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 id="279" r:id="rId6"/>
    <p:sldId id="296" r:id="rId7"/>
    <p:sldId id="297" r:id="rId8"/>
    <p:sldId id="309" r:id="rId9"/>
    <p:sldId id="303" r:id="rId10"/>
    <p:sldId id="305" r:id="rId11"/>
    <p:sldId id="284" r:id="rId12"/>
    <p:sldId id="308" r:id="rId13"/>
    <p:sldId id="295" r:id="rId14"/>
    <p:sldId id="307" r:id="rId15"/>
    <p:sldId id="272" r:id="rId16"/>
    <p:sldId id="277"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A5D"/>
    <a:srgbClr val="413A5F"/>
    <a:srgbClr val="E07C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D575D8-95D8-4DD0-928E-D4AAFF1C9D8A}" v="111" dt="2026-03-20T15:43:08.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3" d="100"/>
          <a:sy n="63" d="100"/>
        </p:scale>
        <p:origin x="804" y="56"/>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Ángel Vázquez" userId="a16b199f-6f1c-4cf4-9704-103d570190f9" providerId="ADAL" clId="{E86C96F4-DB10-4D13-93B0-0DE7A562CA31}"/>
    <pc:docChg chg="undo redo custSel addSld delSld modSld sldOrd">
      <pc:chgData name="Miguel Ángel Vázquez" userId="a16b199f-6f1c-4cf4-9704-103d570190f9" providerId="ADAL" clId="{E86C96F4-DB10-4D13-93B0-0DE7A562CA31}" dt="2026-03-20T15:44:50.370" v="642" actId="115"/>
      <pc:docMkLst>
        <pc:docMk/>
      </pc:docMkLst>
      <pc:sldChg chg="delSp modSp mod">
        <pc:chgData name="Miguel Ángel Vázquez" userId="a16b199f-6f1c-4cf4-9704-103d570190f9" providerId="ADAL" clId="{E86C96F4-DB10-4D13-93B0-0DE7A562CA31}" dt="2026-03-20T15:29:28.408" v="439" actId="478"/>
        <pc:sldMkLst>
          <pc:docMk/>
          <pc:sldMk cId="934657209" sldId="263"/>
        </pc:sldMkLst>
        <pc:spChg chg="mod">
          <ac:chgData name="Miguel Ángel Vázquez" userId="a16b199f-6f1c-4cf4-9704-103d570190f9" providerId="ADAL" clId="{E86C96F4-DB10-4D13-93B0-0DE7A562CA31}" dt="2026-03-20T13:50:56.119" v="61" actId="20577"/>
          <ac:spMkLst>
            <pc:docMk/>
            <pc:sldMk cId="934657209" sldId="263"/>
            <ac:spMk id="2" creationId="{BD9F9C9A-F4EE-430B-8135-D2BC849A457E}"/>
          </ac:spMkLst>
        </pc:spChg>
        <pc:spChg chg="mod">
          <ac:chgData name="Miguel Ángel Vázquez" userId="a16b199f-6f1c-4cf4-9704-103d570190f9" providerId="ADAL" clId="{E86C96F4-DB10-4D13-93B0-0DE7A562CA31}" dt="2026-03-20T13:51:44.786" v="124" actId="20577"/>
          <ac:spMkLst>
            <pc:docMk/>
            <pc:sldMk cId="934657209" sldId="263"/>
            <ac:spMk id="3" creationId="{10622598-F658-492D-8897-07C41CFB96D8}"/>
          </ac:spMkLst>
        </pc:spChg>
        <pc:spChg chg="mod">
          <ac:chgData name="Miguel Ángel Vázquez" userId="a16b199f-6f1c-4cf4-9704-103d570190f9" providerId="ADAL" clId="{E86C96F4-DB10-4D13-93B0-0DE7A562CA31}" dt="2026-03-20T13:52:04.572" v="141" actId="20577"/>
          <ac:spMkLst>
            <pc:docMk/>
            <pc:sldMk cId="934657209" sldId="263"/>
            <ac:spMk id="4" creationId="{5820220D-4751-472B-9D27-97D7548FBAC3}"/>
          </ac:spMkLst>
        </pc:spChg>
        <pc:spChg chg="del mod">
          <ac:chgData name="Miguel Ángel Vázquez" userId="a16b199f-6f1c-4cf4-9704-103d570190f9" providerId="ADAL" clId="{E86C96F4-DB10-4D13-93B0-0DE7A562CA31}" dt="2026-03-20T15:29:28.408" v="439" actId="478"/>
          <ac:spMkLst>
            <pc:docMk/>
            <pc:sldMk cId="934657209" sldId="263"/>
            <ac:spMk id="5" creationId="{9AA1E54D-778D-059F-75F4-45244848DD80}"/>
          </ac:spMkLst>
        </pc:spChg>
      </pc:sldChg>
      <pc:sldChg chg="del">
        <pc:chgData name="Miguel Ángel Vázquez" userId="a16b199f-6f1c-4cf4-9704-103d570190f9" providerId="ADAL" clId="{E86C96F4-DB10-4D13-93B0-0DE7A562CA31}" dt="2026-03-20T14:01:11.043" v="143" actId="47"/>
        <pc:sldMkLst>
          <pc:docMk/>
          <pc:sldMk cId="207738884" sldId="265"/>
        </pc:sldMkLst>
      </pc:sldChg>
      <pc:sldChg chg="addSp delSp modSp add del mod">
        <pc:chgData name="Miguel Ángel Vázquez" userId="a16b199f-6f1c-4cf4-9704-103d570190f9" providerId="ADAL" clId="{E86C96F4-DB10-4D13-93B0-0DE7A562CA31}" dt="2026-03-20T15:36:40.645" v="550"/>
        <pc:sldMkLst>
          <pc:docMk/>
          <pc:sldMk cId="2854528317" sldId="272"/>
        </pc:sldMkLst>
        <pc:spChg chg="mod">
          <ac:chgData name="Miguel Ángel Vázquez" userId="a16b199f-6f1c-4cf4-9704-103d570190f9" providerId="ADAL" clId="{E86C96F4-DB10-4D13-93B0-0DE7A562CA31}" dt="2026-03-20T15:26:14.038" v="434" actId="20577"/>
          <ac:spMkLst>
            <pc:docMk/>
            <pc:sldMk cId="2854528317" sldId="272"/>
            <ac:spMk id="2" creationId="{44F7B808-31C1-BE79-EF28-34DF0F5D6F81}"/>
          </ac:spMkLst>
        </pc:spChg>
        <pc:spChg chg="add mod">
          <ac:chgData name="Miguel Ángel Vázquez" userId="a16b199f-6f1c-4cf4-9704-103d570190f9" providerId="ADAL" clId="{E86C96F4-DB10-4D13-93B0-0DE7A562CA31}" dt="2026-03-20T15:36:40.645" v="550"/>
          <ac:spMkLst>
            <pc:docMk/>
            <pc:sldMk cId="2854528317" sldId="272"/>
            <ac:spMk id="3" creationId="{193AE320-6F8E-D922-D416-86ABC17991E3}"/>
          </ac:spMkLst>
        </pc:spChg>
        <pc:picChg chg="add mod">
          <ac:chgData name="Miguel Ángel Vázquez" userId="a16b199f-6f1c-4cf4-9704-103d570190f9" providerId="ADAL" clId="{E86C96F4-DB10-4D13-93B0-0DE7A562CA31}" dt="2026-03-20T15:36:40.645" v="550"/>
          <ac:picMkLst>
            <pc:docMk/>
            <pc:sldMk cId="2854528317" sldId="272"/>
            <ac:picMk id="6" creationId="{204E3D99-394C-FDF4-74AE-B428E9293D98}"/>
          </ac:picMkLst>
        </pc:picChg>
        <pc:picChg chg="del">
          <ac:chgData name="Miguel Ángel Vázquez" userId="a16b199f-6f1c-4cf4-9704-103d570190f9" providerId="ADAL" clId="{E86C96F4-DB10-4D13-93B0-0DE7A562CA31}" dt="2026-03-20T15:26:16.846" v="435" actId="478"/>
          <ac:picMkLst>
            <pc:docMk/>
            <pc:sldMk cId="2854528317" sldId="272"/>
            <ac:picMk id="10" creationId="{5900C59A-F3D0-96A2-44DF-CD9AFB3F586A}"/>
          </ac:picMkLst>
        </pc:picChg>
      </pc:sldChg>
      <pc:sldChg chg="del">
        <pc:chgData name="Miguel Ángel Vázquez" userId="a16b199f-6f1c-4cf4-9704-103d570190f9" providerId="ADAL" clId="{E86C96F4-DB10-4D13-93B0-0DE7A562CA31}" dt="2026-03-20T14:01:10.290" v="142" actId="47"/>
        <pc:sldMkLst>
          <pc:docMk/>
          <pc:sldMk cId="1110050474" sldId="278"/>
        </pc:sldMkLst>
      </pc:sldChg>
      <pc:sldChg chg="addSp delSp modSp mod">
        <pc:chgData name="Miguel Ángel Vázquez" userId="a16b199f-6f1c-4cf4-9704-103d570190f9" providerId="ADAL" clId="{E86C96F4-DB10-4D13-93B0-0DE7A562CA31}" dt="2026-03-20T15:33:56.322" v="506" actId="1076"/>
        <pc:sldMkLst>
          <pc:docMk/>
          <pc:sldMk cId="2485973535" sldId="279"/>
        </pc:sldMkLst>
        <pc:spChg chg="mod">
          <ac:chgData name="Miguel Ángel Vázquez" userId="a16b199f-6f1c-4cf4-9704-103d570190f9" providerId="ADAL" clId="{E86C96F4-DB10-4D13-93B0-0DE7A562CA31}" dt="2026-03-20T14:01:30.824" v="195" actId="20577"/>
          <ac:spMkLst>
            <pc:docMk/>
            <pc:sldMk cId="2485973535" sldId="279"/>
            <ac:spMk id="2" creationId="{D127BB58-DA28-B52B-84C3-F21747C3123C}"/>
          </ac:spMkLst>
        </pc:spChg>
        <pc:spChg chg="add">
          <ac:chgData name="Miguel Ángel Vázquez" userId="a16b199f-6f1c-4cf4-9704-103d570190f9" providerId="ADAL" clId="{E86C96F4-DB10-4D13-93B0-0DE7A562CA31}" dt="2026-03-20T15:31:56.509" v="474"/>
          <ac:spMkLst>
            <pc:docMk/>
            <pc:sldMk cId="2485973535" sldId="279"/>
            <ac:spMk id="3" creationId="{35E6480C-2BFD-4D03-5D54-8CD5913819E2}"/>
          </ac:spMkLst>
        </pc:spChg>
        <pc:spChg chg="mod">
          <ac:chgData name="Miguel Ángel Vázquez" userId="a16b199f-6f1c-4cf4-9704-103d570190f9" providerId="ADAL" clId="{E86C96F4-DB10-4D13-93B0-0DE7A562CA31}" dt="2026-03-20T15:33:56.322" v="506" actId="1076"/>
          <ac:spMkLst>
            <pc:docMk/>
            <pc:sldMk cId="2485973535" sldId="279"/>
            <ac:spMk id="6" creationId="{D5DB51B2-52F6-7CFC-43EE-30B8F6A7DF95}"/>
          </ac:spMkLst>
        </pc:spChg>
        <pc:picChg chg="del">
          <ac:chgData name="Miguel Ángel Vázquez" userId="a16b199f-6f1c-4cf4-9704-103d570190f9" providerId="ADAL" clId="{E86C96F4-DB10-4D13-93B0-0DE7A562CA31}" dt="2026-03-20T14:01:33.996" v="196" actId="478"/>
          <ac:picMkLst>
            <pc:docMk/>
            <pc:sldMk cId="2485973535" sldId="279"/>
            <ac:picMk id="11" creationId="{4A8976EF-4BA2-5B7E-99BC-C0A1E3A308EB}"/>
          </ac:picMkLst>
        </pc:picChg>
        <pc:picChg chg="del">
          <ac:chgData name="Miguel Ángel Vázquez" userId="a16b199f-6f1c-4cf4-9704-103d570190f9" providerId="ADAL" clId="{E86C96F4-DB10-4D13-93B0-0DE7A562CA31}" dt="2026-03-20T14:01:38.316" v="198" actId="478"/>
          <ac:picMkLst>
            <pc:docMk/>
            <pc:sldMk cId="2485973535" sldId="279"/>
            <ac:picMk id="13" creationId="{7CAA5A3C-556F-A790-1143-587D99D7AFE5}"/>
          </ac:picMkLst>
        </pc:picChg>
        <pc:picChg chg="del">
          <ac:chgData name="Miguel Ángel Vázquez" userId="a16b199f-6f1c-4cf4-9704-103d570190f9" providerId="ADAL" clId="{E86C96F4-DB10-4D13-93B0-0DE7A562CA31}" dt="2026-03-20T14:01:36.130" v="197" actId="478"/>
          <ac:picMkLst>
            <pc:docMk/>
            <pc:sldMk cId="2485973535" sldId="279"/>
            <ac:picMk id="1026" creationId="{F226E225-DD97-A9C1-4C97-AE1BCEC98DBE}"/>
          </ac:picMkLst>
        </pc:picChg>
        <pc:picChg chg="del">
          <ac:chgData name="Miguel Ángel Vázquez" userId="a16b199f-6f1c-4cf4-9704-103d570190f9" providerId="ADAL" clId="{E86C96F4-DB10-4D13-93B0-0DE7A562CA31}" dt="2026-03-20T14:01:40.493" v="199" actId="478"/>
          <ac:picMkLst>
            <pc:docMk/>
            <pc:sldMk cId="2485973535" sldId="279"/>
            <ac:picMk id="1028" creationId="{63B85704-2A66-92E6-E5B5-516568482469}"/>
          </ac:picMkLst>
        </pc:picChg>
      </pc:sldChg>
      <pc:sldChg chg="del">
        <pc:chgData name="Miguel Ángel Vázquez" userId="a16b199f-6f1c-4cf4-9704-103d570190f9" providerId="ADAL" clId="{E86C96F4-DB10-4D13-93B0-0DE7A562CA31}" dt="2026-03-20T15:17:12.335" v="406" actId="47"/>
        <pc:sldMkLst>
          <pc:docMk/>
          <pc:sldMk cId="2807229100" sldId="281"/>
        </pc:sldMkLst>
      </pc:sldChg>
      <pc:sldChg chg="del">
        <pc:chgData name="Miguel Ángel Vázquez" userId="a16b199f-6f1c-4cf4-9704-103d570190f9" providerId="ADAL" clId="{E86C96F4-DB10-4D13-93B0-0DE7A562CA31}" dt="2026-03-20T15:17:12.335" v="406" actId="47"/>
        <pc:sldMkLst>
          <pc:docMk/>
          <pc:sldMk cId="1285592941" sldId="282"/>
        </pc:sldMkLst>
      </pc:sldChg>
      <pc:sldChg chg="del">
        <pc:chgData name="Miguel Ángel Vázquez" userId="a16b199f-6f1c-4cf4-9704-103d570190f9" providerId="ADAL" clId="{E86C96F4-DB10-4D13-93B0-0DE7A562CA31}" dt="2026-03-20T15:17:12.335" v="406" actId="47"/>
        <pc:sldMkLst>
          <pc:docMk/>
          <pc:sldMk cId="719795493" sldId="283"/>
        </pc:sldMkLst>
      </pc:sldChg>
      <pc:sldChg chg="modSp mod">
        <pc:chgData name="Miguel Ángel Vázquez" userId="a16b199f-6f1c-4cf4-9704-103d570190f9" providerId="ADAL" clId="{E86C96F4-DB10-4D13-93B0-0DE7A562CA31}" dt="2026-03-20T15:16:38.635" v="403" actId="20577"/>
        <pc:sldMkLst>
          <pc:docMk/>
          <pc:sldMk cId="1930593751" sldId="284"/>
        </pc:sldMkLst>
        <pc:spChg chg="mod">
          <ac:chgData name="Miguel Ángel Vázquez" userId="a16b199f-6f1c-4cf4-9704-103d570190f9" providerId="ADAL" clId="{E86C96F4-DB10-4D13-93B0-0DE7A562CA31}" dt="2026-03-20T15:16:38.635" v="403" actId="20577"/>
          <ac:spMkLst>
            <pc:docMk/>
            <pc:sldMk cId="1930593751" sldId="284"/>
            <ac:spMk id="2" creationId="{FCA994F3-194E-607A-CD6E-99DEA63832A3}"/>
          </ac:spMkLst>
        </pc:spChg>
      </pc:sldChg>
      <pc:sldChg chg="del">
        <pc:chgData name="Miguel Ángel Vázquez" userId="a16b199f-6f1c-4cf4-9704-103d570190f9" providerId="ADAL" clId="{E86C96F4-DB10-4D13-93B0-0DE7A562CA31}" dt="2026-03-20T15:17:12.335" v="406" actId="47"/>
        <pc:sldMkLst>
          <pc:docMk/>
          <pc:sldMk cId="3775550621" sldId="286"/>
        </pc:sldMkLst>
      </pc:sldChg>
      <pc:sldChg chg="del">
        <pc:chgData name="Miguel Ángel Vázquez" userId="a16b199f-6f1c-4cf4-9704-103d570190f9" providerId="ADAL" clId="{E86C96F4-DB10-4D13-93B0-0DE7A562CA31}" dt="2026-03-20T15:17:12.335" v="406" actId="47"/>
        <pc:sldMkLst>
          <pc:docMk/>
          <pc:sldMk cId="2806347626" sldId="287"/>
        </pc:sldMkLst>
      </pc:sldChg>
      <pc:sldChg chg="del">
        <pc:chgData name="Miguel Ángel Vázquez" userId="a16b199f-6f1c-4cf4-9704-103d570190f9" providerId="ADAL" clId="{E86C96F4-DB10-4D13-93B0-0DE7A562CA31}" dt="2026-03-20T15:17:12.335" v="406" actId="47"/>
        <pc:sldMkLst>
          <pc:docMk/>
          <pc:sldMk cId="3952222546" sldId="288"/>
        </pc:sldMkLst>
      </pc:sldChg>
      <pc:sldChg chg="del">
        <pc:chgData name="Miguel Ángel Vázquez" userId="a16b199f-6f1c-4cf4-9704-103d570190f9" providerId="ADAL" clId="{E86C96F4-DB10-4D13-93B0-0DE7A562CA31}" dt="2026-03-20T15:17:12.335" v="406" actId="47"/>
        <pc:sldMkLst>
          <pc:docMk/>
          <pc:sldMk cId="3905834156" sldId="289"/>
        </pc:sldMkLst>
      </pc:sldChg>
      <pc:sldChg chg="delSp modSp del mod">
        <pc:chgData name="Miguel Ángel Vázquez" userId="a16b199f-6f1c-4cf4-9704-103d570190f9" providerId="ADAL" clId="{E86C96F4-DB10-4D13-93B0-0DE7A562CA31}" dt="2026-03-20T15:40:02.695" v="575" actId="47"/>
        <pc:sldMkLst>
          <pc:docMk/>
          <pc:sldMk cId="481864673" sldId="293"/>
        </pc:sldMkLst>
        <pc:spChg chg="mod">
          <ac:chgData name="Miguel Ángel Vázquez" userId="a16b199f-6f1c-4cf4-9704-103d570190f9" providerId="ADAL" clId="{E86C96F4-DB10-4D13-93B0-0DE7A562CA31}" dt="2026-03-20T14:12:28.050" v="278" actId="20577"/>
          <ac:spMkLst>
            <pc:docMk/>
            <pc:sldMk cId="481864673" sldId="293"/>
            <ac:spMk id="2" creationId="{6BC52B2B-A6F9-5A1F-DD86-44990662ADFD}"/>
          </ac:spMkLst>
        </pc:spChg>
        <pc:spChg chg="del">
          <ac:chgData name="Miguel Ángel Vázquez" userId="a16b199f-6f1c-4cf4-9704-103d570190f9" providerId="ADAL" clId="{E86C96F4-DB10-4D13-93B0-0DE7A562CA31}" dt="2026-03-20T14:12:32.357" v="279" actId="478"/>
          <ac:spMkLst>
            <pc:docMk/>
            <pc:sldMk cId="481864673" sldId="293"/>
            <ac:spMk id="12" creationId="{149771D7-CAE5-0CE7-B18E-56417C9447DC}"/>
          </ac:spMkLst>
        </pc:spChg>
        <pc:picChg chg="del">
          <ac:chgData name="Miguel Ángel Vázquez" userId="a16b199f-6f1c-4cf4-9704-103d570190f9" providerId="ADAL" clId="{E86C96F4-DB10-4D13-93B0-0DE7A562CA31}" dt="2026-03-20T14:12:34.648" v="280" actId="478"/>
          <ac:picMkLst>
            <pc:docMk/>
            <pc:sldMk cId="481864673" sldId="293"/>
            <ac:picMk id="16" creationId="{01BC6FF7-207F-7A84-F1DB-C8CCBB9D30FB}"/>
          </ac:picMkLst>
        </pc:picChg>
        <pc:picChg chg="del">
          <ac:chgData name="Miguel Ángel Vázquez" userId="a16b199f-6f1c-4cf4-9704-103d570190f9" providerId="ADAL" clId="{E86C96F4-DB10-4D13-93B0-0DE7A562CA31}" dt="2026-03-20T14:12:36.845" v="281" actId="478"/>
          <ac:picMkLst>
            <pc:docMk/>
            <pc:sldMk cId="481864673" sldId="293"/>
            <ac:picMk id="18" creationId="{28F8634C-B65B-3C24-A879-C2AF2B2B6AB9}"/>
          </ac:picMkLst>
        </pc:picChg>
      </pc:sldChg>
      <pc:sldChg chg="modSp mod ord">
        <pc:chgData name="Miguel Ángel Vázquez" userId="a16b199f-6f1c-4cf4-9704-103d570190f9" providerId="ADAL" clId="{E86C96F4-DB10-4D13-93B0-0DE7A562CA31}" dt="2026-03-20T15:30:49.352" v="473" actId="20577"/>
        <pc:sldMkLst>
          <pc:docMk/>
          <pc:sldMk cId="2388057917" sldId="295"/>
        </pc:sldMkLst>
        <pc:spChg chg="mod">
          <ac:chgData name="Miguel Ángel Vázquez" userId="a16b199f-6f1c-4cf4-9704-103d570190f9" providerId="ADAL" clId="{E86C96F4-DB10-4D13-93B0-0DE7A562CA31}" dt="2026-03-20T15:30:49.352" v="473" actId="20577"/>
          <ac:spMkLst>
            <pc:docMk/>
            <pc:sldMk cId="2388057917" sldId="295"/>
            <ac:spMk id="2" creationId="{EB168B87-CE4D-8661-0BE8-5C9AD3F7637E}"/>
          </ac:spMkLst>
        </pc:spChg>
      </pc:sldChg>
      <pc:sldChg chg="addSp delSp modSp mod ord">
        <pc:chgData name="Miguel Ángel Vázquez" userId="a16b199f-6f1c-4cf4-9704-103d570190f9" providerId="ADAL" clId="{E86C96F4-DB10-4D13-93B0-0DE7A562CA31}" dt="2026-03-20T15:42:36.760" v="608" actId="1076"/>
        <pc:sldMkLst>
          <pc:docMk/>
          <pc:sldMk cId="3863790230" sldId="296"/>
        </pc:sldMkLst>
        <pc:spChg chg="mod">
          <ac:chgData name="Miguel Ángel Vázquez" userId="a16b199f-6f1c-4cf4-9704-103d570190f9" providerId="ADAL" clId="{E86C96F4-DB10-4D13-93B0-0DE7A562CA31}" dt="2026-03-20T14:10:23.201" v="213" actId="404"/>
          <ac:spMkLst>
            <pc:docMk/>
            <pc:sldMk cId="3863790230" sldId="296"/>
            <ac:spMk id="2" creationId="{187DB9E1-BF90-E8A9-8930-DD47891DF6E0}"/>
          </ac:spMkLst>
        </pc:spChg>
        <pc:spChg chg="del">
          <ac:chgData name="Miguel Ángel Vázquez" userId="a16b199f-6f1c-4cf4-9704-103d570190f9" providerId="ADAL" clId="{E86C96F4-DB10-4D13-93B0-0DE7A562CA31}" dt="2026-03-20T14:10:27.119" v="214" actId="478"/>
          <ac:spMkLst>
            <pc:docMk/>
            <pc:sldMk cId="3863790230" sldId="296"/>
            <ac:spMk id="3" creationId="{3BB6B2F2-E69B-B0C8-1AE3-335E5A540C3D}"/>
          </ac:spMkLst>
        </pc:spChg>
        <pc:spChg chg="add mod">
          <ac:chgData name="Miguel Ángel Vázquez" userId="a16b199f-6f1c-4cf4-9704-103d570190f9" providerId="ADAL" clId="{E86C96F4-DB10-4D13-93B0-0DE7A562CA31}" dt="2026-03-20T15:42:29.582" v="604" actId="27636"/>
          <ac:spMkLst>
            <pc:docMk/>
            <pc:sldMk cId="3863790230" sldId="296"/>
            <ac:spMk id="4" creationId="{FA83714A-04E0-E2E3-5CFC-E3A3D083E16E}"/>
          </ac:spMkLst>
        </pc:spChg>
        <pc:spChg chg="del">
          <ac:chgData name="Miguel Ángel Vázquez" userId="a16b199f-6f1c-4cf4-9704-103d570190f9" providerId="ADAL" clId="{E86C96F4-DB10-4D13-93B0-0DE7A562CA31}" dt="2026-03-20T14:10:33.692" v="221" actId="478"/>
          <ac:spMkLst>
            <pc:docMk/>
            <pc:sldMk cId="3863790230" sldId="296"/>
            <ac:spMk id="12" creationId="{C4620878-C660-47E0-19ED-5DBA4505AC68}"/>
          </ac:spMkLst>
        </pc:spChg>
        <pc:picChg chg="del">
          <ac:chgData name="Miguel Ángel Vázquez" userId="a16b199f-6f1c-4cf4-9704-103d570190f9" providerId="ADAL" clId="{E86C96F4-DB10-4D13-93B0-0DE7A562CA31}" dt="2026-03-20T14:10:30.939" v="219" actId="478"/>
          <ac:picMkLst>
            <pc:docMk/>
            <pc:sldMk cId="3863790230" sldId="296"/>
            <ac:picMk id="5" creationId="{286AF6AA-F7F0-D389-7C63-3E023317B4AB}"/>
          </ac:picMkLst>
        </pc:picChg>
        <pc:picChg chg="add mod">
          <ac:chgData name="Miguel Ángel Vázquez" userId="a16b199f-6f1c-4cf4-9704-103d570190f9" providerId="ADAL" clId="{E86C96F4-DB10-4D13-93B0-0DE7A562CA31}" dt="2026-03-20T15:42:36.760" v="608" actId="1076"/>
          <ac:picMkLst>
            <pc:docMk/>
            <pc:sldMk cId="3863790230" sldId="296"/>
            <ac:picMk id="6" creationId="{BB7D30AD-45D0-C77B-3044-F79568AB5E46}"/>
          </ac:picMkLst>
        </pc:picChg>
        <pc:picChg chg="del">
          <ac:chgData name="Miguel Ángel Vázquez" userId="a16b199f-6f1c-4cf4-9704-103d570190f9" providerId="ADAL" clId="{E86C96F4-DB10-4D13-93B0-0DE7A562CA31}" dt="2026-03-20T14:10:28.031" v="215" actId="478"/>
          <ac:picMkLst>
            <pc:docMk/>
            <pc:sldMk cId="3863790230" sldId="296"/>
            <ac:picMk id="9" creationId="{FD08784C-147D-77FF-728F-E92EC38D3083}"/>
          </ac:picMkLst>
        </pc:picChg>
        <pc:picChg chg="del">
          <ac:chgData name="Miguel Ángel Vázquez" userId="a16b199f-6f1c-4cf4-9704-103d570190f9" providerId="ADAL" clId="{E86C96F4-DB10-4D13-93B0-0DE7A562CA31}" dt="2026-03-20T14:10:31.898" v="220" actId="478"/>
          <ac:picMkLst>
            <pc:docMk/>
            <pc:sldMk cId="3863790230" sldId="296"/>
            <ac:picMk id="10" creationId="{69E37744-7EC7-FE68-5E58-35894159A201}"/>
          </ac:picMkLst>
        </pc:picChg>
        <pc:picChg chg="del">
          <ac:chgData name="Miguel Ángel Vázquez" userId="a16b199f-6f1c-4cf4-9704-103d570190f9" providerId="ADAL" clId="{E86C96F4-DB10-4D13-93B0-0DE7A562CA31}" dt="2026-03-20T14:10:28.715" v="216" actId="478"/>
          <ac:picMkLst>
            <pc:docMk/>
            <pc:sldMk cId="3863790230" sldId="296"/>
            <ac:picMk id="11" creationId="{5E8308B7-759F-A844-9B21-AC73D503B34B}"/>
          </ac:picMkLst>
        </pc:picChg>
        <pc:picChg chg="del">
          <ac:chgData name="Miguel Ángel Vázquez" userId="a16b199f-6f1c-4cf4-9704-103d570190f9" providerId="ADAL" clId="{E86C96F4-DB10-4D13-93B0-0DE7A562CA31}" dt="2026-03-20T14:10:29.543" v="217" actId="478"/>
          <ac:picMkLst>
            <pc:docMk/>
            <pc:sldMk cId="3863790230" sldId="296"/>
            <ac:picMk id="14" creationId="{05D8AF0D-90C5-D5BC-4989-6D3320301D31}"/>
          </ac:picMkLst>
        </pc:picChg>
        <pc:picChg chg="del">
          <ac:chgData name="Miguel Ángel Vázquez" userId="a16b199f-6f1c-4cf4-9704-103d570190f9" providerId="ADAL" clId="{E86C96F4-DB10-4D13-93B0-0DE7A562CA31}" dt="2026-03-20T14:10:30.148" v="218" actId="478"/>
          <ac:picMkLst>
            <pc:docMk/>
            <pc:sldMk cId="3863790230" sldId="296"/>
            <ac:picMk id="16" creationId="{BA4CF901-F1DE-02D3-0B20-7FC6CE7163DB}"/>
          </ac:picMkLst>
        </pc:picChg>
      </pc:sldChg>
      <pc:sldChg chg="addSp delSp modSp mod ord">
        <pc:chgData name="Miguel Ángel Vázquez" userId="a16b199f-6f1c-4cf4-9704-103d570190f9" providerId="ADAL" clId="{E86C96F4-DB10-4D13-93B0-0DE7A562CA31}" dt="2026-03-20T15:44:50.370" v="642" actId="115"/>
        <pc:sldMkLst>
          <pc:docMk/>
          <pc:sldMk cId="3844523751" sldId="297"/>
        </pc:sldMkLst>
        <pc:spChg chg="mod">
          <ac:chgData name="Miguel Ángel Vázquez" userId="a16b199f-6f1c-4cf4-9704-103d570190f9" providerId="ADAL" clId="{E86C96F4-DB10-4D13-93B0-0DE7A562CA31}" dt="2026-03-20T15:42:43.202" v="610" actId="6549"/>
          <ac:spMkLst>
            <pc:docMk/>
            <pc:sldMk cId="3844523751" sldId="297"/>
            <ac:spMk id="2" creationId="{3EDD500C-36E0-9EC5-FB30-C4CB6F5717A3}"/>
          </ac:spMkLst>
        </pc:spChg>
        <pc:spChg chg="add mod">
          <ac:chgData name="Miguel Ángel Vázquez" userId="a16b199f-6f1c-4cf4-9704-103d570190f9" providerId="ADAL" clId="{E86C96F4-DB10-4D13-93B0-0DE7A562CA31}" dt="2026-03-20T15:44:50.370" v="642" actId="115"/>
          <ac:spMkLst>
            <pc:docMk/>
            <pc:sldMk cId="3844523751" sldId="297"/>
            <ac:spMk id="7" creationId="{CDBF1741-B86D-58FF-822F-3F3015E1FEAB}"/>
          </ac:spMkLst>
        </pc:spChg>
        <pc:spChg chg="del">
          <ac:chgData name="Miguel Ángel Vázquez" userId="a16b199f-6f1c-4cf4-9704-103d570190f9" providerId="ADAL" clId="{E86C96F4-DB10-4D13-93B0-0DE7A562CA31}" dt="2026-03-20T14:13:42.619" v="292" actId="478"/>
          <ac:spMkLst>
            <pc:docMk/>
            <pc:sldMk cId="3844523751" sldId="297"/>
            <ac:spMk id="12" creationId="{B9C4CE34-AE3A-13FD-C0E2-EF4CFE1C1FD2}"/>
          </ac:spMkLst>
        </pc:spChg>
        <pc:picChg chg="add del mod">
          <ac:chgData name="Miguel Ángel Vázquez" userId="a16b199f-6f1c-4cf4-9704-103d570190f9" providerId="ADAL" clId="{E86C96F4-DB10-4D13-93B0-0DE7A562CA31}" dt="2026-03-20T15:42:39.081" v="609" actId="478"/>
          <ac:picMkLst>
            <pc:docMk/>
            <pc:sldMk cId="3844523751" sldId="297"/>
            <ac:picMk id="3" creationId="{E37521A2-2780-76C4-3A37-BBE2F7841F2D}"/>
          </ac:picMkLst>
        </pc:picChg>
        <pc:picChg chg="del">
          <ac:chgData name="Miguel Ángel Vázquez" userId="a16b199f-6f1c-4cf4-9704-103d570190f9" providerId="ADAL" clId="{E86C96F4-DB10-4D13-93B0-0DE7A562CA31}" dt="2026-03-20T14:13:55.071" v="296" actId="478"/>
          <ac:picMkLst>
            <pc:docMk/>
            <pc:sldMk cId="3844523751" sldId="297"/>
            <ac:picMk id="4" creationId="{798F330A-C839-D59A-ADF9-17FD375FE8C2}"/>
          </ac:picMkLst>
        </pc:picChg>
        <pc:picChg chg="add mod">
          <ac:chgData name="Miguel Ángel Vázquez" userId="a16b199f-6f1c-4cf4-9704-103d570190f9" providerId="ADAL" clId="{E86C96F4-DB10-4D13-93B0-0DE7A562CA31}" dt="2026-03-20T15:43:10.998" v="612" actId="1076"/>
          <ac:picMkLst>
            <pc:docMk/>
            <pc:sldMk cId="3844523751" sldId="297"/>
            <ac:picMk id="5" creationId="{419E5918-BA1F-3BB1-F83A-E903A81E1569}"/>
          </ac:picMkLst>
        </pc:picChg>
        <pc:picChg chg="del">
          <ac:chgData name="Miguel Ángel Vázquez" userId="a16b199f-6f1c-4cf4-9704-103d570190f9" providerId="ADAL" clId="{E86C96F4-DB10-4D13-93B0-0DE7A562CA31}" dt="2026-03-20T14:13:52.737" v="295" actId="478"/>
          <ac:picMkLst>
            <pc:docMk/>
            <pc:sldMk cId="3844523751" sldId="297"/>
            <ac:picMk id="8" creationId="{DF82535E-004E-76D4-4D50-F0C88619CF12}"/>
          </ac:picMkLst>
        </pc:picChg>
      </pc:sldChg>
      <pc:sldChg chg="del">
        <pc:chgData name="Miguel Ángel Vázquez" userId="a16b199f-6f1c-4cf4-9704-103d570190f9" providerId="ADAL" clId="{E86C96F4-DB10-4D13-93B0-0DE7A562CA31}" dt="2026-03-20T15:17:12.335" v="406" actId="47"/>
        <pc:sldMkLst>
          <pc:docMk/>
          <pc:sldMk cId="3466030578" sldId="298"/>
        </pc:sldMkLst>
      </pc:sldChg>
      <pc:sldChg chg="del">
        <pc:chgData name="Miguel Ángel Vázquez" userId="a16b199f-6f1c-4cf4-9704-103d570190f9" providerId="ADAL" clId="{E86C96F4-DB10-4D13-93B0-0DE7A562CA31}" dt="2026-03-20T15:17:12.335" v="406" actId="47"/>
        <pc:sldMkLst>
          <pc:docMk/>
          <pc:sldMk cId="4168967029" sldId="299"/>
        </pc:sldMkLst>
      </pc:sldChg>
      <pc:sldChg chg="del">
        <pc:chgData name="Miguel Ángel Vázquez" userId="a16b199f-6f1c-4cf4-9704-103d570190f9" providerId="ADAL" clId="{E86C96F4-DB10-4D13-93B0-0DE7A562CA31}" dt="2026-03-20T15:17:12.335" v="406" actId="47"/>
        <pc:sldMkLst>
          <pc:docMk/>
          <pc:sldMk cId="3685008031" sldId="300"/>
        </pc:sldMkLst>
      </pc:sldChg>
      <pc:sldChg chg="del">
        <pc:chgData name="Miguel Ángel Vázquez" userId="a16b199f-6f1c-4cf4-9704-103d570190f9" providerId="ADAL" clId="{E86C96F4-DB10-4D13-93B0-0DE7A562CA31}" dt="2026-03-20T15:17:12.335" v="406" actId="47"/>
        <pc:sldMkLst>
          <pc:docMk/>
          <pc:sldMk cId="2787303508" sldId="301"/>
        </pc:sldMkLst>
      </pc:sldChg>
      <pc:sldChg chg="del">
        <pc:chgData name="Miguel Ángel Vázquez" userId="a16b199f-6f1c-4cf4-9704-103d570190f9" providerId="ADAL" clId="{E86C96F4-DB10-4D13-93B0-0DE7A562CA31}" dt="2026-03-20T15:17:12.335" v="406" actId="47"/>
        <pc:sldMkLst>
          <pc:docMk/>
          <pc:sldMk cId="4158694369" sldId="302"/>
        </pc:sldMkLst>
      </pc:sldChg>
      <pc:sldChg chg="addSp delSp modSp mod">
        <pc:chgData name="Miguel Ángel Vázquez" userId="a16b199f-6f1c-4cf4-9704-103d570190f9" providerId="ADAL" clId="{E86C96F4-DB10-4D13-93B0-0DE7A562CA31}" dt="2026-03-20T15:02:38.139" v="369" actId="1076"/>
        <pc:sldMkLst>
          <pc:docMk/>
          <pc:sldMk cId="115885541" sldId="303"/>
        </pc:sldMkLst>
        <pc:spChg chg="mod">
          <ac:chgData name="Miguel Ángel Vázquez" userId="a16b199f-6f1c-4cf4-9704-103d570190f9" providerId="ADAL" clId="{E86C96F4-DB10-4D13-93B0-0DE7A562CA31}" dt="2026-03-20T14:50:56.069" v="320" actId="313"/>
          <ac:spMkLst>
            <pc:docMk/>
            <pc:sldMk cId="115885541" sldId="303"/>
            <ac:spMk id="2" creationId="{4EB3ACF9-376B-2F50-0877-FADC36FF031B}"/>
          </ac:spMkLst>
        </pc:spChg>
        <pc:spChg chg="add del">
          <ac:chgData name="Miguel Ángel Vázquez" userId="a16b199f-6f1c-4cf4-9704-103d570190f9" providerId="ADAL" clId="{E86C96F4-DB10-4D13-93B0-0DE7A562CA31}" dt="2026-03-20T14:53:40.677" v="333" actId="478"/>
          <ac:spMkLst>
            <pc:docMk/>
            <pc:sldMk cId="115885541" sldId="303"/>
            <ac:spMk id="4" creationId="{0072977B-37CE-5C91-8408-C77C72F9241D}"/>
          </ac:spMkLst>
        </pc:spChg>
        <pc:spChg chg="add">
          <ac:chgData name="Miguel Ángel Vázquez" userId="a16b199f-6f1c-4cf4-9704-103d570190f9" providerId="ADAL" clId="{E86C96F4-DB10-4D13-93B0-0DE7A562CA31}" dt="2026-03-20T14:55:27.525" v="337"/>
          <ac:spMkLst>
            <pc:docMk/>
            <pc:sldMk cId="115885541" sldId="303"/>
            <ac:spMk id="6" creationId="{E59F7B84-C2CB-C0D0-AE33-4760F5B6F315}"/>
          </ac:spMkLst>
        </pc:spChg>
        <pc:spChg chg="add mod">
          <ac:chgData name="Miguel Ángel Vázquez" userId="a16b199f-6f1c-4cf4-9704-103d570190f9" providerId="ADAL" clId="{E86C96F4-DB10-4D13-93B0-0DE7A562CA31}" dt="2026-03-20T14:55:51.597" v="342" actId="1076"/>
          <ac:spMkLst>
            <pc:docMk/>
            <pc:sldMk cId="115885541" sldId="303"/>
            <ac:spMk id="7" creationId="{6416CCEA-0B92-87E5-71DF-00108F99A44A}"/>
          </ac:spMkLst>
        </pc:spChg>
        <pc:spChg chg="del mod">
          <ac:chgData name="Miguel Ángel Vázquez" userId="a16b199f-6f1c-4cf4-9704-103d570190f9" providerId="ADAL" clId="{E86C96F4-DB10-4D13-93B0-0DE7A562CA31}" dt="2026-03-20T14:51:22.284" v="326" actId="478"/>
          <ac:spMkLst>
            <pc:docMk/>
            <pc:sldMk cId="115885541" sldId="303"/>
            <ac:spMk id="12" creationId="{8302D376-CBC2-0969-7300-4F3C95EBF1D0}"/>
          </ac:spMkLst>
        </pc:spChg>
        <pc:picChg chg="del">
          <ac:chgData name="Miguel Ángel Vázquez" userId="a16b199f-6f1c-4cf4-9704-103d570190f9" providerId="ADAL" clId="{E86C96F4-DB10-4D13-93B0-0DE7A562CA31}" dt="2026-03-20T14:51:05.978" v="322" actId="478"/>
          <ac:picMkLst>
            <pc:docMk/>
            <pc:sldMk cId="115885541" sldId="303"/>
            <ac:picMk id="3" creationId="{D43732DA-E7A6-3F23-296B-BE0B9559FE84}"/>
          </ac:picMkLst>
        </pc:picChg>
        <pc:picChg chg="del">
          <ac:chgData name="Miguel Ángel Vázquez" userId="a16b199f-6f1c-4cf4-9704-103d570190f9" providerId="ADAL" clId="{E86C96F4-DB10-4D13-93B0-0DE7A562CA31}" dt="2026-03-20T14:51:05.201" v="321" actId="478"/>
          <ac:picMkLst>
            <pc:docMk/>
            <pc:sldMk cId="115885541" sldId="303"/>
            <ac:picMk id="5" creationId="{CD39040C-A8F0-65BE-F872-63D11E3AC6CF}"/>
          </ac:picMkLst>
        </pc:picChg>
        <pc:picChg chg="add mod">
          <ac:chgData name="Miguel Ángel Vázquez" userId="a16b199f-6f1c-4cf4-9704-103d570190f9" providerId="ADAL" clId="{E86C96F4-DB10-4D13-93B0-0DE7A562CA31}" dt="2026-03-20T14:57:17.532" v="349" actId="1076"/>
          <ac:picMkLst>
            <pc:docMk/>
            <pc:sldMk cId="115885541" sldId="303"/>
            <ac:picMk id="9" creationId="{10D1F0D8-FEBB-B10E-CF57-84578F8AF686}"/>
          </ac:picMkLst>
        </pc:picChg>
        <pc:picChg chg="add del">
          <ac:chgData name="Miguel Ángel Vázquez" userId="a16b199f-6f1c-4cf4-9704-103d570190f9" providerId="ADAL" clId="{E86C96F4-DB10-4D13-93B0-0DE7A562CA31}" dt="2026-03-20T14:57:57.063" v="351" actId="22"/>
          <ac:picMkLst>
            <pc:docMk/>
            <pc:sldMk cId="115885541" sldId="303"/>
            <ac:picMk id="11" creationId="{E0538E73-6E63-0E49-ABD8-68D27EF62071}"/>
          </ac:picMkLst>
        </pc:picChg>
        <pc:picChg chg="add mod">
          <ac:chgData name="Miguel Ángel Vázquez" userId="a16b199f-6f1c-4cf4-9704-103d570190f9" providerId="ADAL" clId="{E86C96F4-DB10-4D13-93B0-0DE7A562CA31}" dt="2026-03-20T14:59:26.978" v="360" actId="1076"/>
          <ac:picMkLst>
            <pc:docMk/>
            <pc:sldMk cId="115885541" sldId="303"/>
            <ac:picMk id="14" creationId="{CBA1C4ED-CBEC-11D7-FD12-1D62FC6AB71A}"/>
          </ac:picMkLst>
        </pc:picChg>
        <pc:picChg chg="add mod">
          <ac:chgData name="Miguel Ángel Vázquez" userId="a16b199f-6f1c-4cf4-9704-103d570190f9" providerId="ADAL" clId="{E86C96F4-DB10-4D13-93B0-0DE7A562CA31}" dt="2026-03-20T14:52:48.548" v="331" actId="1076"/>
          <ac:picMkLst>
            <pc:docMk/>
            <pc:sldMk cId="115885541" sldId="303"/>
            <ac:picMk id="1026" creationId="{5606FE09-A4EB-BBBA-10F6-923B78192CE5}"/>
          </ac:picMkLst>
        </pc:picChg>
        <pc:picChg chg="add mod">
          <ac:chgData name="Miguel Ángel Vázquez" userId="a16b199f-6f1c-4cf4-9704-103d570190f9" providerId="ADAL" clId="{E86C96F4-DB10-4D13-93B0-0DE7A562CA31}" dt="2026-03-20T14:54:21.457" v="336" actId="1076"/>
          <ac:picMkLst>
            <pc:docMk/>
            <pc:sldMk cId="115885541" sldId="303"/>
            <ac:picMk id="1030" creationId="{411F7F7E-3F22-3197-65EF-72F70C2C2DDB}"/>
          </ac:picMkLst>
        </pc:picChg>
        <pc:picChg chg="add mod">
          <ac:chgData name="Miguel Ángel Vázquez" userId="a16b199f-6f1c-4cf4-9704-103d570190f9" providerId="ADAL" clId="{E86C96F4-DB10-4D13-93B0-0DE7A562CA31}" dt="2026-03-20T14:56:10.159" v="347" actId="1076"/>
          <ac:picMkLst>
            <pc:docMk/>
            <pc:sldMk cId="115885541" sldId="303"/>
            <ac:picMk id="1036" creationId="{2F12C5FA-2F9A-381A-BEB5-98BAFE473701}"/>
          </ac:picMkLst>
        </pc:picChg>
        <pc:picChg chg="add mod">
          <ac:chgData name="Miguel Ángel Vázquez" userId="a16b199f-6f1c-4cf4-9704-103d570190f9" providerId="ADAL" clId="{E86C96F4-DB10-4D13-93B0-0DE7A562CA31}" dt="2026-03-20T15:02:13.282" v="367" actId="1076"/>
          <ac:picMkLst>
            <pc:docMk/>
            <pc:sldMk cId="115885541" sldId="303"/>
            <ac:picMk id="1038" creationId="{4CE2032D-7D5A-F042-7A4D-988C8619E982}"/>
          </ac:picMkLst>
        </pc:picChg>
        <pc:picChg chg="add mod">
          <ac:chgData name="Miguel Ángel Vázquez" userId="a16b199f-6f1c-4cf4-9704-103d570190f9" providerId="ADAL" clId="{E86C96F4-DB10-4D13-93B0-0DE7A562CA31}" dt="2026-03-20T15:02:14.649" v="368" actId="1076"/>
          <ac:picMkLst>
            <pc:docMk/>
            <pc:sldMk cId="115885541" sldId="303"/>
            <ac:picMk id="1040" creationId="{A226C723-9AF4-F62C-E6F7-12B1ACE9A6FA}"/>
          </ac:picMkLst>
        </pc:picChg>
        <pc:picChg chg="add mod">
          <ac:chgData name="Miguel Ángel Vázquez" userId="a16b199f-6f1c-4cf4-9704-103d570190f9" providerId="ADAL" clId="{E86C96F4-DB10-4D13-93B0-0DE7A562CA31}" dt="2026-03-20T15:02:38.139" v="369" actId="1076"/>
          <ac:picMkLst>
            <pc:docMk/>
            <pc:sldMk cId="115885541" sldId="303"/>
            <ac:picMk id="1042" creationId="{A0D95B62-CEBA-884A-7CAD-40C9E99F99F9}"/>
          </ac:picMkLst>
        </pc:picChg>
        <pc:picChg chg="del">
          <ac:chgData name="Miguel Ángel Vázquez" userId="a16b199f-6f1c-4cf4-9704-103d570190f9" providerId="ADAL" clId="{E86C96F4-DB10-4D13-93B0-0DE7A562CA31}" dt="2026-03-20T14:51:06.753" v="323" actId="478"/>
          <ac:picMkLst>
            <pc:docMk/>
            <pc:sldMk cId="115885541" sldId="303"/>
            <ac:picMk id="6146" creationId="{F94DD247-987A-DFB1-0B30-9AC103456F39}"/>
          </ac:picMkLst>
        </pc:picChg>
      </pc:sldChg>
      <pc:sldChg chg="del">
        <pc:chgData name="Miguel Ángel Vázquez" userId="a16b199f-6f1c-4cf4-9704-103d570190f9" providerId="ADAL" clId="{E86C96F4-DB10-4D13-93B0-0DE7A562CA31}" dt="2026-03-20T15:17:12.335" v="406" actId="47"/>
        <pc:sldMkLst>
          <pc:docMk/>
          <pc:sldMk cId="1536677070" sldId="304"/>
        </pc:sldMkLst>
      </pc:sldChg>
      <pc:sldChg chg="addSp delSp modSp add mod">
        <pc:chgData name="Miguel Ángel Vázquez" userId="a16b199f-6f1c-4cf4-9704-103d570190f9" providerId="ADAL" clId="{E86C96F4-DB10-4D13-93B0-0DE7A562CA31}" dt="2026-03-20T15:35:08.348" v="512" actId="1076"/>
        <pc:sldMkLst>
          <pc:docMk/>
          <pc:sldMk cId="4110606181" sldId="305"/>
        </pc:sldMkLst>
        <pc:spChg chg="mod">
          <ac:chgData name="Miguel Ángel Vázquez" userId="a16b199f-6f1c-4cf4-9704-103d570190f9" providerId="ADAL" clId="{E86C96F4-DB10-4D13-93B0-0DE7A562CA31}" dt="2026-03-20T15:06:20.265" v="380" actId="20577"/>
          <ac:spMkLst>
            <pc:docMk/>
            <pc:sldMk cId="4110606181" sldId="305"/>
            <ac:spMk id="2" creationId="{51501498-0D14-CBF7-EAD4-B63BC671D26C}"/>
          </ac:spMkLst>
        </pc:spChg>
        <pc:picChg chg="add mod">
          <ac:chgData name="Miguel Ángel Vázquez" userId="a16b199f-6f1c-4cf4-9704-103d570190f9" providerId="ADAL" clId="{E86C96F4-DB10-4D13-93B0-0DE7A562CA31}" dt="2026-03-20T15:35:08.348" v="512" actId="1076"/>
          <ac:picMkLst>
            <pc:docMk/>
            <pc:sldMk cId="4110606181" sldId="305"/>
            <ac:picMk id="3" creationId="{4D0F0B7B-0399-03B3-F813-BDCB3F4CACF9}"/>
          </ac:picMkLst>
        </pc:picChg>
        <pc:picChg chg="add mod">
          <ac:chgData name="Miguel Ángel Vázquez" userId="a16b199f-6f1c-4cf4-9704-103d570190f9" providerId="ADAL" clId="{E86C96F4-DB10-4D13-93B0-0DE7A562CA31}" dt="2026-03-20T15:35:04.947" v="509" actId="1076"/>
          <ac:picMkLst>
            <pc:docMk/>
            <pc:sldMk cId="4110606181" sldId="305"/>
            <ac:picMk id="2050" creationId="{E83B28D7-07F2-5726-60B1-21B9CAC92681}"/>
          </ac:picMkLst>
        </pc:picChg>
        <pc:picChg chg="add del mod">
          <ac:chgData name="Miguel Ángel Vázquez" userId="a16b199f-6f1c-4cf4-9704-103d570190f9" providerId="ADAL" clId="{E86C96F4-DB10-4D13-93B0-0DE7A562CA31}" dt="2026-03-20T15:13:20.200" v="387" actId="478"/>
          <ac:picMkLst>
            <pc:docMk/>
            <pc:sldMk cId="4110606181" sldId="305"/>
            <ac:picMk id="2052" creationId="{00DDC3DC-8306-72D9-C31E-23EAC84F45E7}"/>
          </ac:picMkLst>
        </pc:picChg>
      </pc:sldChg>
      <pc:sldChg chg="new del">
        <pc:chgData name="Miguel Ángel Vázquez" userId="a16b199f-6f1c-4cf4-9704-103d570190f9" providerId="ADAL" clId="{E86C96F4-DB10-4D13-93B0-0DE7A562CA31}" dt="2026-03-20T15:22:39.948" v="409" actId="47"/>
        <pc:sldMkLst>
          <pc:docMk/>
          <pc:sldMk cId="2732708942" sldId="306"/>
        </pc:sldMkLst>
      </pc:sldChg>
      <pc:sldChg chg="addSp delSp modSp add mod">
        <pc:chgData name="Miguel Ángel Vázquez" userId="a16b199f-6f1c-4cf4-9704-103d570190f9" providerId="ADAL" clId="{E86C96F4-DB10-4D13-93B0-0DE7A562CA31}" dt="2026-03-20T15:29:13.250" v="438" actId="1076"/>
        <pc:sldMkLst>
          <pc:docMk/>
          <pc:sldMk cId="1407510693" sldId="307"/>
        </pc:sldMkLst>
        <pc:spChg chg="mod">
          <ac:chgData name="Miguel Ángel Vázquez" userId="a16b199f-6f1c-4cf4-9704-103d570190f9" providerId="ADAL" clId="{E86C96F4-DB10-4D13-93B0-0DE7A562CA31}" dt="2026-03-20T15:22:48.852" v="415" actId="20577"/>
          <ac:spMkLst>
            <pc:docMk/>
            <pc:sldMk cId="1407510693" sldId="307"/>
            <ac:spMk id="2" creationId="{5A5D854E-B647-20E8-C07F-F9AAA133BEA7}"/>
          </ac:spMkLst>
        </pc:spChg>
        <pc:spChg chg="del">
          <ac:chgData name="Miguel Ángel Vázquez" userId="a16b199f-6f1c-4cf4-9704-103d570190f9" providerId="ADAL" clId="{E86C96F4-DB10-4D13-93B0-0DE7A562CA31}" dt="2026-03-20T15:22:52.959" v="416" actId="478"/>
          <ac:spMkLst>
            <pc:docMk/>
            <pc:sldMk cId="1407510693" sldId="307"/>
            <ac:spMk id="3" creationId="{57AEAD89-110E-A81B-EC9B-F6313E184880}"/>
          </ac:spMkLst>
        </pc:spChg>
        <pc:picChg chg="add mod">
          <ac:chgData name="Miguel Ángel Vázquez" userId="a16b199f-6f1c-4cf4-9704-103d570190f9" providerId="ADAL" clId="{E86C96F4-DB10-4D13-93B0-0DE7A562CA31}" dt="2026-03-20T15:29:13.250" v="438" actId="1076"/>
          <ac:picMkLst>
            <pc:docMk/>
            <pc:sldMk cId="1407510693" sldId="307"/>
            <ac:picMk id="4" creationId="{722308D1-526A-5329-8841-F47756D10067}"/>
          </ac:picMkLst>
        </pc:picChg>
        <pc:picChg chg="del">
          <ac:chgData name="Miguel Ángel Vázquez" userId="a16b199f-6f1c-4cf4-9704-103d570190f9" providerId="ADAL" clId="{E86C96F4-DB10-4D13-93B0-0DE7A562CA31}" dt="2026-03-20T15:22:53.726" v="417" actId="478"/>
          <ac:picMkLst>
            <pc:docMk/>
            <pc:sldMk cId="1407510693" sldId="307"/>
            <ac:picMk id="5" creationId="{3E44F64A-3456-F8DE-03D5-03C8960B78AA}"/>
          </ac:picMkLst>
        </pc:picChg>
        <pc:picChg chg="del">
          <ac:chgData name="Miguel Ángel Vázquez" userId="a16b199f-6f1c-4cf4-9704-103d570190f9" providerId="ADAL" clId="{E86C96F4-DB10-4D13-93B0-0DE7A562CA31}" dt="2026-03-20T15:22:54.485" v="418" actId="478"/>
          <ac:picMkLst>
            <pc:docMk/>
            <pc:sldMk cId="1407510693" sldId="307"/>
            <ac:picMk id="1026" creationId="{8A24A1C9-3D57-7DF8-14AC-94E35BEBF3A9}"/>
          </ac:picMkLst>
        </pc:picChg>
        <pc:picChg chg="del">
          <ac:chgData name="Miguel Ángel Vázquez" userId="a16b199f-6f1c-4cf4-9704-103d570190f9" providerId="ADAL" clId="{E86C96F4-DB10-4D13-93B0-0DE7A562CA31}" dt="2026-03-20T15:22:55.120" v="419" actId="478"/>
          <ac:picMkLst>
            <pc:docMk/>
            <pc:sldMk cId="1407510693" sldId="307"/>
            <ac:picMk id="1028" creationId="{8DDC8699-E6CA-28ED-1577-8A7C6A0DAAEA}"/>
          </ac:picMkLst>
        </pc:picChg>
        <pc:picChg chg="del">
          <ac:chgData name="Miguel Ángel Vázquez" userId="a16b199f-6f1c-4cf4-9704-103d570190f9" providerId="ADAL" clId="{E86C96F4-DB10-4D13-93B0-0DE7A562CA31}" dt="2026-03-20T15:22:55.725" v="420" actId="478"/>
          <ac:picMkLst>
            <pc:docMk/>
            <pc:sldMk cId="1407510693" sldId="307"/>
            <ac:picMk id="1030" creationId="{BD5B0E9D-A264-32C7-37B6-661EF4188B46}"/>
          </ac:picMkLst>
        </pc:picChg>
        <pc:picChg chg="add mod">
          <ac:chgData name="Miguel Ángel Vázquez" userId="a16b199f-6f1c-4cf4-9704-103d570190f9" providerId="ADAL" clId="{E86C96F4-DB10-4D13-93B0-0DE7A562CA31}" dt="2026-03-20T15:29:13.250" v="438" actId="1076"/>
          <ac:picMkLst>
            <pc:docMk/>
            <pc:sldMk cId="1407510693" sldId="307"/>
            <ac:picMk id="3074" creationId="{BC1CF04F-C4A0-51C5-19C9-364B0C70D713}"/>
          </ac:picMkLst>
        </pc:picChg>
        <pc:cxnChg chg="add mod">
          <ac:chgData name="Miguel Ángel Vázquez" userId="a16b199f-6f1c-4cf4-9704-103d570190f9" providerId="ADAL" clId="{E86C96F4-DB10-4D13-93B0-0DE7A562CA31}" dt="2026-03-20T15:29:13.250" v="438" actId="1076"/>
          <ac:cxnSpMkLst>
            <pc:docMk/>
            <pc:sldMk cId="1407510693" sldId="307"/>
            <ac:cxnSpMk id="7" creationId="{58EFB7F3-F724-2B4A-B626-9B85CF37946D}"/>
          </ac:cxnSpMkLst>
        </pc:cxnChg>
      </pc:sldChg>
      <pc:sldChg chg="addSp delSp modSp add mod ord">
        <pc:chgData name="Miguel Ángel Vázquez" userId="a16b199f-6f1c-4cf4-9704-103d570190f9" providerId="ADAL" clId="{E86C96F4-DB10-4D13-93B0-0DE7A562CA31}" dt="2026-03-20T15:36:17.413" v="548" actId="1076"/>
        <pc:sldMkLst>
          <pc:docMk/>
          <pc:sldMk cId="2643507195" sldId="308"/>
        </pc:sldMkLst>
        <pc:spChg chg="mod">
          <ac:chgData name="Miguel Ángel Vázquez" userId="a16b199f-6f1c-4cf4-9704-103d570190f9" providerId="ADAL" clId="{E86C96F4-DB10-4D13-93B0-0DE7A562CA31}" dt="2026-03-20T15:35:59.498" v="539" actId="20577"/>
          <ac:spMkLst>
            <pc:docMk/>
            <pc:sldMk cId="2643507195" sldId="308"/>
            <ac:spMk id="2" creationId="{57479FE7-8A9E-6951-1C6C-C5AAEEA54B18}"/>
          </ac:spMkLst>
        </pc:spChg>
        <pc:spChg chg="del">
          <ac:chgData name="Miguel Ángel Vázquez" userId="a16b199f-6f1c-4cf4-9704-103d570190f9" providerId="ADAL" clId="{E86C96F4-DB10-4D13-93B0-0DE7A562CA31}" dt="2026-03-20T15:36:02.620" v="540" actId="478"/>
          <ac:spMkLst>
            <pc:docMk/>
            <pc:sldMk cId="2643507195" sldId="308"/>
            <ac:spMk id="3" creationId="{0D8E0CF0-FC94-90F4-F46B-C65D63427D81}"/>
          </ac:spMkLst>
        </pc:spChg>
        <pc:picChg chg="add mod">
          <ac:chgData name="Miguel Ángel Vázquez" userId="a16b199f-6f1c-4cf4-9704-103d570190f9" providerId="ADAL" clId="{E86C96F4-DB10-4D13-93B0-0DE7A562CA31}" dt="2026-03-20T15:36:17.413" v="548" actId="1076"/>
          <ac:picMkLst>
            <pc:docMk/>
            <pc:sldMk cId="2643507195" sldId="308"/>
            <ac:picMk id="4" creationId="{77493306-C2BE-C8C8-0BB8-9A4E13C51C14}"/>
          </ac:picMkLst>
        </pc:picChg>
        <pc:picChg chg="del">
          <ac:chgData name="Miguel Ángel Vázquez" userId="a16b199f-6f1c-4cf4-9704-103d570190f9" providerId="ADAL" clId="{E86C96F4-DB10-4D13-93B0-0DE7A562CA31}" dt="2026-03-20T15:36:03.369" v="541" actId="478"/>
          <ac:picMkLst>
            <pc:docMk/>
            <pc:sldMk cId="2643507195" sldId="308"/>
            <ac:picMk id="5" creationId="{D47E9CFD-356F-F0C6-2710-45C60659D40F}"/>
          </ac:picMkLst>
        </pc:picChg>
        <pc:picChg chg="add mod">
          <ac:chgData name="Miguel Ángel Vázquez" userId="a16b199f-6f1c-4cf4-9704-103d570190f9" providerId="ADAL" clId="{E86C96F4-DB10-4D13-93B0-0DE7A562CA31}" dt="2026-03-20T15:36:12.396" v="547"/>
          <ac:picMkLst>
            <pc:docMk/>
            <pc:sldMk cId="2643507195" sldId="308"/>
            <ac:picMk id="6" creationId="{4D7E6D9F-948C-0961-6AD1-B2AB270BE2D3}"/>
          </ac:picMkLst>
        </pc:picChg>
        <pc:picChg chg="del">
          <ac:chgData name="Miguel Ángel Vázquez" userId="a16b199f-6f1c-4cf4-9704-103d570190f9" providerId="ADAL" clId="{E86C96F4-DB10-4D13-93B0-0DE7A562CA31}" dt="2026-03-20T15:36:04.131" v="542" actId="478"/>
          <ac:picMkLst>
            <pc:docMk/>
            <pc:sldMk cId="2643507195" sldId="308"/>
            <ac:picMk id="1026" creationId="{8F18F6AA-F4F4-C93E-4176-49D35748A827}"/>
          </ac:picMkLst>
        </pc:picChg>
        <pc:picChg chg="del">
          <ac:chgData name="Miguel Ángel Vázquez" userId="a16b199f-6f1c-4cf4-9704-103d570190f9" providerId="ADAL" clId="{E86C96F4-DB10-4D13-93B0-0DE7A562CA31}" dt="2026-03-20T15:36:04.737" v="543" actId="478"/>
          <ac:picMkLst>
            <pc:docMk/>
            <pc:sldMk cId="2643507195" sldId="308"/>
            <ac:picMk id="1028" creationId="{2ADA4088-57BF-8258-A65C-7E1E85624DDB}"/>
          </ac:picMkLst>
        </pc:picChg>
        <pc:picChg chg="del">
          <ac:chgData name="Miguel Ángel Vázquez" userId="a16b199f-6f1c-4cf4-9704-103d570190f9" providerId="ADAL" clId="{E86C96F4-DB10-4D13-93B0-0DE7A562CA31}" dt="2026-03-20T15:36:05.288" v="544" actId="478"/>
          <ac:picMkLst>
            <pc:docMk/>
            <pc:sldMk cId="2643507195" sldId="308"/>
            <ac:picMk id="1030" creationId="{C3964D91-4C18-BA26-1CEA-15875F678180}"/>
          </ac:picMkLst>
        </pc:picChg>
      </pc:sldChg>
      <pc:sldChg chg="addSp delSp modSp add mod ord">
        <pc:chgData name="Miguel Ángel Vázquez" userId="a16b199f-6f1c-4cf4-9704-103d570190f9" providerId="ADAL" clId="{E86C96F4-DB10-4D13-93B0-0DE7A562CA31}" dt="2026-03-20T15:39:18.772" v="574" actId="2711"/>
        <pc:sldMkLst>
          <pc:docMk/>
          <pc:sldMk cId="793579757" sldId="309"/>
        </pc:sldMkLst>
        <pc:spChg chg="mod">
          <ac:chgData name="Miguel Ángel Vázquez" userId="a16b199f-6f1c-4cf4-9704-103d570190f9" providerId="ADAL" clId="{E86C96F4-DB10-4D13-93B0-0DE7A562CA31}" dt="2026-03-20T15:39:01.687" v="564" actId="20577"/>
          <ac:spMkLst>
            <pc:docMk/>
            <pc:sldMk cId="793579757" sldId="309"/>
            <ac:spMk id="2" creationId="{5646796A-C2BB-EB8C-3E30-BECCC9B6817C}"/>
          </ac:spMkLst>
        </pc:spChg>
        <pc:spChg chg="add mod">
          <ac:chgData name="Miguel Ángel Vázquez" userId="a16b199f-6f1c-4cf4-9704-103d570190f9" providerId="ADAL" clId="{E86C96F4-DB10-4D13-93B0-0DE7A562CA31}" dt="2026-03-20T15:39:18.772" v="574" actId="2711"/>
          <ac:spMkLst>
            <pc:docMk/>
            <pc:sldMk cId="793579757" sldId="309"/>
            <ac:spMk id="3" creationId="{824200C8-F0FA-7B4E-741A-F149639A5AD1}"/>
          </ac:spMkLst>
        </pc:spChg>
        <pc:picChg chg="add mod">
          <ac:chgData name="Miguel Ángel Vázquez" userId="a16b199f-6f1c-4cf4-9704-103d570190f9" providerId="ADAL" clId="{E86C96F4-DB10-4D13-93B0-0DE7A562CA31}" dt="2026-03-20T15:39:09.781" v="573"/>
          <ac:picMkLst>
            <pc:docMk/>
            <pc:sldMk cId="793579757" sldId="309"/>
            <ac:picMk id="4" creationId="{BCD467DC-E99D-9197-5997-C0A03409FF96}"/>
          </ac:picMkLst>
        </pc:picChg>
        <pc:picChg chg="add mod">
          <ac:chgData name="Miguel Ángel Vázquez" userId="a16b199f-6f1c-4cf4-9704-103d570190f9" providerId="ADAL" clId="{E86C96F4-DB10-4D13-93B0-0DE7A562CA31}" dt="2026-03-20T15:39:09.781" v="573"/>
          <ac:picMkLst>
            <pc:docMk/>
            <pc:sldMk cId="793579757" sldId="309"/>
            <ac:picMk id="5" creationId="{99A92A7D-9852-E978-854E-744742094A66}"/>
          </ac:picMkLst>
        </pc:picChg>
        <pc:picChg chg="del">
          <ac:chgData name="Miguel Ángel Vázquez" userId="a16b199f-6f1c-4cf4-9704-103d570190f9" providerId="ADAL" clId="{E86C96F4-DB10-4D13-93B0-0DE7A562CA31}" dt="2026-03-20T15:39:08.774" v="572" actId="478"/>
          <ac:picMkLst>
            <pc:docMk/>
            <pc:sldMk cId="793579757" sldId="309"/>
            <ac:picMk id="9" creationId="{4CB504AC-8159-2C13-F750-C479BB35C922}"/>
          </ac:picMkLst>
        </pc:picChg>
        <pc:picChg chg="del">
          <ac:chgData name="Miguel Ángel Vázquez" userId="a16b199f-6f1c-4cf4-9704-103d570190f9" providerId="ADAL" clId="{E86C96F4-DB10-4D13-93B0-0DE7A562CA31}" dt="2026-03-20T15:39:07.255" v="570" actId="478"/>
          <ac:picMkLst>
            <pc:docMk/>
            <pc:sldMk cId="793579757" sldId="309"/>
            <ac:picMk id="14" creationId="{10693104-CCAE-C72D-BC59-FB6BB92DA70E}"/>
          </ac:picMkLst>
        </pc:picChg>
        <pc:picChg chg="del">
          <ac:chgData name="Miguel Ángel Vázquez" userId="a16b199f-6f1c-4cf4-9704-103d570190f9" providerId="ADAL" clId="{E86C96F4-DB10-4D13-93B0-0DE7A562CA31}" dt="2026-03-20T15:39:04.690" v="566" actId="478"/>
          <ac:picMkLst>
            <pc:docMk/>
            <pc:sldMk cId="793579757" sldId="309"/>
            <ac:picMk id="1026" creationId="{EC18FB63-202A-F4B7-E29B-CBB95DFDE62E}"/>
          </ac:picMkLst>
        </pc:picChg>
        <pc:picChg chg="del">
          <ac:chgData name="Miguel Ángel Vázquez" userId="a16b199f-6f1c-4cf4-9704-103d570190f9" providerId="ADAL" clId="{E86C96F4-DB10-4D13-93B0-0DE7A562CA31}" dt="2026-03-20T15:39:03.944" v="565" actId="478"/>
          <ac:picMkLst>
            <pc:docMk/>
            <pc:sldMk cId="793579757" sldId="309"/>
            <ac:picMk id="1030" creationId="{5FF57FD8-9BED-0046-6A88-385B26CDB328}"/>
          </ac:picMkLst>
        </pc:picChg>
        <pc:picChg chg="del">
          <ac:chgData name="Miguel Ángel Vázquez" userId="a16b199f-6f1c-4cf4-9704-103d570190f9" providerId="ADAL" clId="{E86C96F4-DB10-4D13-93B0-0DE7A562CA31}" dt="2026-03-20T15:39:08.144" v="571" actId="478"/>
          <ac:picMkLst>
            <pc:docMk/>
            <pc:sldMk cId="793579757" sldId="309"/>
            <ac:picMk id="1036" creationId="{ABE8367C-37C6-3933-7E57-24A4F8162224}"/>
          </ac:picMkLst>
        </pc:picChg>
        <pc:picChg chg="del">
          <ac:chgData name="Miguel Ángel Vázquez" userId="a16b199f-6f1c-4cf4-9704-103d570190f9" providerId="ADAL" clId="{E86C96F4-DB10-4D13-93B0-0DE7A562CA31}" dt="2026-03-20T15:39:06.106" v="568" actId="478"/>
          <ac:picMkLst>
            <pc:docMk/>
            <pc:sldMk cId="793579757" sldId="309"/>
            <ac:picMk id="1038" creationId="{5AEFAE6E-ABD2-A9E8-FF24-00E10B8910D7}"/>
          </ac:picMkLst>
        </pc:picChg>
        <pc:picChg chg="del">
          <ac:chgData name="Miguel Ángel Vázquez" userId="a16b199f-6f1c-4cf4-9704-103d570190f9" providerId="ADAL" clId="{E86C96F4-DB10-4D13-93B0-0DE7A562CA31}" dt="2026-03-20T15:39:06.662" v="569" actId="478"/>
          <ac:picMkLst>
            <pc:docMk/>
            <pc:sldMk cId="793579757" sldId="309"/>
            <ac:picMk id="1040" creationId="{0C57FF82-73F8-2A5E-9CF4-993E5E01FAC5}"/>
          </ac:picMkLst>
        </pc:picChg>
        <pc:picChg chg="del">
          <ac:chgData name="Miguel Ángel Vázquez" userId="a16b199f-6f1c-4cf4-9704-103d570190f9" providerId="ADAL" clId="{E86C96F4-DB10-4D13-93B0-0DE7A562CA31}" dt="2026-03-20T15:39:05.412" v="567" actId="478"/>
          <ac:picMkLst>
            <pc:docMk/>
            <pc:sldMk cId="793579757" sldId="309"/>
            <ac:picMk id="1042" creationId="{C9660656-389A-214D-E644-7AE4B9AF5EFD}"/>
          </ac:picMkLst>
        </pc:picChg>
      </pc:sldChg>
      <pc:sldChg chg="delSp add del">
        <pc:chgData name="Miguel Ángel Vázquez" userId="a16b199f-6f1c-4cf4-9704-103d570190f9" providerId="ADAL" clId="{E86C96F4-DB10-4D13-93B0-0DE7A562CA31}" dt="2026-03-20T15:36:19.186" v="549" actId="47"/>
        <pc:sldMkLst>
          <pc:docMk/>
          <pc:sldMk cId="3532457450" sldId="343"/>
        </pc:sldMkLst>
        <pc:picChg chg="del">
          <ac:chgData name="Miguel Ángel Vázquez" userId="a16b199f-6f1c-4cf4-9704-103d570190f9" providerId="ADAL" clId="{E86C96F4-DB10-4D13-93B0-0DE7A562CA31}" dt="2026-03-20T15:36:10.437" v="546" actId="21"/>
          <ac:picMkLst>
            <pc:docMk/>
            <pc:sldMk cId="3532457450" sldId="343"/>
            <ac:picMk id="5" creationId="{4D7E6D9F-948C-0961-6AD1-B2AB270BE2D3}"/>
          </ac:picMkLst>
        </pc:picChg>
        <pc:picChg chg="del">
          <ac:chgData name="Miguel Ángel Vázquez" userId="a16b199f-6f1c-4cf4-9704-103d570190f9" providerId="ADAL" clId="{E86C96F4-DB10-4D13-93B0-0DE7A562CA31}" dt="2026-03-20T15:36:10.437" v="546" actId="21"/>
          <ac:picMkLst>
            <pc:docMk/>
            <pc:sldMk cId="3532457450" sldId="343"/>
            <ac:picMk id="1026" creationId="{77493306-C2BE-C8C8-0BB8-9A4E13C51C14}"/>
          </ac:picMkLst>
        </pc:picChg>
      </pc:sldChg>
      <pc:sldChg chg="add del">
        <pc:chgData name="Miguel Ángel Vázquez" userId="a16b199f-6f1c-4cf4-9704-103d570190f9" providerId="ADAL" clId="{E86C96F4-DB10-4D13-93B0-0DE7A562CA31}" dt="2026-03-20T15:29:00.887" v="437"/>
        <pc:sldMkLst>
          <pc:docMk/>
          <pc:sldMk cId="3769211842" sldId="747"/>
        </pc:sldMkLst>
      </pc:sldChg>
      <pc:sldMasterChg chg="delSldLayout">
        <pc:chgData name="Miguel Ángel Vázquez" userId="a16b199f-6f1c-4cf4-9704-103d570190f9" providerId="ADAL" clId="{E86C96F4-DB10-4D13-93B0-0DE7A562CA31}" dt="2026-03-20T15:36:19.186" v="549" actId="47"/>
        <pc:sldMasterMkLst>
          <pc:docMk/>
          <pc:sldMasterMk cId="1129792143" sldId="2147483660"/>
        </pc:sldMasterMkLst>
        <pc:sldLayoutChg chg="del">
          <pc:chgData name="Miguel Ángel Vázquez" userId="a16b199f-6f1c-4cf4-9704-103d570190f9" providerId="ADAL" clId="{E86C96F4-DB10-4D13-93B0-0DE7A562CA31}" dt="2026-03-20T15:36:19.186" v="549" actId="47"/>
          <pc:sldLayoutMkLst>
            <pc:docMk/>
            <pc:sldMasterMk cId="1129792143" sldId="2147483660"/>
            <pc:sldLayoutMk cId="4000562997" sldId="2147483669"/>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PORTADA">
    <p:spTree>
      <p:nvGrpSpPr>
        <p:cNvPr id="1" name=""/>
        <p:cNvGrpSpPr/>
        <p:nvPr/>
      </p:nvGrpSpPr>
      <p:grpSpPr>
        <a:xfrm>
          <a:off x="0" y="0"/>
          <a:ext cx="0" cy="0"/>
          <a:chOff x="0" y="0"/>
          <a:chExt cx="0" cy="0"/>
        </a:xfrm>
      </p:grpSpPr>
      <p:pic>
        <p:nvPicPr>
          <p:cNvPr id="11" name="Imagen" descr="Imagen">
            <a:extLst>
              <a:ext uri="{FF2B5EF4-FFF2-40B4-BE49-F238E27FC236}">
                <a16:creationId xmlns:a16="http://schemas.microsoft.com/office/drawing/2014/main" id="{4DE8FB63-4FED-4866-9940-7981B053C858}"/>
              </a:ext>
            </a:extLst>
          </p:cNvPr>
          <p:cNvPicPr>
            <a:picLocks noChangeAspect="1"/>
          </p:cNvPicPr>
          <p:nvPr userDrawn="1"/>
        </p:nvPicPr>
        <p:blipFill rotWithShape="1">
          <a:blip r:embed="rId2">
            <a:alphaModFix amt="20000"/>
          </a:blip>
          <a:srcRect l="29390" t="21302" r="14598" b="506"/>
          <a:stretch/>
        </p:blipFill>
        <p:spPr>
          <a:xfrm>
            <a:off x="6939515" y="1578759"/>
            <a:ext cx="5252484" cy="5500443"/>
          </a:xfrm>
          <a:prstGeom prst="rect">
            <a:avLst/>
          </a:prstGeom>
          <a:ln w="12700">
            <a:miter lim="400000"/>
          </a:ln>
        </p:spPr>
      </p:pic>
      <p:pic>
        <p:nvPicPr>
          <p:cNvPr id="12" name="Imagen 11">
            <a:extLst>
              <a:ext uri="{FF2B5EF4-FFF2-40B4-BE49-F238E27FC236}">
                <a16:creationId xmlns:a16="http://schemas.microsoft.com/office/drawing/2014/main" id="{1A8267FA-CDFE-458A-8BB2-2B9332E2C99F}"/>
              </a:ext>
            </a:extLst>
          </p:cNvPr>
          <p:cNvPicPr>
            <a:picLocks noChangeAspect="1"/>
          </p:cNvPicPr>
          <p:nvPr userDrawn="1"/>
        </p:nvPicPr>
        <p:blipFill rotWithShape="1">
          <a:blip r:embed="rId3"/>
          <a:srcRect l="28920" t="27604" r="52330" b="50000"/>
          <a:stretch/>
        </p:blipFill>
        <p:spPr>
          <a:xfrm>
            <a:off x="10522688" y="0"/>
            <a:ext cx="1669312" cy="1121569"/>
          </a:xfrm>
          <a:prstGeom prst="rect">
            <a:avLst/>
          </a:prstGeom>
        </p:spPr>
      </p:pic>
      <p:pic>
        <p:nvPicPr>
          <p:cNvPr id="14" name="Imagen" descr="Imagen">
            <a:extLst>
              <a:ext uri="{FF2B5EF4-FFF2-40B4-BE49-F238E27FC236}">
                <a16:creationId xmlns:a16="http://schemas.microsoft.com/office/drawing/2014/main" id="{F7800E9E-2A08-4D17-8917-9DED8798B808}"/>
              </a:ext>
            </a:extLst>
          </p:cNvPr>
          <p:cNvPicPr>
            <a:picLocks noChangeAspect="1"/>
          </p:cNvPicPr>
          <p:nvPr userDrawn="1"/>
        </p:nvPicPr>
        <p:blipFill rotWithShape="1">
          <a:blip r:embed="rId2"/>
          <a:srcRect t="8022" r="90650" b="79669"/>
          <a:stretch/>
        </p:blipFill>
        <p:spPr>
          <a:xfrm>
            <a:off x="580424" y="912650"/>
            <a:ext cx="983072" cy="1200575"/>
          </a:xfrm>
          <a:prstGeom prst="rect">
            <a:avLst/>
          </a:prstGeom>
          <a:ln w="12700">
            <a:miter lim="400000"/>
          </a:ln>
        </p:spPr>
      </p:pic>
      <p:sp>
        <p:nvSpPr>
          <p:cNvPr id="15" name="Título 9">
            <a:extLst>
              <a:ext uri="{FF2B5EF4-FFF2-40B4-BE49-F238E27FC236}">
                <a16:creationId xmlns:a16="http://schemas.microsoft.com/office/drawing/2014/main" id="{2AD3FE7F-FA66-4D82-B694-E0FF77E1AB3B}"/>
              </a:ext>
            </a:extLst>
          </p:cNvPr>
          <p:cNvSpPr>
            <a:spLocks noGrp="1"/>
          </p:cNvSpPr>
          <p:nvPr>
            <p:ph type="title" hasCustomPrompt="1"/>
          </p:nvPr>
        </p:nvSpPr>
        <p:spPr>
          <a:xfrm>
            <a:off x="1563496" y="1062727"/>
            <a:ext cx="9855572" cy="1007999"/>
          </a:xfrm>
        </p:spPr>
        <p:txBody>
          <a:bodyPr anchor="t">
            <a:noAutofit/>
          </a:bodyPr>
          <a:lstStyle>
            <a:lvl1pPr>
              <a:defRPr sz="3200" cap="all" baseline="0">
                <a:solidFill>
                  <a:srgbClr val="3F3A5D"/>
                </a:solidFill>
                <a:latin typeface="Interstate black" panose="02000503040000020004" pitchFamily="2" charset="0"/>
              </a:defRPr>
            </a:lvl1pPr>
          </a:lstStyle>
          <a:p>
            <a:r>
              <a:rPr lang="es-ES" dirty="0"/>
              <a:t>Haga clic para agregar título</a:t>
            </a:r>
            <a:endParaRPr lang="ca-ES" dirty="0"/>
          </a:p>
        </p:txBody>
      </p:sp>
      <p:pic>
        <p:nvPicPr>
          <p:cNvPr id="16" name="Imagen" descr="Imagen">
            <a:extLst>
              <a:ext uri="{FF2B5EF4-FFF2-40B4-BE49-F238E27FC236}">
                <a16:creationId xmlns:a16="http://schemas.microsoft.com/office/drawing/2014/main" id="{8B1A3E87-A725-49EC-9800-BFD4E1540D0A}"/>
              </a:ext>
            </a:extLst>
          </p:cNvPr>
          <p:cNvPicPr>
            <a:picLocks noChangeAspect="1"/>
          </p:cNvPicPr>
          <p:nvPr userDrawn="1"/>
        </p:nvPicPr>
        <p:blipFill rotWithShape="1">
          <a:blip r:embed="rId2"/>
          <a:srcRect l="5162" t="79583" r="69790"/>
          <a:stretch/>
        </p:blipFill>
        <p:spPr>
          <a:xfrm>
            <a:off x="729778" y="5135677"/>
            <a:ext cx="2791486" cy="1706883"/>
          </a:xfrm>
          <a:prstGeom prst="rect">
            <a:avLst/>
          </a:prstGeom>
          <a:ln w="12700">
            <a:miter lim="400000"/>
          </a:ln>
        </p:spPr>
      </p:pic>
      <p:sp>
        <p:nvSpPr>
          <p:cNvPr id="9" name="Marcador de texto 2">
            <a:extLst>
              <a:ext uri="{FF2B5EF4-FFF2-40B4-BE49-F238E27FC236}">
                <a16:creationId xmlns:a16="http://schemas.microsoft.com/office/drawing/2014/main" id="{F2716729-FF00-4019-ABEB-759D9474AF64}"/>
              </a:ext>
            </a:extLst>
          </p:cNvPr>
          <p:cNvSpPr>
            <a:spLocks noGrp="1"/>
          </p:cNvSpPr>
          <p:nvPr>
            <p:ph type="body" sz="quarter" idx="10" hasCustomPrompt="1"/>
          </p:nvPr>
        </p:nvSpPr>
        <p:spPr>
          <a:xfrm>
            <a:off x="1563496" y="1646956"/>
            <a:ext cx="7667367" cy="674903"/>
          </a:xfrm>
        </p:spPr>
        <p:txBody>
          <a:bodyPr>
            <a:normAutofit/>
          </a:bodyPr>
          <a:lstStyle>
            <a:lvl1pPr marL="0" indent="0" algn="l">
              <a:buNone/>
              <a:defRPr sz="2000" cap="all" baseline="0">
                <a:solidFill>
                  <a:srgbClr val="3F3A5D"/>
                </a:solidFill>
                <a:latin typeface="Interstate" panose="02000506030000020004" pitchFamily="2" charset="0"/>
              </a:defRPr>
            </a:lvl1pPr>
            <a:lvl2pPr>
              <a:defRPr sz="2000" cap="all" baseline="0">
                <a:solidFill>
                  <a:srgbClr val="3F3A5D"/>
                </a:solidFill>
                <a:latin typeface="Interstate" panose="02000506030000020004" pitchFamily="2" charset="0"/>
              </a:defRPr>
            </a:lvl2pPr>
          </a:lstStyle>
          <a:p>
            <a:pPr lvl="0"/>
            <a:r>
              <a:rPr lang="es-ES" dirty="0"/>
              <a:t>Haga clic para agregar subtitulo</a:t>
            </a:r>
          </a:p>
        </p:txBody>
      </p:sp>
      <p:sp>
        <p:nvSpPr>
          <p:cNvPr id="10" name="Marcador de texto 4">
            <a:extLst>
              <a:ext uri="{FF2B5EF4-FFF2-40B4-BE49-F238E27FC236}">
                <a16:creationId xmlns:a16="http://schemas.microsoft.com/office/drawing/2014/main" id="{D31E4371-39F7-473A-B72E-A4F04441E9F3}"/>
              </a:ext>
            </a:extLst>
          </p:cNvPr>
          <p:cNvSpPr>
            <a:spLocks noGrp="1"/>
          </p:cNvSpPr>
          <p:nvPr>
            <p:ph type="body" sz="quarter" idx="11" hasCustomPrompt="1"/>
          </p:nvPr>
        </p:nvSpPr>
        <p:spPr>
          <a:xfrm>
            <a:off x="1563496" y="3331893"/>
            <a:ext cx="3171825" cy="793750"/>
          </a:xfrm>
        </p:spPr>
        <p:txBody>
          <a:bodyPr>
            <a:noAutofit/>
          </a:bodyPr>
          <a:lstStyle>
            <a:lvl1pPr marL="0" indent="0">
              <a:buNone/>
              <a:defRPr sz="2000" b="1" cap="all" baseline="0">
                <a:solidFill>
                  <a:srgbClr val="3F3A5D"/>
                </a:solidFill>
                <a:latin typeface="Interstate" panose="02000506030000020004" pitchFamily="2" charset="0"/>
              </a:defRPr>
            </a:lvl1pPr>
            <a:lvl2pPr>
              <a:defRPr sz="2000" b="1">
                <a:solidFill>
                  <a:srgbClr val="3F3A5D"/>
                </a:solidFill>
                <a:latin typeface="Interstate" panose="02000506030000020004" pitchFamily="2" charset="0"/>
              </a:defRPr>
            </a:lvl2pPr>
            <a:lvl3pPr>
              <a:defRPr sz="2000" b="1">
                <a:solidFill>
                  <a:srgbClr val="3F3A5D"/>
                </a:solidFill>
                <a:latin typeface="Interstate" panose="02000506030000020004" pitchFamily="2" charset="0"/>
              </a:defRPr>
            </a:lvl3pPr>
            <a:lvl4pPr>
              <a:defRPr sz="2000" b="1">
                <a:solidFill>
                  <a:srgbClr val="3F3A5D"/>
                </a:solidFill>
                <a:latin typeface="Interstate" panose="02000506030000020004" pitchFamily="2" charset="0"/>
              </a:defRPr>
            </a:lvl4pPr>
            <a:lvl5pPr>
              <a:defRPr sz="2000" b="1">
                <a:solidFill>
                  <a:srgbClr val="3F3A5D"/>
                </a:solidFill>
                <a:latin typeface="Interstate" panose="02000506030000020004" pitchFamily="2" charset="0"/>
              </a:defRPr>
            </a:lvl5pPr>
          </a:lstStyle>
          <a:p>
            <a:pPr lvl="0"/>
            <a:r>
              <a:rPr lang="es-ES" dirty="0"/>
              <a:t>autor</a:t>
            </a:r>
            <a:endParaRPr lang="ca-ES" dirty="0"/>
          </a:p>
        </p:txBody>
      </p:sp>
    </p:spTree>
    <p:extLst>
      <p:ext uri="{BB962C8B-B14F-4D97-AF65-F5344CB8AC3E}">
        <p14:creationId xmlns:p14="http://schemas.microsoft.com/office/powerpoint/2010/main" val="18640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ÍNDICE">
    <p:bg>
      <p:bgPr>
        <a:solidFill>
          <a:srgbClr val="413A5F"/>
        </a:solidFill>
        <a:effectLst/>
      </p:bgPr>
    </p:bg>
    <p:spTree>
      <p:nvGrpSpPr>
        <p:cNvPr id="1" name=""/>
        <p:cNvGrpSpPr/>
        <p:nvPr/>
      </p:nvGrpSpPr>
      <p:grpSpPr>
        <a:xfrm>
          <a:off x="0" y="0"/>
          <a:ext cx="0" cy="0"/>
          <a:chOff x="0" y="0"/>
          <a:chExt cx="0" cy="0"/>
        </a:xfrm>
      </p:grpSpPr>
      <p:pic>
        <p:nvPicPr>
          <p:cNvPr id="8" name="Imagen" descr="Imagen">
            <a:extLst>
              <a:ext uri="{FF2B5EF4-FFF2-40B4-BE49-F238E27FC236}">
                <a16:creationId xmlns:a16="http://schemas.microsoft.com/office/drawing/2014/main" id="{1D072E91-2E57-44AD-830F-48B1EE440AFF}"/>
              </a:ext>
            </a:extLst>
          </p:cNvPr>
          <p:cNvPicPr>
            <a:picLocks noChangeAspect="1"/>
          </p:cNvPicPr>
          <p:nvPr userDrawn="1"/>
        </p:nvPicPr>
        <p:blipFill rotWithShape="1">
          <a:blip r:embed="rId2"/>
          <a:srcRect l="60433" t="65126"/>
          <a:stretch/>
        </p:blipFill>
        <p:spPr>
          <a:xfrm>
            <a:off x="5584067" y="2413328"/>
            <a:ext cx="6607933" cy="4372153"/>
          </a:xfrm>
          <a:prstGeom prst="rect">
            <a:avLst/>
          </a:prstGeom>
          <a:ln w="12700">
            <a:miter lim="400000"/>
          </a:ln>
        </p:spPr>
      </p:pic>
      <p:sp>
        <p:nvSpPr>
          <p:cNvPr id="9" name="Marcador de texto 9">
            <a:extLst>
              <a:ext uri="{FF2B5EF4-FFF2-40B4-BE49-F238E27FC236}">
                <a16:creationId xmlns:a16="http://schemas.microsoft.com/office/drawing/2014/main" id="{9A42B7FA-B831-47AE-A139-81FA94866AD6}"/>
              </a:ext>
            </a:extLst>
          </p:cNvPr>
          <p:cNvSpPr>
            <a:spLocks noGrp="1"/>
          </p:cNvSpPr>
          <p:nvPr>
            <p:ph type="body" sz="quarter" idx="10" hasCustomPrompt="1"/>
          </p:nvPr>
        </p:nvSpPr>
        <p:spPr>
          <a:xfrm>
            <a:off x="1322626" y="1853228"/>
            <a:ext cx="9325321" cy="3738563"/>
          </a:xfrm>
        </p:spPr>
        <p:txBody>
          <a:bodyPr>
            <a:normAutofit/>
          </a:bodyPr>
          <a:lstStyle>
            <a:lvl1pPr>
              <a:lnSpc>
                <a:spcPct val="150000"/>
              </a:lnSpc>
              <a:spcBef>
                <a:spcPts val="0"/>
              </a:spcBef>
              <a:spcAft>
                <a:spcPts val="0"/>
              </a:spcAft>
              <a:defRPr sz="1800">
                <a:latin typeface="Interstate" panose="02000506030000020004" pitchFamily="2" charset="0"/>
              </a:defRPr>
            </a:lvl1pPr>
            <a:lvl2pPr>
              <a:lnSpc>
                <a:spcPct val="150000"/>
              </a:lnSpc>
              <a:spcBef>
                <a:spcPts val="0"/>
              </a:spcBef>
              <a:spcAft>
                <a:spcPts val="0"/>
              </a:spcAft>
              <a:defRPr sz="1800">
                <a:latin typeface="Interstate" panose="02000506030000020004" pitchFamily="2" charset="0"/>
              </a:defRPr>
            </a:lvl2pPr>
            <a:lvl3pPr>
              <a:lnSpc>
                <a:spcPct val="150000"/>
              </a:lnSpc>
              <a:spcBef>
                <a:spcPts val="0"/>
              </a:spcBef>
              <a:spcAft>
                <a:spcPts val="0"/>
              </a:spcAft>
              <a:defRPr sz="1800">
                <a:latin typeface="Interstate" panose="02000506030000020004" pitchFamily="2" charset="0"/>
              </a:defRPr>
            </a:lvl3pPr>
            <a:lvl4pPr>
              <a:lnSpc>
                <a:spcPct val="150000"/>
              </a:lnSpc>
              <a:spcBef>
                <a:spcPts val="0"/>
              </a:spcBef>
              <a:spcAft>
                <a:spcPts val="0"/>
              </a:spcAft>
              <a:defRPr sz="1800">
                <a:latin typeface="Interstate" panose="02000506030000020004" pitchFamily="2" charset="0"/>
              </a:defRPr>
            </a:lvl4pPr>
            <a:lvl5pPr>
              <a:lnSpc>
                <a:spcPct val="150000"/>
              </a:lnSpc>
              <a:spcBef>
                <a:spcPts val="0"/>
              </a:spcBef>
              <a:spcAft>
                <a:spcPts val="0"/>
              </a:spcAft>
              <a:defRPr sz="1800">
                <a:latin typeface="Interstate" panose="02000506030000020004" pitchFamily="2" charset="0"/>
              </a:defRPr>
            </a:lvl5pPr>
          </a:lstStyle>
          <a:p>
            <a:pPr lvl="0"/>
            <a:r>
              <a:rPr lang="es-ES" dirty="0"/>
              <a:t>Haga clic insertar texto primer nivel</a:t>
            </a:r>
          </a:p>
          <a:p>
            <a:pPr lvl="1"/>
            <a:r>
              <a:rPr lang="es-ES" dirty="0"/>
              <a:t>Segundo nivel</a:t>
            </a:r>
          </a:p>
          <a:p>
            <a:pPr lvl="2"/>
            <a:r>
              <a:rPr lang="es-ES" dirty="0"/>
              <a:t>Tercer nivel</a:t>
            </a:r>
          </a:p>
          <a:p>
            <a:pPr lvl="3"/>
            <a:r>
              <a:rPr lang="es-ES" dirty="0"/>
              <a:t>Cuarto nivel</a:t>
            </a:r>
          </a:p>
          <a:p>
            <a:pPr lvl="4"/>
            <a:r>
              <a:rPr lang="es-ES" dirty="0"/>
              <a:t>Quinto nivel</a:t>
            </a:r>
            <a:endParaRPr lang="ca-ES" dirty="0"/>
          </a:p>
        </p:txBody>
      </p:sp>
      <p:sp>
        <p:nvSpPr>
          <p:cNvPr id="11" name="Rectángulo 10">
            <a:extLst>
              <a:ext uri="{FF2B5EF4-FFF2-40B4-BE49-F238E27FC236}">
                <a16:creationId xmlns:a16="http://schemas.microsoft.com/office/drawing/2014/main" id="{F8FD0AB3-A160-4893-9607-2E6971D1731A}"/>
              </a:ext>
            </a:extLst>
          </p:cNvPr>
          <p:cNvSpPr/>
          <p:nvPr userDrawn="1"/>
        </p:nvSpPr>
        <p:spPr>
          <a:xfrm>
            <a:off x="10878306" y="6406817"/>
            <a:ext cx="557714" cy="441146"/>
          </a:xfrm>
          <a:prstGeom prst="rect">
            <a:avLst/>
          </a:prstGeom>
          <a:solidFill>
            <a:srgbClr val="E07C3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ca-ES" sz="2200" b="1"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Marcador de número de diapositiva 1">
            <a:extLst>
              <a:ext uri="{FF2B5EF4-FFF2-40B4-BE49-F238E27FC236}">
                <a16:creationId xmlns:a16="http://schemas.microsoft.com/office/drawing/2014/main" id="{AF0D3821-789A-4B15-BC36-3EBCFE9BD088}"/>
              </a:ext>
            </a:extLst>
          </p:cNvPr>
          <p:cNvSpPr txBox="1">
            <a:spLocks/>
          </p:cNvSpPr>
          <p:nvPr userDrawn="1"/>
        </p:nvSpPr>
        <p:spPr>
          <a:xfrm>
            <a:off x="10922323" y="6488711"/>
            <a:ext cx="469680" cy="318036"/>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29"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ca-ES" sz="1400" smtClean="0">
                <a:solidFill>
                  <a:schemeClr val="tx1"/>
                </a:solidFill>
                <a:latin typeface="Interstate" panose="02000506030000020004" pitchFamily="2" charset="0"/>
              </a:rPr>
              <a:pPr/>
              <a:t>‹#›</a:t>
            </a:fld>
            <a:endParaRPr lang="ca-ES" sz="1300" dirty="0">
              <a:solidFill>
                <a:schemeClr val="tx1"/>
              </a:solidFill>
              <a:latin typeface="Interstate" panose="02000506030000020004" pitchFamily="2" charset="0"/>
            </a:endParaRPr>
          </a:p>
        </p:txBody>
      </p:sp>
      <p:sp>
        <p:nvSpPr>
          <p:cNvPr id="16" name="Título 14">
            <a:extLst>
              <a:ext uri="{FF2B5EF4-FFF2-40B4-BE49-F238E27FC236}">
                <a16:creationId xmlns:a16="http://schemas.microsoft.com/office/drawing/2014/main" id="{9DDF1E88-C694-4364-8142-051FA0F3BD7E}"/>
              </a:ext>
            </a:extLst>
          </p:cNvPr>
          <p:cNvSpPr>
            <a:spLocks noGrp="1"/>
          </p:cNvSpPr>
          <p:nvPr>
            <p:ph type="title" hasCustomPrompt="1"/>
          </p:nvPr>
        </p:nvSpPr>
        <p:spPr>
          <a:xfrm>
            <a:off x="1322626" y="918290"/>
            <a:ext cx="9094882" cy="757825"/>
          </a:xfrm>
        </p:spPr>
        <p:txBody>
          <a:bodyPr anchor="t">
            <a:normAutofit/>
          </a:bodyPr>
          <a:lstStyle>
            <a:lvl1pPr>
              <a:defRPr sz="2800" cap="all" baseline="0"/>
            </a:lvl1pPr>
          </a:lstStyle>
          <a:p>
            <a:r>
              <a:rPr lang="es-ES" dirty="0"/>
              <a:t>Haga clic introducir titulo</a:t>
            </a:r>
            <a:endParaRPr lang="ca-ES" dirty="0"/>
          </a:p>
        </p:txBody>
      </p:sp>
    </p:spTree>
    <p:extLst>
      <p:ext uri="{BB962C8B-B14F-4D97-AF65-F5344CB8AC3E}">
        <p14:creationId xmlns:p14="http://schemas.microsoft.com/office/powerpoint/2010/main" val="387869308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ÍTULO SECCIÓN">
    <p:bg>
      <p:bgPr>
        <a:solidFill>
          <a:srgbClr val="413A5F"/>
        </a:solidFill>
        <a:effectLst/>
      </p:bgPr>
    </p:bg>
    <p:spTree>
      <p:nvGrpSpPr>
        <p:cNvPr id="1" name=""/>
        <p:cNvGrpSpPr/>
        <p:nvPr/>
      </p:nvGrpSpPr>
      <p:grpSpPr>
        <a:xfrm>
          <a:off x="0" y="0"/>
          <a:ext cx="0" cy="0"/>
          <a:chOff x="0" y="0"/>
          <a:chExt cx="0" cy="0"/>
        </a:xfrm>
      </p:grpSpPr>
      <p:pic>
        <p:nvPicPr>
          <p:cNvPr id="17" name="Imagen" descr="Imagen">
            <a:extLst>
              <a:ext uri="{FF2B5EF4-FFF2-40B4-BE49-F238E27FC236}">
                <a16:creationId xmlns:a16="http://schemas.microsoft.com/office/drawing/2014/main" id="{6CC02C49-05CA-4DF7-B400-B9D1DA7BFEB5}"/>
              </a:ext>
            </a:extLst>
          </p:cNvPr>
          <p:cNvPicPr>
            <a:picLocks noChangeAspect="1"/>
          </p:cNvPicPr>
          <p:nvPr userDrawn="1"/>
        </p:nvPicPr>
        <p:blipFill rotWithShape="1">
          <a:blip r:embed="rId2"/>
          <a:srcRect l="328" t="48837"/>
          <a:stretch/>
        </p:blipFill>
        <p:spPr>
          <a:xfrm>
            <a:off x="1" y="3818763"/>
            <a:ext cx="8816431" cy="3039239"/>
          </a:xfrm>
          <a:prstGeom prst="rect">
            <a:avLst/>
          </a:prstGeom>
          <a:ln w="12700">
            <a:miter lim="400000"/>
          </a:ln>
        </p:spPr>
      </p:pic>
      <p:sp>
        <p:nvSpPr>
          <p:cNvPr id="18" name="Lorem ipsum dolor sit amet, consectetur adipisicing Eli…">
            <a:extLst>
              <a:ext uri="{FF2B5EF4-FFF2-40B4-BE49-F238E27FC236}">
                <a16:creationId xmlns:a16="http://schemas.microsoft.com/office/drawing/2014/main" id="{1908574A-949E-4439-B7BC-8938BFA04C5E}"/>
              </a:ext>
            </a:extLst>
          </p:cNvPr>
          <p:cNvSpPr txBox="1"/>
          <p:nvPr userDrawn="1"/>
        </p:nvSpPr>
        <p:spPr>
          <a:xfrm>
            <a:off x="1330746" y="1626748"/>
            <a:ext cx="512333" cy="1040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buSzPct val="123000"/>
              <a:defRPr sz="2000">
                <a:solidFill>
                  <a:srgbClr val="FFFFFF"/>
                </a:solidFill>
              </a:defRPr>
            </a:pPr>
            <a:r>
              <a:rPr lang="es-ES" sz="6000" b="1" dirty="0">
                <a:solidFill>
                  <a:srgbClr val="E07C3A"/>
                </a:solidFill>
              </a:rPr>
              <a:t>|</a:t>
            </a:r>
            <a:endParaRPr sz="6000" b="1" dirty="0">
              <a:solidFill>
                <a:srgbClr val="E07C3A"/>
              </a:solidFill>
            </a:endParaRPr>
          </a:p>
        </p:txBody>
      </p:sp>
      <p:sp>
        <p:nvSpPr>
          <p:cNvPr id="19" name="Título 7">
            <a:extLst>
              <a:ext uri="{FF2B5EF4-FFF2-40B4-BE49-F238E27FC236}">
                <a16:creationId xmlns:a16="http://schemas.microsoft.com/office/drawing/2014/main" id="{FF54ED39-5784-42F0-B5EF-73EDCEA4BA69}"/>
              </a:ext>
            </a:extLst>
          </p:cNvPr>
          <p:cNvSpPr>
            <a:spLocks noGrp="1"/>
          </p:cNvSpPr>
          <p:nvPr>
            <p:ph type="title" hasCustomPrompt="1"/>
          </p:nvPr>
        </p:nvSpPr>
        <p:spPr>
          <a:xfrm>
            <a:off x="1687195" y="1949724"/>
            <a:ext cx="9801650" cy="1040960"/>
          </a:xfrm>
        </p:spPr>
        <p:txBody>
          <a:bodyPr anchor="t">
            <a:normAutofit/>
          </a:bodyPr>
          <a:lstStyle>
            <a:lvl1pPr algn="l">
              <a:defRPr lang="ca-ES" sz="2800" kern="1200" cap="all" baseline="0" dirty="0">
                <a:solidFill>
                  <a:schemeClr val="bg1">
                    <a:lumMod val="95000"/>
                  </a:schemeClr>
                </a:solidFill>
                <a:latin typeface="Interstate Black"/>
                <a:ea typeface="+mn-ea"/>
                <a:cs typeface="+mn-cs"/>
              </a:defRPr>
            </a:lvl1pPr>
          </a:lstStyle>
          <a:p>
            <a:r>
              <a:rPr lang="es-ES" dirty="0"/>
              <a:t>Introducir título de sección</a:t>
            </a:r>
            <a:endParaRPr lang="ca-ES" dirty="0"/>
          </a:p>
        </p:txBody>
      </p:sp>
      <p:sp>
        <p:nvSpPr>
          <p:cNvPr id="22" name="Rectángulo 21">
            <a:extLst>
              <a:ext uri="{FF2B5EF4-FFF2-40B4-BE49-F238E27FC236}">
                <a16:creationId xmlns:a16="http://schemas.microsoft.com/office/drawing/2014/main" id="{DCE2E687-F7C8-4898-BF30-DD3ED148D8B3}"/>
              </a:ext>
            </a:extLst>
          </p:cNvPr>
          <p:cNvSpPr/>
          <p:nvPr userDrawn="1"/>
        </p:nvSpPr>
        <p:spPr>
          <a:xfrm>
            <a:off x="10878306" y="6406817"/>
            <a:ext cx="557714" cy="441146"/>
          </a:xfrm>
          <a:prstGeom prst="rect">
            <a:avLst/>
          </a:prstGeom>
          <a:solidFill>
            <a:srgbClr val="E07C3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ca-ES" sz="2200" b="1"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Marcador de número de diapositiva 1">
            <a:extLst>
              <a:ext uri="{FF2B5EF4-FFF2-40B4-BE49-F238E27FC236}">
                <a16:creationId xmlns:a16="http://schemas.microsoft.com/office/drawing/2014/main" id="{14BF2AAF-BCD8-42ED-AF47-E0B2215D0EFD}"/>
              </a:ext>
            </a:extLst>
          </p:cNvPr>
          <p:cNvSpPr txBox="1">
            <a:spLocks/>
          </p:cNvSpPr>
          <p:nvPr userDrawn="1"/>
        </p:nvSpPr>
        <p:spPr>
          <a:xfrm>
            <a:off x="10935147" y="6488711"/>
            <a:ext cx="444031" cy="318036"/>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29"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ca-ES" sz="1400" smtClean="0">
                <a:solidFill>
                  <a:schemeClr val="bg1"/>
                </a:solidFill>
                <a:latin typeface="Interstate" panose="02000506030000020004" pitchFamily="2" charset="0"/>
              </a:rPr>
              <a:pPr/>
              <a:t>‹#›</a:t>
            </a:fld>
            <a:endParaRPr lang="ca-ES" sz="1300" dirty="0">
              <a:solidFill>
                <a:schemeClr val="bg1"/>
              </a:solidFill>
              <a:latin typeface="Interstate" panose="02000506030000020004" pitchFamily="2" charset="0"/>
            </a:endParaRPr>
          </a:p>
        </p:txBody>
      </p:sp>
    </p:spTree>
    <p:extLst>
      <p:ext uri="{BB962C8B-B14F-4D97-AF65-F5344CB8AC3E}">
        <p14:creationId xmlns:p14="http://schemas.microsoft.com/office/powerpoint/2010/main" val="82010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PÁGINA INTERIOR TEXTO">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6F82ECFC-366B-4638-BDFF-50EF58360B81}"/>
              </a:ext>
            </a:extLst>
          </p:cNvPr>
          <p:cNvSpPr>
            <a:spLocks noGrp="1"/>
          </p:cNvSpPr>
          <p:nvPr>
            <p:ph type="title" hasCustomPrompt="1"/>
          </p:nvPr>
        </p:nvSpPr>
        <p:spPr>
          <a:xfrm>
            <a:off x="1354283" y="388725"/>
            <a:ext cx="10024895" cy="604910"/>
          </a:xfrm>
        </p:spPr>
        <p:txBody>
          <a:bodyPr anchor="t">
            <a:normAutofit/>
          </a:bodyPr>
          <a:lstStyle>
            <a:lvl1pPr>
              <a:defRPr sz="2800" cap="all" baseline="0">
                <a:solidFill>
                  <a:srgbClr val="3F3A5D"/>
                </a:solidFill>
                <a:latin typeface="Interstate black" panose="02000503040000020004" pitchFamily="2" charset="0"/>
              </a:defRPr>
            </a:lvl1pPr>
          </a:lstStyle>
          <a:p>
            <a:r>
              <a:rPr lang="es-ES" dirty="0"/>
              <a:t>Haga clic insertar título</a:t>
            </a:r>
            <a:endParaRPr lang="ca-ES" dirty="0"/>
          </a:p>
        </p:txBody>
      </p:sp>
      <p:cxnSp>
        <p:nvCxnSpPr>
          <p:cNvPr id="13" name="Conector recto 12">
            <a:extLst>
              <a:ext uri="{FF2B5EF4-FFF2-40B4-BE49-F238E27FC236}">
                <a16:creationId xmlns:a16="http://schemas.microsoft.com/office/drawing/2014/main" id="{34ECE527-D2F6-400F-AD7B-6B658CA91C4B}"/>
              </a:ext>
            </a:extLst>
          </p:cNvPr>
          <p:cNvCxnSpPr>
            <a:cxnSpLocks/>
          </p:cNvCxnSpPr>
          <p:nvPr userDrawn="1"/>
        </p:nvCxnSpPr>
        <p:spPr>
          <a:xfrm>
            <a:off x="1367016" y="1101295"/>
            <a:ext cx="10824984" cy="0"/>
          </a:xfrm>
          <a:prstGeom prst="line">
            <a:avLst/>
          </a:prstGeom>
          <a:noFill/>
          <a:ln w="12700" cap="flat">
            <a:solidFill>
              <a:srgbClr val="002060"/>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id="{D73071D8-5455-454B-84E2-C20D09223420}"/>
              </a:ext>
            </a:extLst>
          </p:cNvPr>
          <p:cNvSpPr>
            <a:spLocks noGrp="1"/>
          </p:cNvSpPr>
          <p:nvPr>
            <p:ph type="body" sz="quarter" idx="10" hasCustomPrompt="1"/>
          </p:nvPr>
        </p:nvSpPr>
        <p:spPr>
          <a:xfrm>
            <a:off x="1354283" y="1401914"/>
            <a:ext cx="10024895" cy="4671340"/>
          </a:xfrm>
        </p:spPr>
        <p:txBody>
          <a:bodyPr>
            <a:normAutofit/>
          </a:bodyPr>
          <a:lstStyle>
            <a:lvl1pPr marL="0" indent="0" algn="just">
              <a:lnSpc>
                <a:spcPct val="100000"/>
              </a:lnSpc>
              <a:spcBef>
                <a:spcPts val="0"/>
              </a:spcBef>
              <a:spcAft>
                <a:spcPts val="1200"/>
              </a:spcAft>
              <a:buNone/>
              <a:defRPr sz="1600">
                <a:solidFill>
                  <a:srgbClr val="3F3A5D"/>
                </a:solidFill>
                <a:latin typeface="Interstate light" panose="02000506030000020004" pitchFamily="2" charset="0"/>
              </a:defRPr>
            </a:lvl1pPr>
            <a:lvl2pPr marL="457200" indent="0" algn="just">
              <a:buNone/>
              <a:defRPr sz="2000">
                <a:solidFill>
                  <a:srgbClr val="3F3A5D"/>
                </a:solidFill>
                <a:latin typeface="Interstate" panose="02000506030000020004" pitchFamily="2" charset="0"/>
              </a:defRPr>
            </a:lvl2pPr>
            <a:lvl3pPr marL="914400" indent="0" algn="just">
              <a:buNone/>
              <a:defRPr sz="2000">
                <a:solidFill>
                  <a:srgbClr val="3F3A5D"/>
                </a:solidFill>
                <a:latin typeface="Interstate" panose="02000506030000020004" pitchFamily="2" charset="0"/>
              </a:defRPr>
            </a:lvl3pPr>
            <a:lvl4pPr marL="1371600" indent="0" algn="just">
              <a:buNone/>
              <a:defRPr sz="2000">
                <a:solidFill>
                  <a:srgbClr val="3F3A5D"/>
                </a:solidFill>
                <a:latin typeface="Interstate" panose="02000506030000020004" pitchFamily="2" charset="0"/>
              </a:defRPr>
            </a:lvl4pPr>
            <a:lvl5pPr marL="1828800" indent="0" algn="just">
              <a:buNone/>
              <a:defRPr sz="2000">
                <a:solidFill>
                  <a:srgbClr val="3F3A5D"/>
                </a:solidFill>
                <a:latin typeface="Interstate" panose="02000506030000020004" pitchFamily="2" charset="0"/>
              </a:defRPr>
            </a:lvl5pPr>
          </a:lstStyle>
          <a:p>
            <a:pPr lvl="0"/>
            <a:r>
              <a:rPr lang="es-ES" dirty="0"/>
              <a:t>Haga clic para introducir texto de la diapositiva</a:t>
            </a:r>
          </a:p>
        </p:txBody>
      </p:sp>
      <p:sp>
        <p:nvSpPr>
          <p:cNvPr id="11" name="Rectángulo 10">
            <a:extLst>
              <a:ext uri="{FF2B5EF4-FFF2-40B4-BE49-F238E27FC236}">
                <a16:creationId xmlns:a16="http://schemas.microsoft.com/office/drawing/2014/main" id="{A747B979-A18C-4E92-865A-FF9D8341D718}"/>
              </a:ext>
            </a:extLst>
          </p:cNvPr>
          <p:cNvSpPr/>
          <p:nvPr userDrawn="1"/>
        </p:nvSpPr>
        <p:spPr>
          <a:xfrm>
            <a:off x="10878306" y="6406817"/>
            <a:ext cx="557714" cy="441146"/>
          </a:xfrm>
          <a:prstGeom prst="rect">
            <a:avLst/>
          </a:prstGeom>
          <a:solidFill>
            <a:srgbClr val="E07C3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ca-ES" sz="2200" b="1"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Marcador de número de diapositiva 1">
            <a:extLst>
              <a:ext uri="{FF2B5EF4-FFF2-40B4-BE49-F238E27FC236}">
                <a16:creationId xmlns:a16="http://schemas.microsoft.com/office/drawing/2014/main" id="{1E504841-E2A2-4968-A6AA-3804BBEA8D6B}"/>
              </a:ext>
            </a:extLst>
          </p:cNvPr>
          <p:cNvSpPr txBox="1">
            <a:spLocks/>
          </p:cNvSpPr>
          <p:nvPr userDrawn="1"/>
        </p:nvSpPr>
        <p:spPr>
          <a:xfrm>
            <a:off x="10935147" y="6488711"/>
            <a:ext cx="444031" cy="318036"/>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29"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ca-ES" sz="1400" smtClean="0">
                <a:solidFill>
                  <a:schemeClr val="bg1"/>
                </a:solidFill>
                <a:latin typeface="Interstate" panose="02000506030000020004" pitchFamily="2" charset="0"/>
              </a:rPr>
              <a:pPr/>
              <a:t>‹#›</a:t>
            </a:fld>
            <a:endParaRPr lang="ca-ES" sz="1300" dirty="0">
              <a:solidFill>
                <a:schemeClr val="bg1"/>
              </a:solidFill>
              <a:latin typeface="Interstate" panose="02000506030000020004" pitchFamily="2" charset="0"/>
            </a:endParaRPr>
          </a:p>
        </p:txBody>
      </p:sp>
      <p:pic>
        <p:nvPicPr>
          <p:cNvPr id="14" name="Imagen" descr="Imagen">
            <a:extLst>
              <a:ext uri="{FF2B5EF4-FFF2-40B4-BE49-F238E27FC236}">
                <a16:creationId xmlns:a16="http://schemas.microsoft.com/office/drawing/2014/main" id="{61C5E68B-F998-4BAB-89D5-07DF7DEC5370}"/>
              </a:ext>
            </a:extLst>
          </p:cNvPr>
          <p:cNvPicPr>
            <a:picLocks noChangeAspect="1"/>
          </p:cNvPicPr>
          <p:nvPr userDrawn="1"/>
        </p:nvPicPr>
        <p:blipFill rotWithShape="1">
          <a:blip r:embed="rId2"/>
          <a:srcRect l="463" t="3917" r="92872" b="88837"/>
          <a:stretch/>
        </p:blipFill>
        <p:spPr>
          <a:xfrm>
            <a:off x="2" y="287469"/>
            <a:ext cx="1155511" cy="706166"/>
          </a:xfrm>
          <a:prstGeom prst="rect">
            <a:avLst/>
          </a:prstGeom>
          <a:ln w="12700">
            <a:miter lim="400000"/>
          </a:ln>
        </p:spPr>
      </p:pic>
      <p:pic>
        <p:nvPicPr>
          <p:cNvPr id="15" name="Imagen" descr="Imagen">
            <a:extLst>
              <a:ext uri="{FF2B5EF4-FFF2-40B4-BE49-F238E27FC236}">
                <a16:creationId xmlns:a16="http://schemas.microsoft.com/office/drawing/2014/main" id="{16790B98-E931-4B8D-ABF9-9CAC5E50FA33}"/>
              </a:ext>
            </a:extLst>
          </p:cNvPr>
          <p:cNvPicPr>
            <a:picLocks noChangeAspect="1"/>
          </p:cNvPicPr>
          <p:nvPr userDrawn="1"/>
        </p:nvPicPr>
        <p:blipFill rotWithShape="1">
          <a:blip r:embed="rId2">
            <a:alphaModFix amt="20000"/>
          </a:blip>
          <a:srcRect l="1450" t="14174" r="88568" b="65731"/>
          <a:stretch/>
        </p:blipFill>
        <p:spPr>
          <a:xfrm>
            <a:off x="2" y="1032102"/>
            <a:ext cx="1280332" cy="1448699"/>
          </a:xfrm>
          <a:prstGeom prst="rect">
            <a:avLst/>
          </a:prstGeom>
          <a:ln w="12700">
            <a:miter lim="400000"/>
          </a:ln>
        </p:spPr>
      </p:pic>
    </p:spTree>
    <p:extLst>
      <p:ext uri="{BB962C8B-B14F-4D97-AF65-F5344CB8AC3E}">
        <p14:creationId xmlns:p14="http://schemas.microsoft.com/office/powerpoint/2010/main" val="188587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a PÁGINA INTERIOR BULLETS">
    <p:spTree>
      <p:nvGrpSpPr>
        <p:cNvPr id="1" name=""/>
        <p:cNvGrpSpPr/>
        <p:nvPr/>
      </p:nvGrpSpPr>
      <p:grpSpPr>
        <a:xfrm>
          <a:off x="0" y="0"/>
          <a:ext cx="0" cy="0"/>
          <a:chOff x="0" y="0"/>
          <a:chExt cx="0" cy="0"/>
        </a:xfrm>
      </p:grpSpPr>
      <p:pic>
        <p:nvPicPr>
          <p:cNvPr id="8" name="Imagen" descr="Imagen">
            <a:extLst>
              <a:ext uri="{FF2B5EF4-FFF2-40B4-BE49-F238E27FC236}">
                <a16:creationId xmlns:a16="http://schemas.microsoft.com/office/drawing/2014/main" id="{084FC8D4-6406-41E0-840E-9B8243F28A59}"/>
              </a:ext>
            </a:extLst>
          </p:cNvPr>
          <p:cNvPicPr>
            <a:picLocks noChangeAspect="1"/>
          </p:cNvPicPr>
          <p:nvPr userDrawn="1"/>
        </p:nvPicPr>
        <p:blipFill rotWithShape="1">
          <a:blip r:embed="rId2"/>
          <a:srcRect l="463" t="3917" r="92872" b="88837"/>
          <a:stretch/>
        </p:blipFill>
        <p:spPr>
          <a:xfrm>
            <a:off x="2" y="287469"/>
            <a:ext cx="1155511" cy="706166"/>
          </a:xfrm>
          <a:prstGeom prst="rect">
            <a:avLst/>
          </a:prstGeom>
          <a:ln w="12700">
            <a:miter lim="400000"/>
          </a:ln>
        </p:spPr>
      </p:pic>
      <p:pic>
        <p:nvPicPr>
          <p:cNvPr id="9" name="Imagen" descr="Imagen">
            <a:extLst>
              <a:ext uri="{FF2B5EF4-FFF2-40B4-BE49-F238E27FC236}">
                <a16:creationId xmlns:a16="http://schemas.microsoft.com/office/drawing/2014/main" id="{678C552A-DBB0-4AF7-AAFC-045DB0D06FA1}"/>
              </a:ext>
            </a:extLst>
          </p:cNvPr>
          <p:cNvPicPr>
            <a:picLocks noChangeAspect="1"/>
          </p:cNvPicPr>
          <p:nvPr userDrawn="1"/>
        </p:nvPicPr>
        <p:blipFill rotWithShape="1">
          <a:blip r:embed="rId2">
            <a:alphaModFix amt="20000"/>
          </a:blip>
          <a:srcRect l="1450" t="14174" r="88568" b="65731"/>
          <a:stretch/>
        </p:blipFill>
        <p:spPr>
          <a:xfrm>
            <a:off x="2" y="1032102"/>
            <a:ext cx="1280332" cy="1448699"/>
          </a:xfrm>
          <a:prstGeom prst="rect">
            <a:avLst/>
          </a:prstGeom>
          <a:ln w="12700">
            <a:miter lim="400000"/>
          </a:ln>
        </p:spPr>
      </p:pic>
      <p:sp>
        <p:nvSpPr>
          <p:cNvPr id="10" name="Título 9">
            <a:extLst>
              <a:ext uri="{FF2B5EF4-FFF2-40B4-BE49-F238E27FC236}">
                <a16:creationId xmlns:a16="http://schemas.microsoft.com/office/drawing/2014/main" id="{6F82ECFC-366B-4638-BDFF-50EF58360B81}"/>
              </a:ext>
            </a:extLst>
          </p:cNvPr>
          <p:cNvSpPr>
            <a:spLocks noGrp="1"/>
          </p:cNvSpPr>
          <p:nvPr>
            <p:ph type="title" hasCustomPrompt="1"/>
          </p:nvPr>
        </p:nvSpPr>
        <p:spPr>
          <a:xfrm>
            <a:off x="1354283" y="388725"/>
            <a:ext cx="10041598" cy="604910"/>
          </a:xfrm>
        </p:spPr>
        <p:txBody>
          <a:bodyPr anchor="t">
            <a:normAutofit/>
          </a:bodyPr>
          <a:lstStyle>
            <a:lvl1pPr>
              <a:defRPr sz="2800" cap="all" baseline="0">
                <a:solidFill>
                  <a:srgbClr val="3F3A5D"/>
                </a:solidFill>
                <a:latin typeface="Interstate black" panose="02000503040000020004" pitchFamily="2" charset="0"/>
              </a:defRPr>
            </a:lvl1pPr>
          </a:lstStyle>
          <a:p>
            <a:r>
              <a:rPr lang="es-ES" dirty="0"/>
              <a:t>Haga clic insertar título</a:t>
            </a:r>
            <a:endParaRPr lang="ca-ES" dirty="0"/>
          </a:p>
        </p:txBody>
      </p:sp>
      <p:cxnSp>
        <p:nvCxnSpPr>
          <p:cNvPr id="13" name="Conector recto 12">
            <a:extLst>
              <a:ext uri="{FF2B5EF4-FFF2-40B4-BE49-F238E27FC236}">
                <a16:creationId xmlns:a16="http://schemas.microsoft.com/office/drawing/2014/main" id="{34ECE527-D2F6-400F-AD7B-6B658CA91C4B}"/>
              </a:ext>
            </a:extLst>
          </p:cNvPr>
          <p:cNvCxnSpPr>
            <a:cxnSpLocks/>
          </p:cNvCxnSpPr>
          <p:nvPr userDrawn="1"/>
        </p:nvCxnSpPr>
        <p:spPr>
          <a:xfrm>
            <a:off x="1367016" y="1101295"/>
            <a:ext cx="10824984" cy="0"/>
          </a:xfrm>
          <a:prstGeom prst="line">
            <a:avLst/>
          </a:prstGeom>
          <a:noFill/>
          <a:ln w="12700" cap="flat">
            <a:solidFill>
              <a:srgbClr val="002060"/>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id="{D73071D8-5455-454B-84E2-C20D09223420}"/>
              </a:ext>
            </a:extLst>
          </p:cNvPr>
          <p:cNvSpPr>
            <a:spLocks noGrp="1"/>
          </p:cNvSpPr>
          <p:nvPr>
            <p:ph type="body" sz="quarter" idx="10" hasCustomPrompt="1"/>
          </p:nvPr>
        </p:nvSpPr>
        <p:spPr>
          <a:xfrm>
            <a:off x="1354284" y="1401914"/>
            <a:ext cx="10041598" cy="504001"/>
          </a:xfrm>
        </p:spPr>
        <p:txBody>
          <a:bodyPr>
            <a:normAutofit/>
          </a:bodyPr>
          <a:lstStyle>
            <a:lvl1pPr marL="0" indent="0" algn="just">
              <a:lnSpc>
                <a:spcPct val="100000"/>
              </a:lnSpc>
              <a:spcBef>
                <a:spcPts val="0"/>
              </a:spcBef>
              <a:spcAft>
                <a:spcPts val="1200"/>
              </a:spcAft>
              <a:buNone/>
              <a:defRPr sz="1600">
                <a:solidFill>
                  <a:srgbClr val="3F3A5D"/>
                </a:solidFill>
                <a:latin typeface="Interstate light" panose="02000506030000020004" pitchFamily="2" charset="0"/>
              </a:defRPr>
            </a:lvl1pPr>
            <a:lvl2pPr marL="457200" indent="0" algn="just">
              <a:buNone/>
              <a:defRPr sz="2000">
                <a:solidFill>
                  <a:srgbClr val="3F3A5D"/>
                </a:solidFill>
                <a:latin typeface="Interstate" panose="02000506030000020004" pitchFamily="2" charset="0"/>
              </a:defRPr>
            </a:lvl2pPr>
            <a:lvl3pPr marL="914400" indent="0" algn="just">
              <a:buNone/>
              <a:defRPr sz="2000">
                <a:solidFill>
                  <a:srgbClr val="3F3A5D"/>
                </a:solidFill>
                <a:latin typeface="Interstate" panose="02000506030000020004" pitchFamily="2" charset="0"/>
              </a:defRPr>
            </a:lvl3pPr>
            <a:lvl4pPr marL="1371600" indent="0" algn="just">
              <a:buNone/>
              <a:defRPr sz="2000">
                <a:solidFill>
                  <a:srgbClr val="3F3A5D"/>
                </a:solidFill>
                <a:latin typeface="Interstate" panose="02000506030000020004" pitchFamily="2" charset="0"/>
              </a:defRPr>
            </a:lvl4pPr>
            <a:lvl5pPr marL="1828800" indent="0" algn="just">
              <a:buNone/>
              <a:defRPr sz="2000">
                <a:solidFill>
                  <a:srgbClr val="3F3A5D"/>
                </a:solidFill>
                <a:latin typeface="Interstate" panose="02000506030000020004" pitchFamily="2" charset="0"/>
              </a:defRPr>
            </a:lvl5pPr>
          </a:lstStyle>
          <a:p>
            <a:pPr lvl="0"/>
            <a:r>
              <a:rPr lang="es-ES" dirty="0"/>
              <a:t>Haga clic para introducir texto de la diapositiva</a:t>
            </a:r>
          </a:p>
        </p:txBody>
      </p:sp>
      <p:sp>
        <p:nvSpPr>
          <p:cNvPr id="11" name="Marcador de texto 9">
            <a:extLst>
              <a:ext uri="{FF2B5EF4-FFF2-40B4-BE49-F238E27FC236}">
                <a16:creationId xmlns:a16="http://schemas.microsoft.com/office/drawing/2014/main" id="{B28315EF-CC53-46D3-83B0-AD4713840A07}"/>
              </a:ext>
            </a:extLst>
          </p:cNvPr>
          <p:cNvSpPr>
            <a:spLocks noGrp="1"/>
          </p:cNvSpPr>
          <p:nvPr>
            <p:ph type="body" sz="quarter" idx="11" hasCustomPrompt="1"/>
          </p:nvPr>
        </p:nvSpPr>
        <p:spPr>
          <a:xfrm>
            <a:off x="1367016" y="2092188"/>
            <a:ext cx="10012162" cy="3994713"/>
          </a:xfrm>
        </p:spPr>
        <p:txBody>
          <a:bodyPr>
            <a:normAutofit/>
          </a:bodyPr>
          <a:lstStyle>
            <a:lvl1pPr marL="228600" indent="-228600">
              <a:lnSpc>
                <a:spcPct val="150000"/>
              </a:lnSpc>
              <a:spcBef>
                <a:spcPts val="0"/>
              </a:spcBef>
              <a:spcAft>
                <a:spcPts val="0"/>
              </a:spcAft>
              <a:buClr>
                <a:srgbClr val="E07C3A"/>
              </a:buClr>
              <a:buSzPct val="115000"/>
              <a:buFont typeface="Interstate" panose="02000503040000020004" pitchFamily="2" charset="0"/>
              <a:buChar char="•"/>
              <a:defRPr sz="1600">
                <a:solidFill>
                  <a:srgbClr val="3F3A5D"/>
                </a:solidFill>
                <a:latin typeface="Interstate" panose="02000506030000020004" pitchFamily="2" charset="0"/>
              </a:defRPr>
            </a:lvl1pPr>
            <a:lvl2pPr>
              <a:lnSpc>
                <a:spcPct val="150000"/>
              </a:lnSpc>
              <a:spcBef>
                <a:spcPts val="0"/>
              </a:spcBef>
              <a:spcAft>
                <a:spcPts val="0"/>
              </a:spcAft>
              <a:defRPr sz="1600">
                <a:solidFill>
                  <a:srgbClr val="3F3A5D"/>
                </a:solidFill>
                <a:latin typeface="Interstate light" panose="02000506030000020004" pitchFamily="2" charset="0"/>
              </a:defRPr>
            </a:lvl2pPr>
            <a:lvl3pPr marL="1143000" indent="-228600">
              <a:lnSpc>
                <a:spcPct val="150000"/>
              </a:lnSpc>
              <a:spcBef>
                <a:spcPts val="0"/>
              </a:spcBef>
              <a:spcAft>
                <a:spcPts val="0"/>
              </a:spcAft>
              <a:buClr>
                <a:srgbClr val="E07C3A"/>
              </a:buClr>
              <a:buFont typeface="Interstate light" panose="02000506030000020004" pitchFamily="2" charset="0"/>
              <a:buChar char="-"/>
              <a:defRPr sz="1400">
                <a:solidFill>
                  <a:srgbClr val="3F3A5D"/>
                </a:solidFill>
                <a:latin typeface="Interstate light" panose="02000506030000020004" pitchFamily="2" charset="0"/>
              </a:defRPr>
            </a:lvl3pPr>
            <a:lvl4pPr marL="1600200" indent="-228600">
              <a:lnSpc>
                <a:spcPct val="150000"/>
              </a:lnSpc>
              <a:spcBef>
                <a:spcPts val="0"/>
              </a:spcBef>
              <a:spcAft>
                <a:spcPts val="0"/>
              </a:spcAft>
              <a:buClr>
                <a:srgbClr val="E07C3A"/>
              </a:buClr>
              <a:buFont typeface="Interstate light" panose="02000506030000020004" pitchFamily="2" charset="0"/>
              <a:buChar char="-"/>
              <a:defRPr sz="1400">
                <a:solidFill>
                  <a:srgbClr val="3F3A5D"/>
                </a:solidFill>
                <a:latin typeface="Interstate light" panose="02000506030000020004" pitchFamily="2" charset="0"/>
              </a:defRPr>
            </a:lvl4pPr>
            <a:lvl5pPr marL="2057400" indent="-228600">
              <a:lnSpc>
                <a:spcPct val="150000"/>
              </a:lnSpc>
              <a:spcBef>
                <a:spcPts val="0"/>
              </a:spcBef>
              <a:spcAft>
                <a:spcPts val="0"/>
              </a:spcAft>
              <a:buClr>
                <a:srgbClr val="E07C3A"/>
              </a:buClr>
              <a:buFont typeface="Interstate light" panose="02000506030000020004" pitchFamily="2" charset="0"/>
              <a:buChar char="-"/>
              <a:defRPr sz="1400">
                <a:solidFill>
                  <a:srgbClr val="3F3A5D"/>
                </a:solidFill>
                <a:latin typeface="Interstate light" panose="02000506030000020004" pitchFamily="2" charset="0"/>
              </a:defRPr>
            </a:lvl5pPr>
          </a:lstStyle>
          <a:p>
            <a:pPr lvl="0"/>
            <a:r>
              <a:rPr lang="es-ES" dirty="0"/>
              <a:t>Haga clic insertar texto primer nivel</a:t>
            </a:r>
          </a:p>
          <a:p>
            <a:pPr lvl="1"/>
            <a:r>
              <a:rPr lang="es-ES" dirty="0"/>
              <a:t>Segundo nivel</a:t>
            </a:r>
          </a:p>
          <a:p>
            <a:pPr lvl="2"/>
            <a:r>
              <a:rPr lang="es-ES" dirty="0"/>
              <a:t>Tercer nivel</a:t>
            </a:r>
          </a:p>
          <a:p>
            <a:pPr lvl="3"/>
            <a:r>
              <a:rPr lang="es-ES" dirty="0"/>
              <a:t>Cuarto nivel</a:t>
            </a:r>
          </a:p>
          <a:p>
            <a:pPr lvl="4"/>
            <a:r>
              <a:rPr lang="es-ES" dirty="0"/>
              <a:t>Quinto nivel</a:t>
            </a:r>
            <a:endParaRPr lang="ca-ES" dirty="0"/>
          </a:p>
        </p:txBody>
      </p:sp>
      <p:sp>
        <p:nvSpPr>
          <p:cNvPr id="12" name="Rectángulo 11">
            <a:extLst>
              <a:ext uri="{FF2B5EF4-FFF2-40B4-BE49-F238E27FC236}">
                <a16:creationId xmlns:a16="http://schemas.microsoft.com/office/drawing/2014/main" id="{C44D5C42-7563-4239-8BD3-38F24031E63B}"/>
              </a:ext>
            </a:extLst>
          </p:cNvPr>
          <p:cNvSpPr/>
          <p:nvPr userDrawn="1"/>
        </p:nvSpPr>
        <p:spPr>
          <a:xfrm>
            <a:off x="10878306" y="6406817"/>
            <a:ext cx="557714" cy="441146"/>
          </a:xfrm>
          <a:prstGeom prst="rect">
            <a:avLst/>
          </a:prstGeom>
          <a:solidFill>
            <a:srgbClr val="E07C3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ca-ES" sz="2200" b="1"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4" name="Marcador de número de diapositiva 1">
            <a:extLst>
              <a:ext uri="{FF2B5EF4-FFF2-40B4-BE49-F238E27FC236}">
                <a16:creationId xmlns:a16="http://schemas.microsoft.com/office/drawing/2014/main" id="{DF0F32B8-2813-4763-84F9-33DBDAA4FBAC}"/>
              </a:ext>
            </a:extLst>
          </p:cNvPr>
          <p:cNvSpPr txBox="1">
            <a:spLocks/>
          </p:cNvSpPr>
          <p:nvPr userDrawn="1"/>
        </p:nvSpPr>
        <p:spPr>
          <a:xfrm>
            <a:off x="10935147" y="6488711"/>
            <a:ext cx="444031" cy="318036"/>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29"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ca-ES" sz="1400" smtClean="0">
                <a:solidFill>
                  <a:schemeClr val="bg1"/>
                </a:solidFill>
                <a:latin typeface="Interstate" panose="02000506030000020004" pitchFamily="2" charset="0"/>
              </a:rPr>
              <a:pPr/>
              <a:t>‹#›</a:t>
            </a:fld>
            <a:endParaRPr lang="ca-ES" sz="1300" dirty="0">
              <a:solidFill>
                <a:schemeClr val="bg1"/>
              </a:solidFill>
              <a:latin typeface="Interstate" panose="02000506030000020004" pitchFamily="2" charset="0"/>
            </a:endParaRPr>
          </a:p>
        </p:txBody>
      </p:sp>
    </p:spTree>
    <p:extLst>
      <p:ext uri="{BB962C8B-B14F-4D97-AF65-F5344CB8AC3E}">
        <p14:creationId xmlns:p14="http://schemas.microsoft.com/office/powerpoint/2010/main" val="323643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AUTOR">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9F8E0EA-71FA-45C4-A6D4-A6F216A746E4}"/>
              </a:ext>
            </a:extLst>
          </p:cNvPr>
          <p:cNvSpPr>
            <a:spLocks noGrp="1"/>
          </p:cNvSpPr>
          <p:nvPr>
            <p:ph type="body" sz="quarter" idx="10" hasCustomPrompt="1"/>
          </p:nvPr>
        </p:nvSpPr>
        <p:spPr>
          <a:xfrm>
            <a:off x="1388533" y="2764110"/>
            <a:ext cx="6977545" cy="560387"/>
          </a:xfrm>
        </p:spPr>
        <p:txBody>
          <a:bodyPr>
            <a:noAutofit/>
          </a:bodyPr>
          <a:lstStyle>
            <a:lvl1pPr marL="0" indent="0">
              <a:buNone/>
              <a:defRPr sz="2000" b="1">
                <a:solidFill>
                  <a:srgbClr val="3F3A5D"/>
                </a:solidFill>
                <a:latin typeface="Interstate" panose="02000506030000020004" pitchFamily="2" charset="0"/>
              </a:defRPr>
            </a:lvl1pPr>
          </a:lstStyle>
          <a:p>
            <a:pPr lvl="0"/>
            <a:r>
              <a:rPr lang="es-ES" dirty="0"/>
              <a:t>Haga clic para introducir nombre del autor</a:t>
            </a:r>
          </a:p>
        </p:txBody>
      </p:sp>
      <p:sp>
        <p:nvSpPr>
          <p:cNvPr id="16" name="Marcador de texto 15">
            <a:extLst>
              <a:ext uri="{FF2B5EF4-FFF2-40B4-BE49-F238E27FC236}">
                <a16:creationId xmlns:a16="http://schemas.microsoft.com/office/drawing/2014/main" id="{4455C82C-89D8-4307-AA63-1BD1C6A4B2CD}"/>
              </a:ext>
            </a:extLst>
          </p:cNvPr>
          <p:cNvSpPr>
            <a:spLocks noGrp="1"/>
          </p:cNvSpPr>
          <p:nvPr>
            <p:ph type="body" sz="quarter" idx="11" hasCustomPrompt="1"/>
          </p:nvPr>
        </p:nvSpPr>
        <p:spPr>
          <a:xfrm>
            <a:off x="1388533" y="3308137"/>
            <a:ext cx="6977545" cy="2238375"/>
          </a:xfrm>
        </p:spPr>
        <p:txBody>
          <a:bodyPr>
            <a:normAutofit/>
          </a:bodyPr>
          <a:lstStyle>
            <a:lvl1pPr marL="0" indent="0">
              <a:buNone/>
              <a:defRPr sz="1600" b="0">
                <a:solidFill>
                  <a:srgbClr val="3F3A5D"/>
                </a:solidFill>
                <a:latin typeface="Interstate light" panose="02000506030000020004" pitchFamily="2" charset="0"/>
              </a:defRPr>
            </a:lvl1pPr>
            <a:lvl2pPr marL="457200" indent="0">
              <a:buNone/>
              <a:defRPr sz="2000">
                <a:solidFill>
                  <a:srgbClr val="3F3A5D"/>
                </a:solidFill>
                <a:latin typeface="Interstate" panose="02000506030000020004" pitchFamily="2" charset="0"/>
              </a:defRPr>
            </a:lvl2pPr>
            <a:lvl3pPr marL="914400" indent="0">
              <a:buNone/>
              <a:defRPr sz="2000">
                <a:solidFill>
                  <a:srgbClr val="3F3A5D"/>
                </a:solidFill>
                <a:latin typeface="Interstate" panose="02000506030000020004" pitchFamily="2" charset="0"/>
              </a:defRPr>
            </a:lvl3pPr>
            <a:lvl4pPr marL="1371600" indent="0">
              <a:buNone/>
              <a:defRPr sz="2000">
                <a:solidFill>
                  <a:srgbClr val="3F3A5D"/>
                </a:solidFill>
                <a:latin typeface="Interstate" panose="02000506030000020004" pitchFamily="2" charset="0"/>
              </a:defRPr>
            </a:lvl4pPr>
            <a:lvl5pPr marL="1828800" indent="0">
              <a:buNone/>
              <a:defRPr sz="2000">
                <a:solidFill>
                  <a:srgbClr val="3F3A5D"/>
                </a:solidFill>
                <a:latin typeface="Interstate" panose="02000506030000020004" pitchFamily="2" charset="0"/>
              </a:defRPr>
            </a:lvl5pPr>
          </a:lstStyle>
          <a:p>
            <a:pPr lvl="0"/>
            <a:r>
              <a:rPr lang="es-ES" dirty="0"/>
              <a:t>Haga clic para introducir cargo y datos de contacto del autor</a:t>
            </a:r>
            <a:endParaRPr lang="ca-ES" dirty="0"/>
          </a:p>
        </p:txBody>
      </p:sp>
      <p:sp>
        <p:nvSpPr>
          <p:cNvPr id="10" name="Rectángulo 9">
            <a:extLst>
              <a:ext uri="{FF2B5EF4-FFF2-40B4-BE49-F238E27FC236}">
                <a16:creationId xmlns:a16="http://schemas.microsoft.com/office/drawing/2014/main" id="{A6CC312E-3D7E-4C51-BD5A-F90624CA3711}"/>
              </a:ext>
            </a:extLst>
          </p:cNvPr>
          <p:cNvSpPr/>
          <p:nvPr userDrawn="1"/>
        </p:nvSpPr>
        <p:spPr>
          <a:xfrm>
            <a:off x="10878306" y="6412847"/>
            <a:ext cx="557714" cy="441146"/>
          </a:xfrm>
          <a:prstGeom prst="rect">
            <a:avLst/>
          </a:prstGeom>
          <a:solidFill>
            <a:srgbClr val="E07C3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ca-ES" sz="2200" b="1"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Marcador de número de diapositiva 1">
            <a:extLst>
              <a:ext uri="{FF2B5EF4-FFF2-40B4-BE49-F238E27FC236}">
                <a16:creationId xmlns:a16="http://schemas.microsoft.com/office/drawing/2014/main" id="{6565129F-52D5-4E84-A18E-4886CF80D4E0}"/>
              </a:ext>
            </a:extLst>
          </p:cNvPr>
          <p:cNvSpPr txBox="1">
            <a:spLocks/>
          </p:cNvSpPr>
          <p:nvPr userDrawn="1"/>
        </p:nvSpPr>
        <p:spPr>
          <a:xfrm>
            <a:off x="10935147" y="6494741"/>
            <a:ext cx="444031" cy="318036"/>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29"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ca-ES" sz="1400" smtClean="0">
                <a:solidFill>
                  <a:schemeClr val="bg1"/>
                </a:solidFill>
                <a:latin typeface="Interstate" panose="02000506030000020004" pitchFamily="2" charset="0"/>
              </a:rPr>
              <a:pPr/>
              <a:t>‹#›</a:t>
            </a:fld>
            <a:endParaRPr lang="ca-ES" sz="1300" dirty="0">
              <a:solidFill>
                <a:schemeClr val="bg1"/>
              </a:solidFill>
              <a:latin typeface="Interstate" panose="02000506030000020004" pitchFamily="2" charset="0"/>
            </a:endParaRPr>
          </a:p>
        </p:txBody>
      </p:sp>
      <p:pic>
        <p:nvPicPr>
          <p:cNvPr id="12" name="Imagen" descr="Imagen">
            <a:extLst>
              <a:ext uri="{FF2B5EF4-FFF2-40B4-BE49-F238E27FC236}">
                <a16:creationId xmlns:a16="http://schemas.microsoft.com/office/drawing/2014/main" id="{666B5337-E98A-41CE-98AD-5837ED118C8D}"/>
              </a:ext>
            </a:extLst>
          </p:cNvPr>
          <p:cNvPicPr>
            <a:picLocks noChangeAspect="1"/>
          </p:cNvPicPr>
          <p:nvPr userDrawn="1"/>
        </p:nvPicPr>
        <p:blipFill rotWithShape="1">
          <a:blip r:embed="rId2">
            <a:alphaModFix amt="20000"/>
          </a:blip>
          <a:srcRect l="29390" t="21302" r="17213" b="2646"/>
          <a:stretch/>
        </p:blipFill>
        <p:spPr>
          <a:xfrm rot="21340421">
            <a:off x="7955705" y="1658107"/>
            <a:ext cx="4279694" cy="4572536"/>
          </a:xfrm>
          <a:prstGeom prst="rect">
            <a:avLst/>
          </a:prstGeom>
          <a:ln w="12700">
            <a:miter lim="400000"/>
          </a:ln>
        </p:spPr>
      </p:pic>
    </p:spTree>
    <p:extLst>
      <p:ext uri="{BB962C8B-B14F-4D97-AF65-F5344CB8AC3E}">
        <p14:creationId xmlns:p14="http://schemas.microsoft.com/office/powerpoint/2010/main" val="389791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tiva CARÁTULA FINAL">
    <p:bg>
      <p:bgPr>
        <a:solidFill>
          <a:srgbClr val="413A5F"/>
        </a:solidFill>
        <a:effectLst/>
      </p:bgPr>
    </p:bg>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09E14EB3-A295-4286-830D-FE235CFAEB10}"/>
              </a:ext>
            </a:extLst>
          </p:cNvPr>
          <p:cNvPicPr>
            <a:picLocks noChangeAspect="1"/>
          </p:cNvPicPr>
          <p:nvPr userDrawn="1"/>
        </p:nvPicPr>
        <p:blipFill rotWithShape="1">
          <a:blip r:embed="rId2"/>
          <a:srcRect l="328" t="48837"/>
          <a:stretch/>
        </p:blipFill>
        <p:spPr>
          <a:xfrm>
            <a:off x="0" y="3429000"/>
            <a:ext cx="9947076" cy="3429000"/>
          </a:xfrm>
          <a:prstGeom prst="rect">
            <a:avLst/>
          </a:prstGeom>
          <a:ln w="12700">
            <a:miter lim="400000"/>
          </a:ln>
        </p:spPr>
      </p:pic>
      <p:pic>
        <p:nvPicPr>
          <p:cNvPr id="4" name="Imagen 3" descr="Logotipo&#10;&#10;Descripción generada automáticamente">
            <a:extLst>
              <a:ext uri="{FF2B5EF4-FFF2-40B4-BE49-F238E27FC236}">
                <a16:creationId xmlns:a16="http://schemas.microsoft.com/office/drawing/2014/main" id="{BE679C0F-D2C0-485F-A7D9-71E9D8A5DA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0" y="2286000"/>
            <a:ext cx="4572000" cy="2286000"/>
          </a:xfrm>
          <a:prstGeom prst="rect">
            <a:avLst/>
          </a:prstGeom>
        </p:spPr>
      </p:pic>
    </p:spTree>
    <p:extLst>
      <p:ext uri="{BB962C8B-B14F-4D97-AF65-F5344CB8AC3E}">
        <p14:creationId xmlns:p14="http://schemas.microsoft.com/office/powerpoint/2010/main" val="353614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2B3DF-3DCE-4F1B-B036-2AE4B5DDEB88}" type="datetimeFigureOut">
              <a:rPr lang="ca-ES" smtClean="0"/>
              <a:t>20/3/2026</a:t>
            </a:fld>
            <a:endParaRPr lang="ca-E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8ACEB-DC78-4615-A6D5-FC65A58BFBC8}" type="slidenum">
              <a:rPr lang="ca-ES" smtClean="0"/>
              <a:t>‹#›</a:t>
            </a:fld>
            <a:endParaRPr lang="ca-ES"/>
          </a:p>
        </p:txBody>
      </p:sp>
    </p:spTree>
    <p:extLst>
      <p:ext uri="{BB962C8B-B14F-4D97-AF65-F5344CB8AC3E}">
        <p14:creationId xmlns:p14="http://schemas.microsoft.com/office/powerpoint/2010/main" val="1129792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8" r:id="rId5"/>
    <p:sldLayoutId id="2147483666" r:id="rId6"/>
    <p:sldLayoutId id="2147483667" r:id="rId7"/>
  </p:sldLayoutIdLst>
  <p:txStyles>
    <p:titleStyle>
      <a:lvl1pPr algn="l" defTabSz="914400" rtl="0" eaLnBrk="1" latinLnBrk="0" hangingPunct="1">
        <a:lnSpc>
          <a:spcPct val="90000"/>
        </a:lnSpc>
        <a:spcBef>
          <a:spcPct val="0"/>
        </a:spcBef>
        <a:buNone/>
        <a:defRPr sz="3200" kern="1200">
          <a:solidFill>
            <a:schemeClr val="tx1"/>
          </a:solidFill>
          <a:latin typeface="Interstate black"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F9C9A-F4EE-430B-8135-D2BC849A457E}"/>
              </a:ext>
            </a:extLst>
          </p:cNvPr>
          <p:cNvSpPr>
            <a:spLocks noGrp="1"/>
          </p:cNvSpPr>
          <p:nvPr>
            <p:ph type="title"/>
          </p:nvPr>
        </p:nvSpPr>
        <p:spPr>
          <a:xfrm>
            <a:off x="1563496" y="1062727"/>
            <a:ext cx="7862515" cy="1007999"/>
          </a:xfrm>
        </p:spPr>
        <p:txBody>
          <a:bodyPr/>
          <a:lstStyle/>
          <a:p>
            <a:r>
              <a:rPr lang="en-US" cap="none" noProof="0" dirty="0">
                <a:latin typeface="Arial" panose="020B0604020202020204" pitchFamily="34" charset="0"/>
                <a:cs typeface="Arial" panose="020B0604020202020204" pitchFamily="34" charset="0"/>
              </a:rPr>
              <a:t>5G-GOVSATCOM Seamless Handover NTN-TN</a:t>
            </a:r>
            <a:endParaRPr lang="en-GB" cap="none" noProof="0" dirty="0">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10622598-F658-492D-8897-07C41CFB96D8}"/>
              </a:ext>
            </a:extLst>
          </p:cNvPr>
          <p:cNvSpPr>
            <a:spLocks noGrp="1"/>
          </p:cNvSpPr>
          <p:nvPr>
            <p:ph type="body" sz="quarter" idx="10"/>
          </p:nvPr>
        </p:nvSpPr>
        <p:spPr>
          <a:xfrm>
            <a:off x="1563496" y="2026406"/>
            <a:ext cx="7667367" cy="674903"/>
          </a:xfrm>
        </p:spPr>
        <p:txBody>
          <a:bodyPr/>
          <a:lstStyle/>
          <a:p>
            <a:r>
              <a:rPr lang="en-US" cap="none" dirty="0">
                <a:latin typeface="Arial" panose="020B0604020202020204" pitchFamily="34" charset="0"/>
                <a:cs typeface="Arial" panose="020B0604020202020204" pitchFamily="34" charset="0"/>
              </a:rPr>
              <a:t>From mission-critical 5G continuity to 6G TN-NTN integration </a:t>
            </a:r>
            <a:endParaRPr lang="en-GB" cap="none" noProof="0" dirty="0">
              <a:latin typeface="Arial" panose="020B0604020202020204" pitchFamily="34" charset="0"/>
              <a:cs typeface="Arial" panose="020B0604020202020204" pitchFamily="34" charset="0"/>
            </a:endParaRPr>
          </a:p>
        </p:txBody>
      </p:sp>
      <p:sp>
        <p:nvSpPr>
          <p:cNvPr id="4" name="Marcador de texto 3">
            <a:extLst>
              <a:ext uri="{FF2B5EF4-FFF2-40B4-BE49-F238E27FC236}">
                <a16:creationId xmlns:a16="http://schemas.microsoft.com/office/drawing/2014/main" id="{5820220D-4751-472B-9D27-97D7548FBAC3}"/>
              </a:ext>
            </a:extLst>
          </p:cNvPr>
          <p:cNvSpPr>
            <a:spLocks noGrp="1"/>
          </p:cNvSpPr>
          <p:nvPr>
            <p:ph type="body" sz="quarter" idx="11"/>
          </p:nvPr>
        </p:nvSpPr>
        <p:spPr>
          <a:xfrm>
            <a:off x="1563495" y="3331893"/>
            <a:ext cx="7520683" cy="793750"/>
          </a:xfrm>
        </p:spPr>
        <p:txBody>
          <a:bodyPr/>
          <a:lstStyle/>
          <a:p>
            <a:r>
              <a:rPr lang="en-GB" cap="none" noProof="0" dirty="0">
                <a:latin typeface="Arial" panose="020B0604020202020204" pitchFamily="34" charset="0"/>
                <a:cs typeface="Arial" panose="020B0604020202020204" pitchFamily="34" charset="0"/>
              </a:rPr>
              <a:t>Miguel Ángel Vázquez, </a:t>
            </a:r>
            <a:r>
              <a:rPr lang="en-GB" cap="none" noProof="0" dirty="0" err="1">
                <a:latin typeface="Arial" panose="020B0604020202020204" pitchFamily="34" charset="0"/>
                <a:cs typeface="Arial" panose="020B0604020202020204" pitchFamily="34" charset="0"/>
              </a:rPr>
              <a:t>Ph.D</a:t>
            </a:r>
            <a:r>
              <a:rPr lang="en-GB" cap="none" noProof="0" dirty="0">
                <a:latin typeface="Arial" panose="020B0604020202020204" pitchFamily="34" charset="0"/>
                <a:cs typeface="Arial" panose="020B0604020202020204" pitchFamily="34" charset="0"/>
              </a:rPr>
              <a:t> </a:t>
            </a:r>
          </a:p>
          <a:p>
            <a:r>
              <a:rPr lang="en-GB" cap="none" dirty="0">
                <a:latin typeface="Arial" panose="020B0604020202020204" pitchFamily="34" charset="0"/>
                <a:cs typeface="Arial" panose="020B0604020202020204" pitchFamily="34" charset="0"/>
              </a:rPr>
              <a:t>Head of Space and resilient communications and systems unit head</a:t>
            </a:r>
            <a:endParaRPr lang="en-GB" cap="none"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65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76DD-08CF-13D9-8722-424650ED695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B168B87-CE4D-8661-0BE8-5C9AD3F7637E}"/>
              </a:ext>
            </a:extLst>
          </p:cNvPr>
          <p:cNvSpPr>
            <a:spLocks noGrp="1"/>
          </p:cNvSpPr>
          <p:nvPr>
            <p:ph type="title"/>
          </p:nvPr>
        </p:nvSpPr>
        <p:spPr/>
        <p:txBody>
          <a:bodyPr>
            <a:normAutofit/>
          </a:bodyPr>
          <a:lstStyle/>
          <a:p>
            <a:pPr algn="ctr"/>
            <a:r>
              <a:rPr lang="en-US" cap="none" dirty="0">
                <a:latin typeface="Arial" panose="020B0604020202020204" pitchFamily="34" charset="0"/>
                <a:cs typeface="Arial" panose="020B0604020202020204" pitchFamily="34" charset="0"/>
              </a:rPr>
              <a:t>NB-NTN in Ka band</a:t>
            </a:r>
            <a:endParaRPr lang="en-GB" cap="none" noProof="0" dirty="0">
              <a:latin typeface="Arial" panose="020B0604020202020204" pitchFamily="34" charset="0"/>
              <a:cs typeface="Arial" panose="020B0604020202020204" pitchFamily="34" charset="0"/>
            </a:endParaRPr>
          </a:p>
        </p:txBody>
      </p:sp>
      <p:pic>
        <p:nvPicPr>
          <p:cNvPr id="5" name="Imagen 4" descr="Imagen que contiene interior, tabla, computer, cuarto&#10;&#10;El contenido generado por IA puede ser incorrecto.">
            <a:extLst>
              <a:ext uri="{FF2B5EF4-FFF2-40B4-BE49-F238E27FC236}">
                <a16:creationId xmlns:a16="http://schemas.microsoft.com/office/drawing/2014/main" id="{3163B169-2C95-9048-4F9F-2EFACAC13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353" y="1393368"/>
            <a:ext cx="2877561" cy="3779848"/>
          </a:xfrm>
          <a:prstGeom prst="rect">
            <a:avLst/>
          </a:prstGeom>
        </p:spPr>
      </p:pic>
      <p:sp>
        <p:nvSpPr>
          <p:cNvPr id="3" name="CuadroTexto 2">
            <a:extLst>
              <a:ext uri="{FF2B5EF4-FFF2-40B4-BE49-F238E27FC236}">
                <a16:creationId xmlns:a16="http://schemas.microsoft.com/office/drawing/2014/main" id="{3FE79C19-0C58-7095-0D05-4AEAB323C697}"/>
              </a:ext>
            </a:extLst>
          </p:cNvPr>
          <p:cNvSpPr txBox="1"/>
          <p:nvPr/>
        </p:nvSpPr>
        <p:spPr>
          <a:xfrm>
            <a:off x="1273086" y="1573850"/>
            <a:ext cx="4224231" cy="480131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Rel. 18, 3GPP agreed to consider FR1 and FR2 numerologies option for the operation of Ku band.</a:t>
            </a:r>
          </a:p>
          <a:p>
            <a:endParaRPr lang="en-US" sz="1400"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Our Proposal</a:t>
            </a:r>
            <a:r>
              <a:rPr lang="en-US" sz="1400" dirty="0">
                <a:latin typeface="Arial" panose="020B0604020202020204" pitchFamily="34" charset="0"/>
                <a:cs typeface="Arial" panose="020B0604020202020204" pitchFamily="34" charset="0"/>
              </a:rPr>
              <a:t>: extend the use of FR1 numerology in Ka band.</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Pros</a:t>
            </a:r>
            <a:r>
              <a:rPr lang="en-US" sz="1400" dirty="0">
                <a:latin typeface="Arial" panose="020B0604020202020204" pitchFamily="34" charset="0"/>
                <a:cs typeface="Arial" panose="020B0604020202020204" pitchFamily="34" charset="0"/>
              </a:rPr>
              <a:t>: longer time symbols yield to simpler time tracking, reduced B adequate for small terminals, there are already baseband FR1 chipsets!</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Cons</a:t>
            </a:r>
            <a:r>
              <a:rPr lang="en-US" sz="1400" dirty="0">
                <a:latin typeface="Arial" panose="020B0604020202020204" pitchFamily="34" charset="0"/>
                <a:cs typeface="Arial" panose="020B0604020202020204" pitchFamily="34" charset="0"/>
              </a:rPr>
              <a:t>: short SCS impacts CFO estimation, reduced attainable rates per reduced B.</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Currently</a:t>
            </a:r>
            <a:r>
              <a:rPr lang="en-US" sz="1400" dirty="0">
                <a:latin typeface="Arial" panose="020B0604020202020204" pitchFamily="34" charset="0"/>
                <a:cs typeface="Arial" panose="020B0604020202020204" pitchFamily="34" charset="0"/>
              </a:rPr>
              <a:t>: being tested with a phase-array and GEO Ka band antenna.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Good trade-off for constrained terminals.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6" name="Picture 2" descr="Media - TRANTOR">
            <a:extLst>
              <a:ext uri="{FF2B5EF4-FFF2-40B4-BE49-F238E27FC236}">
                <a16:creationId xmlns:a16="http://schemas.microsoft.com/office/drawing/2014/main" id="{9996B92E-E3A9-231E-9565-C427DD36C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679" y="5294834"/>
            <a:ext cx="831348" cy="1080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pasat | Operador de satélites de telecomunicación">
            <a:extLst>
              <a:ext uri="{FF2B5EF4-FFF2-40B4-BE49-F238E27FC236}">
                <a16:creationId xmlns:a16="http://schemas.microsoft.com/office/drawing/2014/main" id="{E8C54E89-4669-B23B-2A46-C86580FD2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555" y="5173216"/>
            <a:ext cx="1428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UPO OESÍA: NUEVO SOCIO PROTECTOR DE DIRSE - DIRSE">
            <a:extLst>
              <a:ext uri="{FF2B5EF4-FFF2-40B4-BE49-F238E27FC236}">
                <a16:creationId xmlns:a16="http://schemas.microsoft.com/office/drawing/2014/main" id="{575A78A5-E863-45B3-FBC9-9006C364B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8593" y="5834999"/>
            <a:ext cx="1419225" cy="80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5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3C5A-EEEC-5197-F927-1AC5919AED5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A5D854E-B647-20E8-C07F-F9AAA133BEA7}"/>
              </a:ext>
            </a:extLst>
          </p:cNvPr>
          <p:cNvSpPr>
            <a:spLocks noGrp="1"/>
          </p:cNvSpPr>
          <p:nvPr>
            <p:ph type="title"/>
          </p:nvPr>
        </p:nvSpPr>
        <p:spPr/>
        <p:txBody>
          <a:bodyPr>
            <a:normAutofit/>
          </a:bodyPr>
          <a:lstStyle/>
          <a:p>
            <a:pPr algn="ctr"/>
            <a:r>
              <a:rPr lang="en-US" cap="none" dirty="0">
                <a:latin typeface="Arial" panose="020B0604020202020204" pitchFamily="34" charset="0"/>
                <a:cs typeface="Arial" panose="020B0604020202020204" pitchFamily="34" charset="0"/>
              </a:rPr>
              <a:t>6G-NTN</a:t>
            </a:r>
            <a:endParaRPr lang="en-GB" cap="none" noProof="0" dirty="0">
              <a:latin typeface="Arial" panose="020B0604020202020204" pitchFamily="34" charset="0"/>
              <a:cs typeface="Arial" panose="020B0604020202020204" pitchFamily="34" charset="0"/>
            </a:endParaRPr>
          </a:p>
        </p:txBody>
      </p:sp>
      <p:pic>
        <p:nvPicPr>
          <p:cNvPr id="4" name="Imagen 9" descr="Logotipo&#10;&#10;El contenido generado por IA puede ser incorrecto.">
            <a:extLst>
              <a:ext uri="{FF2B5EF4-FFF2-40B4-BE49-F238E27FC236}">
                <a16:creationId xmlns:a16="http://schemas.microsoft.com/office/drawing/2014/main" id="{722308D1-526A-5329-8841-F47756D10067}"/>
              </a:ext>
            </a:extLst>
          </p:cNvPr>
          <p:cNvPicPr>
            <a:picLocks noChangeAspect="1"/>
          </p:cNvPicPr>
          <p:nvPr/>
        </p:nvPicPr>
        <p:blipFill>
          <a:blip r:embed="rId2"/>
          <a:stretch>
            <a:fillRect/>
          </a:stretch>
        </p:blipFill>
        <p:spPr>
          <a:xfrm>
            <a:off x="6516901" y="2539031"/>
            <a:ext cx="3230987" cy="1433466"/>
          </a:xfrm>
          <a:prstGeom prst="rect">
            <a:avLst/>
          </a:prstGeom>
        </p:spPr>
      </p:pic>
      <p:pic>
        <p:nvPicPr>
          <p:cNvPr id="3074" name="Picture 2" descr="6G Non-terrestrial Networks – Centre Tecnològic de Telecomunicacions de ...">
            <a:extLst>
              <a:ext uri="{FF2B5EF4-FFF2-40B4-BE49-F238E27FC236}">
                <a16:creationId xmlns:a16="http://schemas.microsoft.com/office/drawing/2014/main" id="{BC1CF04F-C4A0-51C5-19C9-364B0C70D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432" y="2406889"/>
            <a:ext cx="2268731" cy="143346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8EFB7F3-F724-2B4A-B626-9B85CF37946D}"/>
              </a:ext>
            </a:extLst>
          </p:cNvPr>
          <p:cNvCxnSpPr/>
          <p:nvPr/>
        </p:nvCxnSpPr>
        <p:spPr>
          <a:xfrm>
            <a:off x="4653280" y="3255764"/>
            <a:ext cx="1625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51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7B808-31C1-BE79-EF28-34DF0F5D6F81}"/>
              </a:ext>
            </a:extLst>
          </p:cNvPr>
          <p:cNvSpPr>
            <a:spLocks noGrp="1"/>
          </p:cNvSpPr>
          <p:nvPr>
            <p:ph type="title"/>
          </p:nvPr>
        </p:nvSpPr>
        <p:spPr/>
        <p:txBody>
          <a:bodyPr/>
          <a:lstStyle/>
          <a:p>
            <a:pPr algn="ctr"/>
            <a:r>
              <a:rPr lang="en-US" cap="none" dirty="0">
                <a:latin typeface="Arial" panose="020B060402020202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A23B30FA-1DCF-CFE8-D15C-576C34B7D150}"/>
              </a:ext>
            </a:extLst>
          </p:cNvPr>
          <p:cNvPicPr>
            <a:picLocks noChangeAspect="1"/>
          </p:cNvPicPr>
          <p:nvPr/>
        </p:nvPicPr>
        <p:blipFill>
          <a:blip r:embed="rId2"/>
          <a:stretch>
            <a:fillRect/>
          </a:stretch>
        </p:blipFill>
        <p:spPr>
          <a:xfrm>
            <a:off x="947429" y="2570308"/>
            <a:ext cx="4304635" cy="3866026"/>
          </a:xfrm>
          <a:prstGeom prst="rect">
            <a:avLst/>
          </a:prstGeom>
        </p:spPr>
      </p:pic>
      <p:sp>
        <p:nvSpPr>
          <p:cNvPr id="4" name="CuadroTexto 3">
            <a:extLst>
              <a:ext uri="{FF2B5EF4-FFF2-40B4-BE49-F238E27FC236}">
                <a16:creationId xmlns:a16="http://schemas.microsoft.com/office/drawing/2014/main" id="{903E1A3B-B82A-007A-8962-4B1BDA0846EE}"/>
              </a:ext>
            </a:extLst>
          </p:cNvPr>
          <p:cNvSpPr txBox="1"/>
          <p:nvPr/>
        </p:nvSpPr>
        <p:spPr>
          <a:xfrm>
            <a:off x="1196411" y="1312726"/>
            <a:ext cx="9520015" cy="738664"/>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End-to-end testing for TN/NTN OTA handover validation.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NGSO/GSO gateway antennas and Channel emulator.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Optical FSO turbulence table testing.</a:t>
            </a:r>
          </a:p>
        </p:txBody>
      </p:sp>
      <p:pic>
        <p:nvPicPr>
          <p:cNvPr id="8" name="Imagen 7" descr="Imagen que contiene interior, techo, hombre, cocina&#10;&#10;El contenido generado por IA puede ser incorrecto.">
            <a:extLst>
              <a:ext uri="{FF2B5EF4-FFF2-40B4-BE49-F238E27FC236}">
                <a16:creationId xmlns:a16="http://schemas.microsoft.com/office/drawing/2014/main" id="{63E86A8E-7BD5-F951-7B5C-876A03F02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033" y="2570308"/>
            <a:ext cx="2303393" cy="3071191"/>
          </a:xfrm>
          <a:prstGeom prst="rect">
            <a:avLst/>
          </a:prstGeom>
        </p:spPr>
      </p:pic>
      <p:pic>
        <p:nvPicPr>
          <p:cNvPr id="1026" name="Picture 2">
            <a:extLst>
              <a:ext uri="{FF2B5EF4-FFF2-40B4-BE49-F238E27FC236}">
                <a16:creationId xmlns:a16="http://schemas.microsoft.com/office/drawing/2014/main" id="{7E93CCD2-1D5C-BBDA-7A88-A42F18412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585" y="2570308"/>
            <a:ext cx="2127232" cy="3193066"/>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193AE320-6F8E-D922-D416-86ABC17991E3}"/>
              </a:ext>
            </a:extLst>
          </p:cNvPr>
          <p:cNvSpPr txBox="1">
            <a:spLocks/>
          </p:cNvSpPr>
          <p:nvPr/>
        </p:nvSpPr>
        <p:spPr>
          <a:xfrm>
            <a:off x="1354283" y="388725"/>
            <a:ext cx="10024895" cy="6049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cap="all" baseline="0">
                <a:solidFill>
                  <a:srgbClr val="3F3A5D"/>
                </a:solidFill>
                <a:latin typeface="Interstate black" panose="02000503040000020004" pitchFamily="2" charset="0"/>
                <a:ea typeface="+mj-ea"/>
                <a:cs typeface="+mj-cs"/>
              </a:defRPr>
            </a:lvl1pPr>
          </a:lstStyle>
          <a:p>
            <a:pPr algn="ctr"/>
            <a:r>
              <a:rPr lang="en-US" cap="none">
                <a:latin typeface="Arial" panose="020B0604020202020204" pitchFamily="34" charset="0"/>
                <a:cs typeface="Arial" panose="020B0604020202020204" pitchFamily="34" charset="0"/>
              </a:rPr>
              <a:t>        Lab by CTTC</a:t>
            </a:r>
            <a:endParaRPr lang="en-US" cap="none" dirty="0">
              <a:latin typeface="Arial" panose="020B0604020202020204" pitchFamily="34" charset="0"/>
              <a:cs typeface="Arial" panose="020B0604020202020204" pitchFamily="34" charset="0"/>
            </a:endParaRPr>
          </a:p>
        </p:txBody>
      </p:sp>
      <p:pic>
        <p:nvPicPr>
          <p:cNvPr id="6" name="Gráfico 11">
            <a:extLst>
              <a:ext uri="{FF2B5EF4-FFF2-40B4-BE49-F238E27FC236}">
                <a16:creationId xmlns:a16="http://schemas.microsoft.com/office/drawing/2014/main" id="{204E3D99-394C-FDF4-74AE-B428E9293D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6367" y="186154"/>
            <a:ext cx="3438557" cy="867113"/>
          </a:xfrm>
          <a:prstGeom prst="rect">
            <a:avLst/>
          </a:prstGeom>
          <a:effectLst/>
        </p:spPr>
      </p:pic>
    </p:spTree>
    <p:extLst>
      <p:ext uri="{BB962C8B-B14F-4D97-AF65-F5344CB8AC3E}">
        <p14:creationId xmlns:p14="http://schemas.microsoft.com/office/powerpoint/2010/main" val="285452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9A78-907E-101E-B098-7484F401FB4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9D768E-20E3-01D3-BF69-42EAF7D34972}"/>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SRCOM</a:t>
            </a:r>
            <a:endParaRPr lang="en-GB" noProof="0" dirty="0">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A71BDE39-93BC-89C8-9CEA-4FAD55A0275E}"/>
              </a:ext>
            </a:extLst>
          </p:cNvPr>
          <p:cNvSpPr>
            <a:spLocks noGrp="1"/>
          </p:cNvSpPr>
          <p:nvPr>
            <p:ph type="body" sz="quarter" idx="10"/>
          </p:nvPr>
        </p:nvSpPr>
        <p:spPr>
          <a:xfrm>
            <a:off x="1632247" y="2486826"/>
            <a:ext cx="5076201" cy="3905428"/>
          </a:xfrm>
          <a:solidFill>
            <a:schemeClr val="accent2">
              <a:lumMod val="20000"/>
              <a:lumOff val="80000"/>
            </a:schemeClr>
          </a:solidFill>
        </p:spPr>
        <p:txBody>
          <a:bodyPr>
            <a:normAutofit fontScale="92500" lnSpcReduction="20000"/>
          </a:bodyPr>
          <a:lstStyle/>
          <a:p>
            <a:pPr marL="285750" indent="-285750">
              <a:buFont typeface="Arial" panose="020B0604020202020204" pitchFamily="34" charset="0"/>
              <a:buChar char="•"/>
            </a:pPr>
            <a:r>
              <a:rPr lang="en-GB" sz="1600" noProof="0" dirty="0"/>
              <a:t>Satellite Network of Experts VI: 1.8M€ (ESA). </a:t>
            </a:r>
            <a:r>
              <a:rPr lang="en-GB" sz="1600" noProof="0" dirty="0" err="1"/>
              <a:t>Flagshit</a:t>
            </a:r>
            <a:r>
              <a:rPr lang="en-GB" sz="1600" noProof="0" dirty="0"/>
              <a:t> low-TRL ESA </a:t>
            </a:r>
            <a:r>
              <a:rPr lang="en-GB" sz="1600" noProof="0" dirty="0" err="1"/>
              <a:t>SatCom</a:t>
            </a:r>
            <a:r>
              <a:rPr lang="en-GB" sz="1600" noProof="0" dirty="0"/>
              <a:t> project. </a:t>
            </a:r>
            <a:r>
              <a:rPr lang="en-GB" sz="1600" b="1" noProof="0" dirty="0">
                <a:solidFill>
                  <a:srgbClr val="FF0000"/>
                </a:solidFill>
              </a:rPr>
              <a:t>Project coordinator.</a:t>
            </a:r>
          </a:p>
          <a:p>
            <a:pPr marL="285750" indent="-285750">
              <a:buFont typeface="Arial" panose="020B0604020202020204" pitchFamily="34" charset="0"/>
              <a:buChar char="•"/>
            </a:pPr>
            <a:r>
              <a:rPr lang="en-GB" dirty="0"/>
              <a:t>AI-GOVSATCOM: 0.6M€ (ESA). Design of AI traffic prediction model for GOVSATCOM. </a:t>
            </a:r>
            <a:r>
              <a:rPr lang="en-GB" b="1" dirty="0">
                <a:solidFill>
                  <a:srgbClr val="FF0000"/>
                </a:solidFill>
              </a:rPr>
              <a:t>Project coordinator.</a:t>
            </a:r>
          </a:p>
          <a:p>
            <a:pPr marL="285750" indent="-285750">
              <a:buFont typeface="Arial" panose="020B0604020202020204" pitchFamily="34" charset="0"/>
              <a:buChar char="•"/>
            </a:pPr>
            <a:r>
              <a:rPr lang="en-GB" sz="1600" noProof="0" dirty="0"/>
              <a:t>LEO-TEST: 0.2</a:t>
            </a:r>
            <a:r>
              <a:rPr lang="en-GB" dirty="0"/>
              <a:t>M€ (</a:t>
            </a:r>
            <a:r>
              <a:rPr lang="en-GB" b="1" u="sng" dirty="0"/>
              <a:t>IRIS2</a:t>
            </a:r>
            <a:r>
              <a:rPr lang="en-GB" dirty="0"/>
              <a:t>). </a:t>
            </a:r>
            <a:r>
              <a:rPr lang="en-GB" dirty="0" err="1"/>
              <a:t>gNB</a:t>
            </a:r>
            <a:r>
              <a:rPr lang="en-GB" dirty="0"/>
              <a:t> in-space development. Rol: Technical support.</a:t>
            </a:r>
          </a:p>
          <a:p>
            <a:pPr marL="285750" indent="-285750">
              <a:buFont typeface="Arial" panose="020B0604020202020204" pitchFamily="34" charset="0"/>
              <a:buChar char="•"/>
            </a:pPr>
            <a:r>
              <a:rPr lang="en-GB" dirty="0"/>
              <a:t>TRANTOR: 4M€ (Horizon Europe Space). Development of 5G/6G technologies. </a:t>
            </a:r>
            <a:r>
              <a:rPr lang="en-GB" b="1" dirty="0">
                <a:solidFill>
                  <a:srgbClr val="FF0000"/>
                </a:solidFill>
              </a:rPr>
              <a:t>Project coordinator.</a:t>
            </a:r>
          </a:p>
          <a:p>
            <a:pPr marL="285750" indent="-285750">
              <a:buFont typeface="Arial" panose="020B0604020202020204" pitchFamily="34" charset="0"/>
              <a:buChar char="•"/>
            </a:pPr>
            <a:r>
              <a:rPr lang="en-GB" dirty="0"/>
              <a:t>5G-GOVSATCOM: 2M€ (EUSPA). Field trials in E2E X band NTN/TN system. </a:t>
            </a:r>
            <a:r>
              <a:rPr lang="en-GB" b="1" dirty="0">
                <a:solidFill>
                  <a:srgbClr val="FF0000"/>
                </a:solidFill>
              </a:rPr>
              <a:t>Project coordinator.</a:t>
            </a:r>
          </a:p>
          <a:p>
            <a:pPr marL="285750" indent="-285750">
              <a:buFont typeface="Arial" panose="020B0604020202020204" pitchFamily="34" charset="0"/>
              <a:buChar char="•"/>
            </a:pPr>
            <a:r>
              <a:rPr lang="en-GB" dirty="0"/>
              <a:t>5G-HUB: 4M€ (EUSPA). Integration of 5G-NTN and GOVSATCOM-HUB. Rol: </a:t>
            </a:r>
            <a:r>
              <a:rPr lang="en-GB" b="1" dirty="0">
                <a:solidFill>
                  <a:srgbClr val="FF0000"/>
                </a:solidFill>
              </a:rPr>
              <a:t>Technical coordinator.</a:t>
            </a:r>
            <a:endParaRPr lang="en-GB" dirty="0"/>
          </a:p>
          <a:p>
            <a:pPr marL="285750" indent="-285750">
              <a:buFont typeface="Arial" panose="020B0604020202020204" pitchFamily="34" charset="0"/>
              <a:buChar char="•"/>
            </a:pPr>
            <a:r>
              <a:rPr lang="en-GB" dirty="0"/>
              <a:t>ABACO: 0.2M€ (PTE). Development of a 5G terminal NTN a for LEO Ka. Technical support.</a:t>
            </a:r>
          </a:p>
          <a:p>
            <a:pPr marL="285750" indent="-285750">
              <a:buFont typeface="Arial" panose="020B0604020202020204" pitchFamily="34" charset="0"/>
              <a:buChar char="•"/>
            </a:pPr>
            <a:endParaRPr lang="en-GB" sz="1600" noProof="0" dirty="0"/>
          </a:p>
        </p:txBody>
      </p:sp>
      <p:sp>
        <p:nvSpPr>
          <p:cNvPr id="5" name="CuadroTexto 4">
            <a:extLst>
              <a:ext uri="{FF2B5EF4-FFF2-40B4-BE49-F238E27FC236}">
                <a16:creationId xmlns:a16="http://schemas.microsoft.com/office/drawing/2014/main" id="{4FF2AF99-4F1A-DE23-595F-9CA7F9D6BA9C}"/>
              </a:ext>
            </a:extLst>
          </p:cNvPr>
          <p:cNvSpPr txBox="1"/>
          <p:nvPr/>
        </p:nvSpPr>
        <p:spPr>
          <a:xfrm>
            <a:off x="1632248" y="1697915"/>
            <a:ext cx="9460194" cy="646331"/>
          </a:xfrm>
          <a:prstGeom prst="rect">
            <a:avLst/>
          </a:prstGeom>
          <a:solidFill>
            <a:schemeClr val="accent1">
              <a:lumMod val="20000"/>
              <a:lumOff val="80000"/>
            </a:schemeClr>
          </a:solidFill>
        </p:spPr>
        <p:txBody>
          <a:bodyPr wrap="square">
            <a:spAutoFit/>
          </a:bodyPr>
          <a:lstStyle/>
          <a:p>
            <a:r>
              <a:rPr lang="en-US" i="1" dirty="0"/>
              <a:t>We build and harmonize terrestrial and non-terrestrial networks to ensure critical, resilient, and secure connectivity.</a:t>
            </a:r>
            <a:endParaRPr lang="en-US" i="1" dirty="0">
              <a:latin typeface="Interstate light" panose="02000506030000020004"/>
            </a:endParaRPr>
          </a:p>
        </p:txBody>
      </p:sp>
      <p:sp>
        <p:nvSpPr>
          <p:cNvPr id="4" name="Marcador de texto 2">
            <a:extLst>
              <a:ext uri="{FF2B5EF4-FFF2-40B4-BE49-F238E27FC236}">
                <a16:creationId xmlns:a16="http://schemas.microsoft.com/office/drawing/2014/main" id="{6872E351-AC35-87ED-6803-14F25246C41B}"/>
              </a:ext>
            </a:extLst>
          </p:cNvPr>
          <p:cNvSpPr txBox="1">
            <a:spLocks/>
          </p:cNvSpPr>
          <p:nvPr/>
        </p:nvSpPr>
        <p:spPr>
          <a:xfrm>
            <a:off x="7011599" y="2486826"/>
            <a:ext cx="4080843" cy="3198450"/>
          </a:xfrm>
          <a:prstGeom prst="rect">
            <a:avLst/>
          </a:prstGeom>
          <a:solidFill>
            <a:schemeClr val="bg1">
              <a:lumMod val="85000"/>
            </a:schemeClr>
          </a:solidFill>
        </p:spPr>
        <p:txBody>
          <a:bodyPr vert="horz" lIns="91440" tIns="45720" rIns="91440" bIns="45720" rtlCol="0">
            <a:normAutofit/>
          </a:bodyPr>
          <a:lstStyle>
            <a:lvl1pPr marL="0" indent="0" algn="just" defTabSz="914400" rtl="0" eaLnBrk="1" latinLnBrk="0" hangingPunct="1">
              <a:lnSpc>
                <a:spcPct val="100000"/>
              </a:lnSpc>
              <a:spcBef>
                <a:spcPts val="0"/>
              </a:spcBef>
              <a:spcAft>
                <a:spcPts val="1200"/>
              </a:spcAft>
              <a:buFont typeface="Arial" panose="020B0604020202020204" pitchFamily="34" charset="0"/>
              <a:buNone/>
              <a:defRPr sz="1600" kern="1200">
                <a:solidFill>
                  <a:srgbClr val="3F3A5D"/>
                </a:solidFill>
                <a:latin typeface="Interstate light" panose="02000506030000020004" pitchFamily="2" charset="0"/>
                <a:ea typeface="+mn-ea"/>
                <a:cs typeface="+mn-cs"/>
              </a:defRPr>
            </a:lvl1pPr>
            <a:lvl2pPr marL="457200" indent="0" algn="just" defTabSz="914400" rtl="0" eaLnBrk="1" latinLnBrk="0" hangingPunct="1">
              <a:lnSpc>
                <a:spcPct val="90000"/>
              </a:lnSpc>
              <a:spcBef>
                <a:spcPts val="500"/>
              </a:spcBef>
              <a:buFont typeface="Arial" panose="020B0604020202020204" pitchFamily="34" charset="0"/>
              <a:buNone/>
              <a:defRPr sz="2000" kern="1200">
                <a:solidFill>
                  <a:srgbClr val="3F3A5D"/>
                </a:solidFill>
                <a:latin typeface="Interstate" panose="02000506030000020004" pitchFamily="2" charset="0"/>
                <a:ea typeface="+mn-ea"/>
                <a:cs typeface="+mn-cs"/>
              </a:defRPr>
            </a:lvl2pPr>
            <a:lvl3pPr marL="914400" indent="0" algn="just" defTabSz="914400" rtl="0" eaLnBrk="1" latinLnBrk="0" hangingPunct="1">
              <a:lnSpc>
                <a:spcPct val="90000"/>
              </a:lnSpc>
              <a:spcBef>
                <a:spcPts val="500"/>
              </a:spcBef>
              <a:buFont typeface="Arial" panose="020B0604020202020204" pitchFamily="34" charset="0"/>
              <a:buNone/>
              <a:defRPr sz="2000" kern="1200">
                <a:solidFill>
                  <a:srgbClr val="3F3A5D"/>
                </a:solidFill>
                <a:latin typeface="Interstate" panose="02000506030000020004" pitchFamily="2" charset="0"/>
                <a:ea typeface="+mn-ea"/>
                <a:cs typeface="+mn-cs"/>
              </a:defRPr>
            </a:lvl3pPr>
            <a:lvl4pPr marL="1371600" indent="0" algn="just" defTabSz="914400" rtl="0" eaLnBrk="1" latinLnBrk="0" hangingPunct="1">
              <a:lnSpc>
                <a:spcPct val="90000"/>
              </a:lnSpc>
              <a:spcBef>
                <a:spcPts val="500"/>
              </a:spcBef>
              <a:buFont typeface="Arial" panose="020B0604020202020204" pitchFamily="34" charset="0"/>
              <a:buNone/>
              <a:defRPr sz="2000" kern="1200">
                <a:solidFill>
                  <a:srgbClr val="3F3A5D"/>
                </a:solidFill>
                <a:latin typeface="Interstate" panose="02000506030000020004" pitchFamily="2" charset="0"/>
                <a:ea typeface="+mn-ea"/>
                <a:cs typeface="+mn-cs"/>
              </a:defRPr>
            </a:lvl4pPr>
            <a:lvl5pPr marL="1828800" indent="0" algn="just" defTabSz="914400" rtl="0" eaLnBrk="1" latinLnBrk="0" hangingPunct="1">
              <a:lnSpc>
                <a:spcPct val="90000"/>
              </a:lnSpc>
              <a:spcBef>
                <a:spcPts val="500"/>
              </a:spcBef>
              <a:buFont typeface="Arial" panose="020B0604020202020204" pitchFamily="34" charset="0"/>
              <a:buNone/>
              <a:defRPr sz="2000" kern="1200">
                <a:solidFill>
                  <a:srgbClr val="3F3A5D"/>
                </a:solidFill>
                <a:latin typeface="Interstate"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Personnel:</a:t>
            </a:r>
          </a:p>
          <a:p>
            <a:pPr marL="742950" lvl="1" indent="-285750">
              <a:buFont typeface="Arial" panose="020B0604020202020204" pitchFamily="34" charset="0"/>
              <a:buChar char="•"/>
            </a:pPr>
            <a:r>
              <a:rPr lang="en-GB" sz="1600" dirty="0"/>
              <a:t>14 tenured researchers ( 11 Seniors).</a:t>
            </a:r>
          </a:p>
          <a:p>
            <a:pPr marL="742950" lvl="1" indent="-285750">
              <a:buFont typeface="Arial" panose="020B0604020202020204" pitchFamily="34" charset="0"/>
              <a:buChar char="•"/>
            </a:pPr>
            <a:r>
              <a:rPr lang="en-GB" sz="1600" dirty="0"/>
              <a:t>1 Engineer.</a:t>
            </a:r>
          </a:p>
          <a:p>
            <a:pPr marL="742950" lvl="1" indent="-285750">
              <a:buFont typeface="Arial" panose="020B0604020202020204" pitchFamily="34" charset="0"/>
              <a:buChar char="•"/>
            </a:pPr>
            <a:r>
              <a:rPr lang="en-GB" sz="1600" dirty="0"/>
              <a:t>3 </a:t>
            </a:r>
            <a:r>
              <a:rPr lang="en-GB" sz="1600" dirty="0" err="1"/>
              <a:t>Ph.D</a:t>
            </a:r>
            <a:r>
              <a:rPr lang="en-GB" sz="1600" dirty="0"/>
              <a:t> students.</a:t>
            </a:r>
          </a:p>
          <a:p>
            <a:pPr marL="742950" lvl="1" indent="-285750">
              <a:buFont typeface="Arial" panose="020B0604020202020204" pitchFamily="34" charset="0"/>
              <a:buChar char="•"/>
            </a:pPr>
            <a:r>
              <a:rPr lang="en-GB" sz="1600" dirty="0"/>
              <a:t>2 </a:t>
            </a:r>
            <a:r>
              <a:rPr lang="en-GB" sz="1600" dirty="0" err="1"/>
              <a:t>Msc</a:t>
            </a:r>
            <a:r>
              <a:rPr lang="en-GB" sz="1600" dirty="0"/>
              <a:t>/</a:t>
            </a:r>
            <a:r>
              <a:rPr lang="en-GB" sz="1600" dirty="0" err="1"/>
              <a:t>Bsc</a:t>
            </a:r>
            <a:r>
              <a:rPr lang="en-GB" sz="1600" dirty="0"/>
              <a:t>.</a:t>
            </a:r>
          </a:p>
          <a:p>
            <a:pPr marL="285750" indent="-285750">
              <a:buFont typeface="Arial" panose="020B0604020202020204" pitchFamily="34" charset="0"/>
              <a:buChar char="•"/>
            </a:pPr>
            <a:r>
              <a:rPr lang="en-GB" dirty="0"/>
              <a:t>Budget:</a:t>
            </a:r>
          </a:p>
          <a:p>
            <a:pPr marL="742950" lvl="1" indent="-285750">
              <a:buFont typeface="Arial" panose="020B0604020202020204" pitchFamily="34" charset="0"/>
              <a:buChar char="•"/>
            </a:pPr>
            <a:r>
              <a:rPr lang="en-GB" sz="1600" dirty="0"/>
              <a:t>2025: </a:t>
            </a:r>
            <a:r>
              <a:rPr lang="en-GB" sz="1600" b="1" u="sng" dirty="0"/>
              <a:t>3.3 M€</a:t>
            </a:r>
            <a:r>
              <a:rPr lang="en-GB" sz="1600" dirty="0"/>
              <a:t> (1.7 M€ </a:t>
            </a:r>
            <a:r>
              <a:rPr lang="en-GB" sz="1600" dirty="0" err="1"/>
              <a:t>equipments</a:t>
            </a:r>
            <a:r>
              <a:rPr lang="en-GB" sz="1600" dirty="0"/>
              <a:t>, 0.7 M€ ESA and industry contracts).</a:t>
            </a:r>
          </a:p>
          <a:p>
            <a:pPr marL="742950" lvl="1" indent="-285750">
              <a:buFont typeface="Arial" panose="020B0604020202020204" pitchFamily="34" charset="0"/>
              <a:buChar char="•"/>
            </a:pPr>
            <a:r>
              <a:rPr lang="en-GB" sz="1600" dirty="0"/>
              <a:t>14 NTN active projects</a:t>
            </a:r>
          </a:p>
        </p:txBody>
      </p:sp>
    </p:spTree>
    <p:extLst>
      <p:ext uri="{BB962C8B-B14F-4D97-AF65-F5344CB8AC3E}">
        <p14:creationId xmlns:p14="http://schemas.microsoft.com/office/powerpoint/2010/main" val="347040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magen">
            <a:extLst>
              <a:ext uri="{FF2B5EF4-FFF2-40B4-BE49-F238E27FC236}">
                <a16:creationId xmlns:a16="http://schemas.microsoft.com/office/drawing/2014/main" id="{7628F32D-78A5-4B81-B293-BE44B8FF07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016773" y="5730371"/>
            <a:ext cx="523260" cy="442224"/>
          </a:xfrm>
          <a:prstGeom prst="rect">
            <a:avLst/>
          </a:prstGeom>
          <a:noFill/>
          <a:ln w="9525">
            <a:noFill/>
            <a:miter lim="800000"/>
            <a:headEnd/>
            <a:tailEnd/>
          </a:ln>
        </p:spPr>
      </p:pic>
      <p:pic>
        <p:nvPicPr>
          <p:cNvPr id="3" name="Imatge 4" descr="Imatge que conté text&#10;&#10;Descripció generada automàticament">
            <a:extLst>
              <a:ext uri="{FF2B5EF4-FFF2-40B4-BE49-F238E27FC236}">
                <a16:creationId xmlns:a16="http://schemas.microsoft.com/office/drawing/2014/main" id="{773BA17B-E59D-4EA7-88F6-8BE4A3EA1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311" y="5664630"/>
            <a:ext cx="529906" cy="811911"/>
          </a:xfrm>
          <a:prstGeom prst="rect">
            <a:avLst/>
          </a:prstGeom>
        </p:spPr>
      </p:pic>
      <p:pic>
        <p:nvPicPr>
          <p:cNvPr id="4" name="Imagen 3" descr="Logotipo&#10;&#10;Descripción generada automáticamente con confianza media">
            <a:extLst>
              <a:ext uri="{FF2B5EF4-FFF2-40B4-BE49-F238E27FC236}">
                <a16:creationId xmlns:a16="http://schemas.microsoft.com/office/drawing/2014/main" id="{0513364D-44E9-434A-BFC1-991FBB41A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117" y="5602932"/>
            <a:ext cx="956140" cy="647708"/>
          </a:xfrm>
          <a:prstGeom prst="rect">
            <a:avLst/>
          </a:prstGeom>
        </p:spPr>
      </p:pic>
    </p:spTree>
    <p:extLst>
      <p:ext uri="{BB962C8B-B14F-4D97-AF65-F5344CB8AC3E}">
        <p14:creationId xmlns:p14="http://schemas.microsoft.com/office/powerpoint/2010/main" val="256627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A2A31-1E2F-1785-AF35-834B8AAF38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127BB58-DA28-B52B-84C3-F21747C3123C}"/>
              </a:ext>
            </a:extLst>
          </p:cNvPr>
          <p:cNvSpPr>
            <a:spLocks noGrp="1"/>
          </p:cNvSpPr>
          <p:nvPr>
            <p:ph type="title"/>
          </p:nvPr>
        </p:nvSpPr>
        <p:spPr/>
        <p:txBody>
          <a:bodyPr>
            <a:normAutofit/>
          </a:bodyPr>
          <a:lstStyle/>
          <a:p>
            <a:pPr algn="ctr"/>
            <a:r>
              <a:rPr lang="en-US" cap="none" dirty="0">
                <a:latin typeface="Arial" panose="020B0604020202020204" pitchFamily="34" charset="0"/>
                <a:cs typeface="Arial" panose="020B0604020202020204" pitchFamily="34" charset="0"/>
              </a:rPr>
              <a:t>Why TN/NTN handover matters?</a:t>
            </a:r>
            <a:endParaRPr lang="en-GB" cap="none" noProof="0" dirty="0">
              <a:latin typeface="Arial" panose="020B0604020202020204" pitchFamily="34" charset="0"/>
              <a:cs typeface="Arial" panose="020B0604020202020204" pitchFamily="34" charset="0"/>
            </a:endParaRPr>
          </a:p>
        </p:txBody>
      </p:sp>
      <p:sp>
        <p:nvSpPr>
          <p:cNvPr id="6" name="Marcador de texto 5">
            <a:extLst>
              <a:ext uri="{FF2B5EF4-FFF2-40B4-BE49-F238E27FC236}">
                <a16:creationId xmlns:a16="http://schemas.microsoft.com/office/drawing/2014/main" id="{D5DB51B2-52F6-7CFC-43EE-30B8F6A7DF95}"/>
              </a:ext>
            </a:extLst>
          </p:cNvPr>
          <p:cNvSpPr>
            <a:spLocks noGrp="1"/>
          </p:cNvSpPr>
          <p:nvPr>
            <p:ph type="body" sz="quarter" idx="10"/>
          </p:nvPr>
        </p:nvSpPr>
        <p:spPr>
          <a:xfrm>
            <a:off x="1500112" y="1533994"/>
            <a:ext cx="10024895" cy="3190406"/>
          </a:xfrm>
        </p:spPr>
        <p:txBody>
          <a:bodyPr>
            <a:normAutofit/>
          </a:bodyPr>
          <a:lstStyle/>
          <a:p>
            <a:pPr marL="285750" indent="-285750">
              <a:buClr>
                <a:schemeClr val="accent2"/>
              </a:buClr>
              <a:buFont typeface="Arial" panose="020B0604020202020204" pitchFamily="34" charset="0"/>
              <a:buChar char="•"/>
            </a:pPr>
            <a:r>
              <a:rPr lang="en-US" sz="1800" dirty="0">
                <a:latin typeface="Arial" panose="020B0604020202020204" pitchFamily="34" charset="0"/>
                <a:cs typeface="Arial" panose="020B0604020202020204" pitchFamily="34" charset="0"/>
              </a:rPr>
              <a:t>Future resilient communications will depend on seamless operation across terrestrial and non-terrestrial domains.</a:t>
            </a:r>
          </a:p>
          <a:p>
            <a:pPr marL="285750" indent="-285750">
              <a:buClr>
                <a:schemeClr val="accent2"/>
              </a:buClr>
              <a:buFont typeface="Arial" panose="020B0604020202020204" pitchFamily="34" charset="0"/>
              <a:buChar char="•"/>
            </a:pPr>
            <a:r>
              <a:rPr lang="en-US" sz="1800" dirty="0">
                <a:latin typeface="Arial" panose="020B0604020202020204" pitchFamily="34" charset="0"/>
                <a:cs typeface="Arial" panose="020B0604020202020204" pitchFamily="34" charset="0"/>
              </a:rPr>
              <a:t>Coverage extension alone is not enough; users need continuity of service.</a:t>
            </a:r>
          </a:p>
          <a:p>
            <a:pPr marL="285750" indent="-285750">
              <a:buClr>
                <a:schemeClr val="accent2"/>
              </a:buClr>
              <a:buFont typeface="Arial" panose="020B0604020202020204" pitchFamily="34" charset="0"/>
              <a:buChar char="•"/>
            </a:pPr>
            <a:r>
              <a:rPr lang="en-US" sz="1800" dirty="0">
                <a:latin typeface="Arial" panose="020B0604020202020204" pitchFamily="34" charset="0"/>
                <a:cs typeface="Arial" panose="020B0604020202020204" pitchFamily="34" charset="0"/>
              </a:rPr>
              <a:t>For public safety, governmental, and critical infrastructure users, disruption during access transition can be unacceptable</a:t>
            </a:r>
          </a:p>
          <a:p>
            <a:pPr marL="285750" indent="-285750">
              <a:buClr>
                <a:schemeClr val="accent2"/>
              </a:buClr>
              <a:buFont typeface="Arial" panose="020B0604020202020204" pitchFamily="34" charset="0"/>
              <a:buChar char="•"/>
            </a:pPr>
            <a:r>
              <a:rPr lang="en-US" sz="1800" dirty="0">
                <a:latin typeface="Arial" panose="020B0604020202020204" pitchFamily="34" charset="0"/>
                <a:cs typeface="Arial" panose="020B0604020202020204" pitchFamily="34" charset="0"/>
              </a:rPr>
              <a:t>TN–NTN handover is a key enabler of secure, resilient, and sovereign communications architectures</a:t>
            </a:r>
          </a:p>
          <a:p>
            <a:pPr marL="285750" indent="-285750">
              <a:buClr>
                <a:schemeClr val="accent2"/>
              </a:buClr>
              <a:buFont typeface="Arial" panose="020B0604020202020204" pitchFamily="34" charset="0"/>
              <a:buChar char="•"/>
            </a:pPr>
            <a:r>
              <a:rPr lang="en-US" sz="1800" dirty="0">
                <a:latin typeface="Arial" panose="020B0604020202020204" pitchFamily="34" charset="0"/>
                <a:cs typeface="Arial" panose="020B0604020202020204" pitchFamily="34" charset="0"/>
              </a:rPr>
              <a:t>Solving this in 5G is a necessary step toward native integrated 6G TN–NTN systems</a:t>
            </a:r>
          </a:p>
        </p:txBody>
      </p:sp>
    </p:spTree>
    <p:extLst>
      <p:ext uri="{BB962C8B-B14F-4D97-AF65-F5344CB8AC3E}">
        <p14:creationId xmlns:p14="http://schemas.microsoft.com/office/powerpoint/2010/main" val="248597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46F77-3CC7-8914-8737-D36D81FB340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7DB9E1-BF90-E8A9-8930-DD47891DF6E0}"/>
              </a:ext>
            </a:extLst>
          </p:cNvPr>
          <p:cNvSpPr>
            <a:spLocks noGrp="1"/>
          </p:cNvSpPr>
          <p:nvPr>
            <p:ph type="title"/>
          </p:nvPr>
        </p:nvSpPr>
        <p:spPr>
          <a:xfrm>
            <a:off x="1354283" y="388725"/>
            <a:ext cx="10400837" cy="604910"/>
          </a:xfrm>
        </p:spPr>
        <p:txBody>
          <a:bodyPr>
            <a:noAutofit/>
          </a:bodyPr>
          <a:lstStyle/>
          <a:p>
            <a:pPr algn="ctr"/>
            <a:r>
              <a:rPr lang="en-US" sz="2400" cap="none" dirty="0">
                <a:latin typeface="Arial" panose="020B0604020202020204" pitchFamily="34" charset="0"/>
                <a:cs typeface="Arial" panose="020B0604020202020204" pitchFamily="34" charset="0"/>
              </a:rPr>
              <a:t>5G-GOVSATCOM: proving TN–NTN continuity for mission-critical services</a:t>
            </a:r>
            <a:endParaRPr lang="en-GB" sz="2400" cap="none" noProof="0" dirty="0">
              <a:latin typeface="Arial" panose="020B0604020202020204" pitchFamily="34" charset="0"/>
              <a:cs typeface="Arial" panose="020B0604020202020204" pitchFamily="34" charset="0"/>
            </a:endParaRPr>
          </a:p>
        </p:txBody>
      </p:sp>
      <p:sp>
        <p:nvSpPr>
          <p:cNvPr id="4" name="Marcador de texto 5">
            <a:extLst>
              <a:ext uri="{FF2B5EF4-FFF2-40B4-BE49-F238E27FC236}">
                <a16:creationId xmlns:a16="http://schemas.microsoft.com/office/drawing/2014/main" id="{FA83714A-04E0-E2E3-5CFC-E3A3D083E16E}"/>
              </a:ext>
            </a:extLst>
          </p:cNvPr>
          <p:cNvSpPr>
            <a:spLocks noGrp="1"/>
          </p:cNvSpPr>
          <p:nvPr>
            <p:ph type="body" sz="quarter" idx="10"/>
          </p:nvPr>
        </p:nvSpPr>
        <p:spPr>
          <a:xfrm>
            <a:off x="1164832" y="1787994"/>
            <a:ext cx="10024895" cy="1940726"/>
          </a:xfrm>
        </p:spPr>
        <p:txBody>
          <a:bodyPr>
            <a:normAutofit fontScale="85000" lnSpcReduction="20000"/>
          </a:bodyPr>
          <a:lstStyle/>
          <a:p>
            <a:pPr marL="285750" indent="-285750">
              <a:lnSpc>
                <a:spcPct val="120000"/>
              </a:lnSpc>
              <a:spcBef>
                <a:spcPts val="600"/>
              </a:spcBef>
              <a:spcAft>
                <a:spcPts val="400"/>
              </a:spcAft>
              <a:buSzPct val="170000"/>
              <a:buFont typeface="Arial" panose="020B0604020202020204" pitchFamily="34" charset="0"/>
              <a:buChar char="•"/>
            </a:pPr>
            <a:r>
              <a:rPr lang="en-US" sz="1800" dirty="0">
                <a:latin typeface="Arial" panose="020B0604020202020204" pitchFamily="34" charset="0"/>
                <a:cs typeface="Arial" panose="020B0604020202020204" pitchFamily="34" charset="0"/>
              </a:rPr>
              <a:t>A VHO is a procedure started when TN (NTN) coverage/service is not good, while NTN (TN) coverage/service can provide an alternative.</a:t>
            </a:r>
          </a:p>
          <a:p>
            <a:pPr marL="285750" indent="-285750">
              <a:lnSpc>
                <a:spcPct val="120000"/>
              </a:lnSpc>
              <a:spcBef>
                <a:spcPts val="600"/>
              </a:spcBef>
              <a:spcAft>
                <a:spcPts val="400"/>
              </a:spcAft>
              <a:buSzPct val="170000"/>
              <a:buFont typeface="Arial" panose="020B0604020202020204" pitchFamily="34" charset="0"/>
              <a:buChar char="•"/>
            </a:pPr>
            <a:r>
              <a:rPr lang="en-US" sz="1800" dirty="0">
                <a:latin typeface="Arial" panose="020B0604020202020204" pitchFamily="34" charset="0"/>
                <a:cs typeface="Arial" panose="020B0604020202020204" pitchFamily="34" charset="0"/>
              </a:rPr>
              <a:t>A VHO is more than a normal HO since it changes not only the access (PHY and MAC) but also the network, thus requiring IP layer mobility. This is addressed today in 5G systems using tunneling schemes (i.e., basically using VPNs).</a:t>
            </a:r>
          </a:p>
          <a:p>
            <a:pPr marL="285750" indent="-285750">
              <a:lnSpc>
                <a:spcPct val="120000"/>
              </a:lnSpc>
              <a:spcBef>
                <a:spcPts val="400"/>
              </a:spcBef>
              <a:spcAft>
                <a:spcPts val="100"/>
              </a:spcAft>
              <a:buSzPct val="170000"/>
              <a:buFont typeface="Arial" panose="020B0604020202020204" pitchFamily="34" charset="0"/>
              <a:buChar char="•"/>
            </a:pPr>
            <a:r>
              <a:rPr lang="en-US" sz="1800" dirty="0">
                <a:latin typeface="Arial" panose="020B0604020202020204" pitchFamily="34" charset="0"/>
                <a:cs typeface="Arial" panose="020B0604020202020204" pitchFamily="34" charset="0"/>
              </a:rPr>
              <a:t>There are some examples in the literature dealing with VHO between terrestrial systems (e.g., </a:t>
            </a:r>
            <a:r>
              <a:rPr lang="en-US" sz="1800" dirty="0" err="1">
                <a:latin typeface="Arial" panose="020B0604020202020204" pitchFamily="34" charset="0"/>
                <a:cs typeface="Arial" panose="020B0604020202020204" pitchFamily="34" charset="0"/>
              </a:rPr>
              <a:t>WiFi</a:t>
            </a:r>
            <a:r>
              <a:rPr lang="en-US" sz="1800" dirty="0">
                <a:latin typeface="Arial" panose="020B0604020202020204" pitchFamily="34" charset="0"/>
                <a:cs typeface="Arial" panose="020B0604020202020204" pitchFamily="34" charset="0"/>
              </a:rPr>
              <a:t> and 5G), but the VHO topic in the context of 5G TN and 5G NTN has not yet been addressed well.</a:t>
            </a:r>
          </a:p>
        </p:txBody>
      </p:sp>
      <p:pic>
        <p:nvPicPr>
          <p:cNvPr id="6" name="Imagen 5" descr="Diagrama&#10;&#10;Descripción generada automáticamente">
            <a:extLst>
              <a:ext uri="{FF2B5EF4-FFF2-40B4-BE49-F238E27FC236}">
                <a16:creationId xmlns:a16="http://schemas.microsoft.com/office/drawing/2014/main" id="{BB7D30AD-45D0-C77B-3044-F79568AB5E46}"/>
              </a:ext>
            </a:extLst>
          </p:cNvPr>
          <p:cNvPicPr>
            <a:picLocks noChangeAspect="1"/>
          </p:cNvPicPr>
          <p:nvPr/>
        </p:nvPicPr>
        <p:blipFill>
          <a:blip r:embed="rId2"/>
          <a:stretch>
            <a:fillRect/>
          </a:stretch>
        </p:blipFill>
        <p:spPr>
          <a:xfrm>
            <a:off x="2123440" y="3883795"/>
            <a:ext cx="7548858" cy="2585480"/>
          </a:xfrm>
          <a:prstGeom prst="rect">
            <a:avLst/>
          </a:prstGeom>
        </p:spPr>
      </p:pic>
    </p:spTree>
    <p:extLst>
      <p:ext uri="{BB962C8B-B14F-4D97-AF65-F5344CB8AC3E}">
        <p14:creationId xmlns:p14="http://schemas.microsoft.com/office/powerpoint/2010/main" val="386379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696EC-1511-93FD-1CC9-431C10D0702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EDD500C-36E0-9EC5-FB30-C4CB6F5717A3}"/>
              </a:ext>
            </a:extLst>
          </p:cNvPr>
          <p:cNvSpPr>
            <a:spLocks noGrp="1"/>
          </p:cNvSpPr>
          <p:nvPr>
            <p:ph type="title"/>
          </p:nvPr>
        </p:nvSpPr>
        <p:spPr/>
        <p:txBody>
          <a:bodyPr>
            <a:normAutofit/>
          </a:bodyPr>
          <a:lstStyle/>
          <a:p>
            <a:pPr algn="ctr"/>
            <a:r>
              <a:rPr lang="en-US" cap="none" dirty="0">
                <a:latin typeface="Arial" panose="020B0604020202020204" pitchFamily="34" charset="0"/>
                <a:cs typeface="Arial" panose="020B0604020202020204" pitchFamily="34" charset="0"/>
              </a:rPr>
              <a:t>Architecture for continuity</a:t>
            </a:r>
            <a:endParaRPr lang="en-GB" cap="none" noProof="0" dirty="0">
              <a:latin typeface="Arial" panose="020B0604020202020204" pitchFamily="34" charset="0"/>
              <a:cs typeface="Arial" panose="020B0604020202020204" pitchFamily="34" charset="0"/>
            </a:endParaRPr>
          </a:p>
        </p:txBody>
      </p:sp>
      <p:pic>
        <p:nvPicPr>
          <p:cNvPr id="5" name="Picture Placeholder 77" descr="A diagram of a satellite network&#10;&#10;AI-generated content may be incorrect.">
            <a:extLst>
              <a:ext uri="{FF2B5EF4-FFF2-40B4-BE49-F238E27FC236}">
                <a16:creationId xmlns:a16="http://schemas.microsoft.com/office/drawing/2014/main" id="{419E5918-BA1F-3BB1-F83A-E903A81E1569}"/>
              </a:ext>
            </a:extLst>
          </p:cNvPr>
          <p:cNvPicPr>
            <a:picLocks noChangeAspect="1"/>
          </p:cNvPicPr>
          <p:nvPr/>
        </p:nvPicPr>
        <p:blipFill>
          <a:blip r:embed="rId2"/>
          <a:srcRect t="94" b="94"/>
          <a:stretch>
            <a:fillRect/>
          </a:stretch>
        </p:blipFill>
        <p:spPr>
          <a:xfrm>
            <a:off x="2768717" y="1454242"/>
            <a:ext cx="6096851" cy="3423031"/>
          </a:xfrm>
          <a:prstGeom prst="rect">
            <a:avLst/>
          </a:prstGeom>
        </p:spPr>
      </p:pic>
      <p:sp>
        <p:nvSpPr>
          <p:cNvPr id="7" name="TextBox 6">
            <a:extLst>
              <a:ext uri="{FF2B5EF4-FFF2-40B4-BE49-F238E27FC236}">
                <a16:creationId xmlns:a16="http://schemas.microsoft.com/office/drawing/2014/main" id="{CDBF1741-B86D-58FF-822F-3F3015E1FEAB}"/>
              </a:ext>
            </a:extLst>
          </p:cNvPr>
          <p:cNvSpPr txBox="1"/>
          <p:nvPr/>
        </p:nvSpPr>
        <p:spPr>
          <a:xfrm>
            <a:off x="1644870" y="5403758"/>
            <a:ext cx="9382760" cy="1212896"/>
          </a:xfrm>
          <a:prstGeom prst="rect">
            <a:avLst/>
          </a:prstGeom>
          <a:noFill/>
        </p:spPr>
        <p:txBody>
          <a:bodyPr wrap="square">
            <a:spAutoFit/>
          </a:bodyPr>
          <a:lstStyle/>
          <a:p>
            <a:pPr>
              <a:lnSpc>
                <a:spcPct val="120000"/>
              </a:lnSpc>
              <a:spcBef>
                <a:spcPts val="600"/>
              </a:spcBef>
              <a:buSzPct val="170000"/>
            </a:pPr>
            <a:r>
              <a:rPr lang="en-US" u="sng" dirty="0">
                <a:latin typeface="Arial" panose="020B0604020202020204" pitchFamily="34" charset="0"/>
                <a:cs typeface="Arial" panose="020B0604020202020204" pitchFamily="34" charset="0"/>
              </a:rPr>
              <a:t>Non-interoperable CNs of TN and NTN  </a:t>
            </a:r>
          </a:p>
          <a:p>
            <a:pPr>
              <a:lnSpc>
                <a:spcPct val="120000"/>
              </a:lnSpc>
              <a:spcBef>
                <a:spcPts val="600"/>
              </a:spcBef>
              <a:buSzPct val="170000"/>
            </a:pPr>
            <a:r>
              <a:rPr lang="en-US" dirty="0">
                <a:latin typeface="Arial" panose="020B0604020202020204" pitchFamily="34" charset="0"/>
                <a:cs typeface="Arial" panose="020B0604020202020204" pitchFamily="34" charset="0"/>
              </a:rPr>
              <a:t>Interoperable CNs of TN and NTN </a:t>
            </a:r>
          </a:p>
          <a:p>
            <a:pPr>
              <a:lnSpc>
                <a:spcPct val="120000"/>
              </a:lnSpc>
              <a:spcBef>
                <a:spcPts val="600"/>
              </a:spcBef>
              <a:buSzPct val="170000"/>
            </a:pPr>
            <a:r>
              <a:rPr lang="en-US" dirty="0">
                <a:latin typeface="Arial" panose="020B0604020202020204" pitchFamily="34" charset="0"/>
                <a:cs typeface="Arial" panose="020B0604020202020204" pitchFamily="34" charset="0"/>
              </a:rPr>
              <a:t>Unified CN for both TN and NTN</a:t>
            </a:r>
          </a:p>
        </p:txBody>
      </p:sp>
    </p:spTree>
    <p:extLst>
      <p:ext uri="{BB962C8B-B14F-4D97-AF65-F5344CB8AC3E}">
        <p14:creationId xmlns:p14="http://schemas.microsoft.com/office/powerpoint/2010/main" val="384452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0BECB-12FB-A0BE-77EF-DB8BEB1DA43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646796A-C2BB-EB8C-3E30-BECCC9B6817C}"/>
              </a:ext>
            </a:extLst>
          </p:cNvPr>
          <p:cNvSpPr>
            <a:spLocks noGrp="1"/>
          </p:cNvSpPr>
          <p:nvPr>
            <p:ph type="title"/>
          </p:nvPr>
        </p:nvSpPr>
        <p:spPr/>
        <p:txBody>
          <a:bodyPr>
            <a:noAutofit/>
          </a:bodyPr>
          <a:lstStyle/>
          <a:p>
            <a:pPr algn="ctr"/>
            <a:r>
              <a:rPr lang="en-US" sz="2000" cap="none" dirty="0">
                <a:latin typeface="Arial" panose="020B0604020202020204" pitchFamily="34" charset="0"/>
                <a:cs typeface="Arial" panose="020B0604020202020204" pitchFamily="34" charset="0"/>
              </a:rPr>
              <a:t>NTN UE</a:t>
            </a:r>
            <a:endParaRPr lang="en-GB" sz="2000" cap="none" noProof="0" dirty="0">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824200C8-F0FA-7B4E-741A-F149639A5AD1}"/>
              </a:ext>
            </a:extLst>
          </p:cNvPr>
          <p:cNvSpPr>
            <a:spLocks noGrp="1"/>
          </p:cNvSpPr>
          <p:nvPr/>
        </p:nvSpPr>
        <p:spPr>
          <a:xfrm>
            <a:off x="393082" y="2260698"/>
            <a:ext cx="5312664" cy="4497847"/>
          </a:xfrm>
          <a:prstGeom prst="rect">
            <a:avLst/>
          </a:prstGeom>
        </p:spPr>
        <p:txBody>
          <a:bodyPr vert="horz" lIns="91440" tIns="45720" rIns="91440" bIns="45720" rtlCol="0" anchor="t">
            <a:noAutofit/>
          </a:bodyPr>
          <a:lst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latin typeface="Arial" panose="020B0604020202020204" pitchFamily="34" charset="0"/>
                <a:ea typeface="Roboto"/>
                <a:cs typeface="Arial" panose="020B0604020202020204" pitchFamily="34" charset="0"/>
              </a:rPr>
              <a:t>In other on going problems, CTTC developed the Rel. 17 adaptations in the UE and they have validated in GEO fixed services in Ku.</a:t>
            </a:r>
          </a:p>
          <a:p>
            <a:r>
              <a:rPr lang="en-US" dirty="0">
                <a:solidFill>
                  <a:srgbClr val="000000"/>
                </a:solidFill>
                <a:latin typeface="Arial" panose="020B0604020202020204" pitchFamily="34" charset="0"/>
                <a:ea typeface="Roboto"/>
                <a:cs typeface="Arial" panose="020B0604020202020204" pitchFamily="34" charset="0"/>
              </a:rPr>
              <a:t>Important aspects:</a:t>
            </a:r>
          </a:p>
          <a:p>
            <a:pPr lvl="1">
              <a:buFont typeface="Courier New" panose="05020102010507070707" pitchFamily="18" charset="2"/>
              <a:buChar char="o"/>
            </a:pPr>
            <a:r>
              <a:rPr lang="en-US" dirty="0">
                <a:solidFill>
                  <a:srgbClr val="000000"/>
                </a:solidFill>
                <a:latin typeface="Arial" panose="020B0604020202020204" pitchFamily="34" charset="0"/>
                <a:ea typeface="Roboto"/>
                <a:cs typeface="Arial" panose="020B0604020202020204" pitchFamily="34" charset="0"/>
              </a:rPr>
              <a:t>Uncertainty of the GEO position and variation, required specific RA procedure.</a:t>
            </a:r>
          </a:p>
          <a:p>
            <a:pPr lvl="1">
              <a:buFont typeface="Courier New" panose="05020102010507070707" pitchFamily="18" charset="2"/>
              <a:buChar char="o"/>
            </a:pPr>
            <a:r>
              <a:rPr lang="en-US" dirty="0">
                <a:solidFill>
                  <a:srgbClr val="000000"/>
                </a:solidFill>
                <a:latin typeface="Arial" panose="020B0604020202020204" pitchFamily="34" charset="0"/>
                <a:ea typeface="Roboto"/>
                <a:cs typeface="Arial" panose="020B0604020202020204" pitchFamily="34" charset="0"/>
              </a:rPr>
              <a:t>The SCS and the UE architecture supported phase noise mask.</a:t>
            </a:r>
          </a:p>
        </p:txBody>
      </p:sp>
      <p:pic>
        <p:nvPicPr>
          <p:cNvPr id="4" name="Picture 3">
            <a:extLst>
              <a:ext uri="{FF2B5EF4-FFF2-40B4-BE49-F238E27FC236}">
                <a16:creationId xmlns:a16="http://schemas.microsoft.com/office/drawing/2014/main" id="{BCD467DC-E99D-9197-5997-C0A03409FF96}"/>
              </a:ext>
            </a:extLst>
          </p:cNvPr>
          <p:cNvPicPr>
            <a:picLocks noChangeAspect="1"/>
          </p:cNvPicPr>
          <p:nvPr/>
        </p:nvPicPr>
        <p:blipFill>
          <a:blip r:embed="rId2"/>
          <a:stretch>
            <a:fillRect/>
          </a:stretch>
        </p:blipFill>
        <p:spPr>
          <a:xfrm>
            <a:off x="5720085" y="1696903"/>
            <a:ext cx="5569220" cy="2418059"/>
          </a:xfrm>
          <a:prstGeom prst="rect">
            <a:avLst/>
          </a:prstGeom>
        </p:spPr>
      </p:pic>
      <p:pic>
        <p:nvPicPr>
          <p:cNvPr id="5" name="Picture 4">
            <a:extLst>
              <a:ext uri="{FF2B5EF4-FFF2-40B4-BE49-F238E27FC236}">
                <a16:creationId xmlns:a16="http://schemas.microsoft.com/office/drawing/2014/main" id="{99A92A7D-9852-E978-854E-744742094A66}"/>
              </a:ext>
            </a:extLst>
          </p:cNvPr>
          <p:cNvPicPr>
            <a:picLocks noChangeAspect="1"/>
          </p:cNvPicPr>
          <p:nvPr/>
        </p:nvPicPr>
        <p:blipFill>
          <a:blip r:embed="rId3"/>
          <a:stretch>
            <a:fillRect/>
          </a:stretch>
        </p:blipFill>
        <p:spPr>
          <a:xfrm>
            <a:off x="6963015" y="4121903"/>
            <a:ext cx="2489255" cy="2062568"/>
          </a:xfrm>
          <a:prstGeom prst="rect">
            <a:avLst/>
          </a:prstGeom>
        </p:spPr>
      </p:pic>
    </p:spTree>
    <p:extLst>
      <p:ext uri="{BB962C8B-B14F-4D97-AF65-F5344CB8AC3E}">
        <p14:creationId xmlns:p14="http://schemas.microsoft.com/office/powerpoint/2010/main" val="79357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59F6-A4CD-A13D-7F92-48C97191595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EB3ACF9-376B-2F50-0877-FADC36FF031B}"/>
              </a:ext>
            </a:extLst>
          </p:cNvPr>
          <p:cNvSpPr>
            <a:spLocks noGrp="1"/>
          </p:cNvSpPr>
          <p:nvPr>
            <p:ph type="title"/>
          </p:nvPr>
        </p:nvSpPr>
        <p:spPr/>
        <p:txBody>
          <a:bodyPr>
            <a:noAutofit/>
          </a:bodyPr>
          <a:lstStyle/>
          <a:p>
            <a:pPr algn="ctr"/>
            <a:r>
              <a:rPr lang="en-US" sz="2000" cap="none" dirty="0">
                <a:latin typeface="Arial" panose="020B0604020202020204" pitchFamily="34" charset="0"/>
                <a:cs typeface="Arial" panose="020B0604020202020204" pitchFamily="34" charset="0"/>
              </a:rPr>
              <a:t>“First” 5G connection over SPAINSAT NG in X-band</a:t>
            </a:r>
            <a:endParaRPr lang="en-GB" sz="2000" cap="none" noProof="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5606FE09-A4EB-BBBA-10F6-923B78192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112" y="1374140"/>
            <a:ext cx="4047066" cy="3035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enas de control de los satélites en las instalación de Hisdesat en Hoyo de Manzanares. ">
            <a:extLst>
              <a:ext uri="{FF2B5EF4-FFF2-40B4-BE49-F238E27FC236}">
                <a16:creationId xmlns:a16="http://schemas.microsoft.com/office/drawing/2014/main" id="{411F7F7E-3F22-3197-65EF-72F70C2C2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283" y="1374140"/>
            <a:ext cx="4552950" cy="3035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F12C5FA-2F9A-381A-BEB5-98BAFE473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194" y="4789945"/>
            <a:ext cx="931905" cy="459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0D1F0D8-FEBB-B10E-CF57-84578F8AF686}"/>
              </a:ext>
            </a:extLst>
          </p:cNvPr>
          <p:cNvPicPr>
            <a:picLocks noChangeAspect="1"/>
          </p:cNvPicPr>
          <p:nvPr/>
        </p:nvPicPr>
        <p:blipFill>
          <a:blip r:embed="rId5"/>
          <a:stretch>
            <a:fillRect/>
          </a:stretch>
        </p:blipFill>
        <p:spPr>
          <a:xfrm>
            <a:off x="1354283" y="5483860"/>
            <a:ext cx="2876698" cy="882695"/>
          </a:xfrm>
          <a:prstGeom prst="rect">
            <a:avLst/>
          </a:prstGeom>
        </p:spPr>
      </p:pic>
      <p:pic>
        <p:nvPicPr>
          <p:cNvPr id="1038" name="Picture 14">
            <a:extLst>
              <a:ext uri="{FF2B5EF4-FFF2-40B4-BE49-F238E27FC236}">
                <a16:creationId xmlns:a16="http://schemas.microsoft.com/office/drawing/2014/main" id="{4CE2032D-7D5A-F042-7A4D-988C8619E9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8106" y="4663576"/>
            <a:ext cx="1255078" cy="7124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BA1C4ED-CBEC-11D7-FD12-1D62FC6AB71A}"/>
              </a:ext>
            </a:extLst>
          </p:cNvPr>
          <p:cNvPicPr>
            <a:picLocks noChangeAspect="1"/>
          </p:cNvPicPr>
          <p:nvPr/>
        </p:nvPicPr>
        <p:blipFill>
          <a:blip r:embed="rId7"/>
          <a:stretch>
            <a:fillRect/>
          </a:stretch>
        </p:blipFill>
        <p:spPr>
          <a:xfrm>
            <a:off x="5699759" y="5019814"/>
            <a:ext cx="1956461" cy="1220949"/>
          </a:xfrm>
          <a:prstGeom prst="rect">
            <a:avLst/>
          </a:prstGeom>
        </p:spPr>
      </p:pic>
      <p:pic>
        <p:nvPicPr>
          <p:cNvPr id="1040" name="Picture 16" descr="Centre Tecnològic de Telecomunicacions de Catalunya (CTTC)">
            <a:extLst>
              <a:ext uri="{FF2B5EF4-FFF2-40B4-BE49-F238E27FC236}">
                <a16:creationId xmlns:a16="http://schemas.microsoft.com/office/drawing/2014/main" id="{A226C723-9AF4-F62C-E6F7-12B1ACE9A6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8106" y="5524299"/>
            <a:ext cx="1875790" cy="7166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0D95B62-CEBA-884A-7CAD-40C9E99F99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3896" y="2327413"/>
            <a:ext cx="1515098"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59266-54EB-D0E0-54A2-41CC0719C4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501498-0D14-CBF7-EAD4-B63BC671D26C}"/>
              </a:ext>
            </a:extLst>
          </p:cNvPr>
          <p:cNvSpPr>
            <a:spLocks noGrp="1"/>
          </p:cNvSpPr>
          <p:nvPr>
            <p:ph type="title"/>
          </p:nvPr>
        </p:nvSpPr>
        <p:spPr/>
        <p:txBody>
          <a:bodyPr>
            <a:normAutofit/>
          </a:bodyPr>
          <a:lstStyle/>
          <a:p>
            <a:pPr algn="ctr"/>
            <a:r>
              <a:rPr lang="en-US" cap="none" dirty="0">
                <a:latin typeface="Arial" panose="020B0604020202020204" pitchFamily="34" charset="0"/>
                <a:cs typeface="Arial" panose="020B0604020202020204" pitchFamily="34" charset="0"/>
              </a:rPr>
              <a:t>Next steps</a:t>
            </a:r>
            <a:endParaRPr lang="en-GB" cap="none" noProof="0" dirty="0">
              <a:latin typeface="Arial" panose="020B0604020202020204" pitchFamily="34" charset="0"/>
              <a:cs typeface="Arial" panose="020B0604020202020204" pitchFamily="34" charset="0"/>
            </a:endParaRPr>
          </a:p>
        </p:txBody>
      </p:sp>
      <p:pic>
        <p:nvPicPr>
          <p:cNvPr id="2050" name="Picture 2" descr="No alternative text description for this image">
            <a:extLst>
              <a:ext uri="{FF2B5EF4-FFF2-40B4-BE49-F238E27FC236}">
                <a16:creationId xmlns:a16="http://schemas.microsoft.com/office/drawing/2014/main" id="{E83B28D7-07F2-5726-60B1-21B9CAC92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332" y="1240155"/>
            <a:ext cx="4189177" cy="218884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5" descr="Diagrama, Esquemático&#10;&#10;Descripción generada automáticamente">
            <a:extLst>
              <a:ext uri="{FF2B5EF4-FFF2-40B4-BE49-F238E27FC236}">
                <a16:creationId xmlns:a16="http://schemas.microsoft.com/office/drawing/2014/main" id="{4D0F0B7B-0399-03B3-F813-BDCB3F4CA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54" y="2845350"/>
            <a:ext cx="5836046" cy="2949226"/>
          </a:xfrm>
          <a:prstGeom prst="rect">
            <a:avLst/>
          </a:prstGeom>
        </p:spPr>
      </p:pic>
    </p:spTree>
    <p:extLst>
      <p:ext uri="{BB962C8B-B14F-4D97-AF65-F5344CB8AC3E}">
        <p14:creationId xmlns:p14="http://schemas.microsoft.com/office/powerpoint/2010/main" val="411060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B8211-A6F6-DD1D-9975-D8830FB0197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A994F3-194E-607A-CD6E-99DEA63832A3}"/>
              </a:ext>
            </a:extLst>
          </p:cNvPr>
          <p:cNvSpPr>
            <a:spLocks noGrp="1"/>
          </p:cNvSpPr>
          <p:nvPr>
            <p:ph type="title"/>
          </p:nvPr>
        </p:nvSpPr>
        <p:spPr/>
        <p:txBody>
          <a:bodyPr/>
          <a:lstStyle/>
          <a:p>
            <a:r>
              <a:rPr lang="es-ES" cap="none" dirty="0">
                <a:latin typeface="Arial" panose="020B0604020202020204" pitchFamily="34" charset="0"/>
                <a:cs typeface="Arial" panose="020B0604020202020204" pitchFamily="34" charset="0"/>
              </a:rPr>
              <a:t>Next </a:t>
            </a:r>
            <a:r>
              <a:rPr lang="es-ES" cap="none" dirty="0" err="1">
                <a:latin typeface="Arial" panose="020B0604020202020204" pitchFamily="34" charset="0"/>
                <a:cs typeface="Arial" panose="020B0604020202020204" pitchFamily="34" charset="0"/>
              </a:rPr>
              <a:t>Initiatives</a:t>
            </a:r>
            <a:endParaRPr lang="es-E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59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072D-0C21-8506-BE16-6AF72D1B825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479FE7-8A9E-6951-1C6C-C5AAEEA54B18}"/>
              </a:ext>
            </a:extLst>
          </p:cNvPr>
          <p:cNvSpPr>
            <a:spLocks noGrp="1"/>
          </p:cNvSpPr>
          <p:nvPr>
            <p:ph type="title"/>
          </p:nvPr>
        </p:nvSpPr>
        <p:spPr/>
        <p:txBody>
          <a:bodyPr>
            <a:normAutofit/>
          </a:bodyPr>
          <a:lstStyle/>
          <a:p>
            <a:pPr algn="ctr"/>
            <a:r>
              <a:rPr lang="en-US" cap="none" dirty="0">
                <a:latin typeface="Arial" panose="020B0604020202020204" pitchFamily="34" charset="0"/>
                <a:cs typeface="Arial" panose="020B0604020202020204" pitchFamily="34" charset="0"/>
              </a:rPr>
              <a:t>GOVSATCOM-HUB and 5G</a:t>
            </a:r>
            <a:endParaRPr lang="en-GB" cap="none" noProof="0"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77493306-C2BE-C8C8-0BB8-9A4E13C51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497" y="3117443"/>
            <a:ext cx="41910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4">
            <a:extLst>
              <a:ext uri="{FF2B5EF4-FFF2-40B4-BE49-F238E27FC236}">
                <a16:creationId xmlns:a16="http://schemas.microsoft.com/office/drawing/2014/main" id="{4D7E6D9F-948C-0961-6AD1-B2AB270BE2D3}"/>
              </a:ext>
            </a:extLst>
          </p:cNvPr>
          <p:cNvPicPr>
            <a:picLocks noChangeAspect="1"/>
          </p:cNvPicPr>
          <p:nvPr/>
        </p:nvPicPr>
        <p:blipFill>
          <a:blip r:embed="rId3"/>
          <a:stretch>
            <a:fillRect/>
          </a:stretch>
        </p:blipFill>
        <p:spPr>
          <a:xfrm>
            <a:off x="420623" y="2069646"/>
            <a:ext cx="6392947" cy="3046639"/>
          </a:xfrm>
          <a:prstGeom prst="rect">
            <a:avLst/>
          </a:prstGeom>
        </p:spPr>
      </p:pic>
    </p:spTree>
    <p:extLst>
      <p:ext uri="{BB962C8B-B14F-4D97-AF65-F5344CB8AC3E}">
        <p14:creationId xmlns:p14="http://schemas.microsoft.com/office/powerpoint/2010/main" val="264350719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CTTC_16_9_Interstate" id="{E3903AE3-CB48-473B-9164-42C93D3BBC26}" vid="{74554B09-4F36-4AB2-A8A4-34F74860D9E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A5FA51300A3734691664C2FBE40151A" ma:contentTypeVersion="13" ma:contentTypeDescription="Crear nuevo documento." ma:contentTypeScope="" ma:versionID="a8e1f03ea666acaf2358b01fad871db5">
  <xsd:schema xmlns:xsd="http://www.w3.org/2001/XMLSchema" xmlns:xs="http://www.w3.org/2001/XMLSchema" xmlns:p="http://schemas.microsoft.com/office/2006/metadata/properties" xmlns:ns2="10713887-87f0-497f-a342-b6ca71711fa6" xmlns:ns3="3f554faf-a999-445b-b15a-58b31b965e8f" targetNamespace="http://schemas.microsoft.com/office/2006/metadata/properties" ma:root="true" ma:fieldsID="8dec0751c6bb0d1a53e3f898c010262f" ns2:_="" ns3:_="">
    <xsd:import namespace="10713887-87f0-497f-a342-b6ca71711fa6"/>
    <xsd:import namespace="3f554faf-a999-445b-b15a-58b31b965e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13887-87f0-497f-a342-b6ca71711fa6"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554faf-a999-445b-b15a-58b31b965e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E6C0A5-B06E-4315-9273-456D6CDA5C6E}">
  <ds:schemaRefs>
    <ds:schemaRef ds:uri="http://purl.org/dc/dcmitype/"/>
    <ds:schemaRef ds:uri="http://schemas.microsoft.com/office/2006/metadata/properties"/>
    <ds:schemaRef ds:uri="http://purl.org/dc/terms/"/>
    <ds:schemaRef ds:uri="10713887-87f0-497f-a342-b6ca71711fa6"/>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3f554faf-a999-445b-b15a-58b31b965e8f"/>
    <ds:schemaRef ds:uri="http://www.w3.org/XML/1998/namespace"/>
  </ds:schemaRefs>
</ds:datastoreItem>
</file>

<file path=customXml/itemProps2.xml><?xml version="1.0" encoding="utf-8"?>
<ds:datastoreItem xmlns:ds="http://schemas.openxmlformats.org/officeDocument/2006/customXml" ds:itemID="{8815F2CE-279F-41F7-BB10-33BCC28BA480}">
  <ds:schemaRefs>
    <ds:schemaRef ds:uri="http://schemas.microsoft.com/sharepoint/v3/contenttype/forms"/>
  </ds:schemaRefs>
</ds:datastoreItem>
</file>

<file path=customXml/itemProps3.xml><?xml version="1.0" encoding="utf-8"?>
<ds:datastoreItem xmlns:ds="http://schemas.openxmlformats.org/officeDocument/2006/customXml" ds:itemID="{7D13B020-79C5-4285-B58E-62EF244E0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13887-87f0-497f-a342-b6ca71711fa6"/>
    <ds:schemaRef ds:uri="3f554faf-a999-445b-b15a-58b31b965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Plantilla_CTTC_16_9_Interstate</Template>
  <TotalTime>1572</TotalTime>
  <Words>671</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Courier New</vt:lpstr>
      <vt:lpstr>Helvetica Neue Medium</vt:lpstr>
      <vt:lpstr>Interstate</vt:lpstr>
      <vt:lpstr>Interstate Black</vt:lpstr>
      <vt:lpstr>Interstate Black</vt:lpstr>
      <vt:lpstr>Interstate light</vt:lpstr>
      <vt:lpstr>Tema de Office</vt:lpstr>
      <vt:lpstr>5G-GOVSATCOM Seamless Handover NTN-TN</vt:lpstr>
      <vt:lpstr>Why TN/NTN handover matters?</vt:lpstr>
      <vt:lpstr>5G-GOVSATCOM: proving TN–NTN continuity for mission-critical services</vt:lpstr>
      <vt:lpstr>Architecture for continuity</vt:lpstr>
      <vt:lpstr>NTN UE</vt:lpstr>
      <vt:lpstr>“First” 5G connection over SPAINSAT NG in X-band</vt:lpstr>
      <vt:lpstr>Next steps</vt:lpstr>
      <vt:lpstr>Next Initiatives</vt:lpstr>
      <vt:lpstr>GOVSATCOM-HUB and 5G</vt:lpstr>
      <vt:lpstr>NB-NTN in Ka band</vt:lpstr>
      <vt:lpstr>6G-NTN</vt:lpstr>
      <vt:lpstr>        </vt:lpstr>
      <vt:lpstr>SRCOM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Llibre | Iuris.doc</dc:creator>
  <cp:lastModifiedBy>Miguel Ángel Vázquez</cp:lastModifiedBy>
  <cp:revision>15</cp:revision>
  <dcterms:created xsi:type="dcterms:W3CDTF">2022-01-21T16:51:53Z</dcterms:created>
  <dcterms:modified xsi:type="dcterms:W3CDTF">2026-03-20T15:44:58Z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0x0101007A5FA51300A3734691664C2FBE40151A</vt:lpwstr>
  </property>
</Properties>
</file>