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4"/>
    <p:sldMasterId id="2147483804" r:id="rId5"/>
  </p:sldMasterIdLst>
  <p:notesMasterIdLst>
    <p:notesMasterId r:id="rId28"/>
  </p:notesMasterIdLst>
  <p:sldIdLst>
    <p:sldId id="318" r:id="rId6"/>
    <p:sldId id="2147472791" r:id="rId7"/>
    <p:sldId id="2147472792" r:id="rId8"/>
    <p:sldId id="2147472780" r:id="rId9"/>
    <p:sldId id="333" r:id="rId10"/>
    <p:sldId id="2147472788" r:id="rId11"/>
    <p:sldId id="2147472782" r:id="rId12"/>
    <p:sldId id="2147472798" r:id="rId13"/>
    <p:sldId id="2147472785" r:id="rId14"/>
    <p:sldId id="2147472787" r:id="rId15"/>
    <p:sldId id="2147472790" r:id="rId16"/>
    <p:sldId id="2147472803" r:id="rId17"/>
    <p:sldId id="2147472771" r:id="rId18"/>
    <p:sldId id="2147472793" r:id="rId19"/>
    <p:sldId id="2147472789" r:id="rId20"/>
    <p:sldId id="2147472801" r:id="rId21"/>
    <p:sldId id="2147472802" r:id="rId22"/>
    <p:sldId id="2147472796" r:id="rId23"/>
    <p:sldId id="328" r:id="rId24"/>
    <p:sldId id="329" r:id="rId25"/>
    <p:sldId id="330" r:id="rId26"/>
    <p:sldId id="21474727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A78894-F11C-0441-7C2B-48052E6FA8F0}" name="Stacey Bruzzese" initials="SB" userId="S::stacey.bruzzese@he360.com::545e64b5-94c6-4b68-8ede-1faba90b5e9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28D2F-674C-ED3B-9F84-85CF84FC8D32}" v="5" dt="2026-03-16T01:08:09.909"/>
    <p1510:client id="{F8392C58-FB9D-AB94-7586-EF429EE37709}" v="33" dt="2026-03-16T01:12:45.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3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383C3-3558-4E11-A525-CD1FCFDCA1BD}" type="datetimeFigureOut">
              <a:t>3/15/2026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96519-AE3F-4DCF-A87C-98190CB43B1D}" type="slidenum">
              <a:t>‹#›</a:t>
            </a:fld>
            <a:endParaRPr lang="en-US"/>
          </a:p>
        </p:txBody>
      </p:sp>
    </p:spTree>
    <p:extLst>
      <p:ext uri="{BB962C8B-B14F-4D97-AF65-F5344CB8AC3E}">
        <p14:creationId xmlns:p14="http://schemas.microsoft.com/office/powerpoint/2010/main" val="380512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FF47D-3A11-BDC6-E95B-EAAC6789B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0C993-995B-5199-8992-16593B072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066CD-7FCC-82B8-DF12-AE54F8586F13}"/>
              </a:ext>
            </a:extLst>
          </p:cNvPr>
          <p:cNvSpPr>
            <a:spLocks noGrp="1"/>
          </p:cNvSpPr>
          <p:nvPr>
            <p:ph type="body" idx="1"/>
          </p:nvPr>
        </p:nvSpPr>
        <p:spPr/>
        <p:txBody>
          <a:bodyPr/>
          <a:lstStyle/>
          <a:p>
            <a:r>
              <a:rPr lang="en-US"/>
              <a:t>The electromagnetic spectrum has become increasingly contested and congested.</a:t>
            </a:r>
          </a:p>
          <a:p>
            <a:r>
              <a:rPr lang="en-US"/>
              <a:t>Adversaries are using more sophisticated jamming and deceptive tactics.</a:t>
            </a:r>
          </a:p>
          <a:p>
            <a:r>
              <a:rPr lang="en-US"/>
              <a:t>Tactical operators often face decision-making in degraded or denied environments.</a:t>
            </a:r>
          </a:p>
          <a:p>
            <a:r>
              <a:rPr lang="en-US"/>
              <a:t>Traditional ground-based processing can’t keep pace—edge AI is needed.</a:t>
            </a:r>
          </a:p>
          <a:p>
            <a:endParaRPr lang="en-US" strike="sngStrike"/>
          </a:p>
        </p:txBody>
      </p:sp>
      <p:sp>
        <p:nvSpPr>
          <p:cNvPr id="4" name="Slide Number Placeholder 3">
            <a:extLst>
              <a:ext uri="{FF2B5EF4-FFF2-40B4-BE49-F238E27FC236}">
                <a16:creationId xmlns:a16="http://schemas.microsoft.com/office/drawing/2014/main" id="{AA47D796-E604-A971-3030-58180FED36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9066-6449-49D9-8E37-775D6E3DF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0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1A52-574B-AFEC-9EE7-224EFFBF2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3BA0A-9643-BFA2-C5E1-FBAE1D8FD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A283D-70F9-4363-1FB6-C04D9E2720DF}"/>
              </a:ext>
            </a:extLst>
          </p:cNvPr>
          <p:cNvSpPr>
            <a:spLocks noGrp="1"/>
          </p:cNvSpPr>
          <p:nvPr>
            <p:ph type="body" idx="1"/>
          </p:nvPr>
        </p:nvSpPr>
        <p:spPr/>
        <p:txBody>
          <a:bodyPr/>
          <a:lstStyle/>
          <a:p>
            <a:r>
              <a:rPr lang="en-US"/>
              <a:t>Edge deployment requires efficiency in both compute and memory.</a:t>
            </a:r>
          </a:p>
          <a:p>
            <a:r>
              <a:rPr lang="en-US"/>
              <a:t>Models are streamlined while maintaining accuracy for RF classification and geolocation.</a:t>
            </a:r>
          </a:p>
          <a:p>
            <a:r>
              <a:rPr lang="en-US"/>
              <a:t>Emphasis on pruning, quantization, and architectural simplification.</a:t>
            </a:r>
          </a:p>
          <a:p>
            <a:r>
              <a:rPr lang="en-US"/>
              <a:t>Example: shifting from large CNNs to efficient 1D convolutional or transformer-lite approaches.</a:t>
            </a:r>
          </a:p>
          <a:p>
            <a:endParaRPr lang="en-US" strike="sngStrike"/>
          </a:p>
        </p:txBody>
      </p:sp>
      <p:sp>
        <p:nvSpPr>
          <p:cNvPr id="4" name="Slide Number Placeholder 3">
            <a:extLst>
              <a:ext uri="{FF2B5EF4-FFF2-40B4-BE49-F238E27FC236}">
                <a16:creationId xmlns:a16="http://schemas.microsoft.com/office/drawing/2014/main" id="{932D7D60-EDA9-DD12-CA6F-4771E58785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9066-6449-49D9-8E37-775D6E3DF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35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DC50-FB78-FDD8-B66E-258C84213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D65FB-19AE-1087-D9D8-1D77B1604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9AB62-28A0-9A78-7AE5-C19B7135BBAF}"/>
              </a:ext>
            </a:extLst>
          </p:cNvPr>
          <p:cNvSpPr>
            <a:spLocks noGrp="1"/>
          </p:cNvSpPr>
          <p:nvPr>
            <p:ph type="body" idx="1"/>
          </p:nvPr>
        </p:nvSpPr>
        <p:spPr/>
        <p:txBody>
          <a:bodyPr/>
          <a:lstStyle/>
          <a:p>
            <a:r>
              <a:rPr lang="en-US"/>
              <a:t>RF environments are dynamic—signals change by geography, time, and adversary tactics.</a:t>
            </a:r>
          </a:p>
          <a:p>
            <a:r>
              <a:rPr lang="en-US"/>
              <a:t>Static models degrade quickly.</a:t>
            </a:r>
          </a:p>
          <a:p>
            <a:r>
              <a:rPr lang="en-US"/>
              <a:t>Continual learning allows models to adjust with incremental updates.</a:t>
            </a:r>
          </a:p>
          <a:p>
            <a:r>
              <a:rPr lang="en-US"/>
              <a:t>Think of it as “living models” that evolve alongside mission needs.</a:t>
            </a:r>
          </a:p>
          <a:p>
            <a:r>
              <a:rPr lang="en-US"/>
              <a:t>Key challenge: ensuring updates don’t destabilize prior performance.</a:t>
            </a:r>
          </a:p>
          <a:p>
            <a:endParaRPr lang="en-US" strike="sngStrike"/>
          </a:p>
        </p:txBody>
      </p:sp>
      <p:sp>
        <p:nvSpPr>
          <p:cNvPr id="4" name="Slide Number Placeholder 3">
            <a:extLst>
              <a:ext uri="{FF2B5EF4-FFF2-40B4-BE49-F238E27FC236}">
                <a16:creationId xmlns:a16="http://schemas.microsoft.com/office/drawing/2014/main" id="{84A351F9-29AE-75D5-4B28-825E92064DB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9066-6449-49D9-8E37-775D6E3DF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207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9B9066-6449-49D9-8E37-775D6E3DF0A7}" type="slidenum">
              <a:rPr lang="en-US" smtClean="0"/>
              <a:t>19</a:t>
            </a:fld>
            <a:endParaRPr lang="en-US"/>
          </a:p>
        </p:txBody>
      </p:sp>
    </p:spTree>
    <p:extLst>
      <p:ext uri="{BB962C8B-B14F-4D97-AF65-F5344CB8AC3E}">
        <p14:creationId xmlns:p14="http://schemas.microsoft.com/office/powerpoint/2010/main" val="2529466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B9E74-1A89-11E7-280C-49CA24BC50BF}"/>
              </a:ext>
            </a:extLst>
          </p:cNvPr>
          <p:cNvSpPr/>
          <p:nvPr userDrawn="1"/>
        </p:nvSpPr>
        <p:spPr>
          <a:xfrm>
            <a:off x="-6876" y="0"/>
            <a:ext cx="12192000" cy="6858000"/>
          </a:xfrm>
          <a:prstGeom prst="rect">
            <a:avLst/>
          </a:prstGeom>
          <a:solidFill>
            <a:srgbClr val="121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lanet with lights around it&#10;&#10;Description automatically generated">
            <a:extLst>
              <a:ext uri="{FF2B5EF4-FFF2-40B4-BE49-F238E27FC236}">
                <a16:creationId xmlns:a16="http://schemas.microsoft.com/office/drawing/2014/main" id="{43A3DDC7-B8D8-1B22-631A-9D410AE00CCA}"/>
              </a:ext>
            </a:extLst>
          </p:cNvPr>
          <p:cNvPicPr>
            <a:picLocks noChangeAspect="1"/>
          </p:cNvPicPr>
          <p:nvPr userDrawn="1"/>
        </p:nvPicPr>
        <p:blipFill rotWithShape="1">
          <a:blip r:embed="rId2"/>
          <a:srcRect r="2999"/>
          <a:stretch/>
        </p:blipFill>
        <p:spPr>
          <a:xfrm>
            <a:off x="358884" y="0"/>
            <a:ext cx="11826240" cy="6858000"/>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0B8F0BB9-90EC-EECD-DF28-652B8311011E}"/>
              </a:ext>
            </a:extLst>
          </p:cNvPr>
          <p:cNvPicPr>
            <a:picLocks noChangeAspect="1"/>
          </p:cNvPicPr>
          <p:nvPr userDrawn="1"/>
        </p:nvPicPr>
        <p:blipFill rotWithShape="1">
          <a:blip r:embed="rId3"/>
          <a:srcRect l="-2" r="-313"/>
          <a:stretch/>
        </p:blipFill>
        <p:spPr>
          <a:xfrm>
            <a:off x="729984" y="97415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2" y="4292285"/>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1F94A58B-97EA-5E95-A6F8-19710DF0DD2D}"/>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305698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lanet with lights around it&#10;&#10;Description automatically generated">
            <a:extLst>
              <a:ext uri="{FF2B5EF4-FFF2-40B4-BE49-F238E27FC236}">
                <a16:creationId xmlns:a16="http://schemas.microsoft.com/office/drawing/2014/main" id="{43A3DDC7-B8D8-1B22-631A-9D410AE00C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0B8F0BB9-90EC-EECD-DF28-652B8311011E}"/>
              </a:ext>
            </a:extLst>
          </p:cNvPr>
          <p:cNvPicPr>
            <a:picLocks noChangeAspect="1"/>
          </p:cNvPicPr>
          <p:nvPr userDrawn="1"/>
        </p:nvPicPr>
        <p:blipFill>
          <a:blip r:embed="rId3"/>
          <a:stretch>
            <a:fillRect/>
          </a:stretch>
        </p:blipFill>
        <p:spPr>
          <a:xfrm>
            <a:off x="729984" y="974154"/>
            <a:ext cx="3053259"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163149" cy="2428407"/>
          </a:xfrm>
        </p:spPr>
        <p:txBody>
          <a:bodyPr anchor="ctr">
            <a:normAutofit/>
          </a:bodyPr>
          <a:lstStyle>
            <a:lvl1pPr algn="l">
              <a:defRPr sz="5400">
                <a:solidFill>
                  <a:schemeClr val="bg1"/>
                </a:solidFill>
              </a:defRPr>
            </a:lvl1pPr>
          </a:lstStyle>
          <a:p>
            <a:r>
              <a:rPr lang="en-US" dirty="0"/>
              <a:t>Click to EDIT TITLE PLACEHOLDER</a:t>
            </a:r>
          </a:p>
        </p:txBody>
      </p:sp>
      <p:sp>
        <p:nvSpPr>
          <p:cNvPr id="22" name="TextBox 21">
            <a:extLst>
              <a:ext uri="{FF2B5EF4-FFF2-40B4-BE49-F238E27FC236}">
                <a16:creationId xmlns:a16="http://schemas.microsoft.com/office/drawing/2014/main" id="{5341E7B7-1268-E174-3E8F-FE305FDC5EF4}"/>
              </a:ext>
            </a:extLst>
          </p:cNvPr>
          <p:cNvSpPr txBox="1"/>
          <p:nvPr userDrawn="1"/>
        </p:nvSpPr>
        <p:spPr>
          <a:xfrm>
            <a:off x="424688" y="630482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3" y="4643438"/>
            <a:ext cx="5162550" cy="565150"/>
          </a:xfrm>
        </p:spPr>
        <p:txBody>
          <a:bodyPr anchor="ctr">
            <a:noAutofit/>
          </a:bodyPr>
          <a:lstStyle>
            <a:lvl1pPr marL="0" indent="0">
              <a:buNone/>
              <a:defRPr sz="1800"/>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dirty="0"/>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3" y="5403460"/>
            <a:ext cx="5162550" cy="801687"/>
          </a:xfrm>
        </p:spPr>
        <p:txBody>
          <a:bodyPr>
            <a:noAutofit/>
          </a:bodyPr>
          <a:lstStyle>
            <a:lvl1pPr marL="0" indent="0">
              <a:buNone/>
              <a:defRPr sz="12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dirty="0"/>
              <a:t>Click to edit Master text styles</a:t>
            </a:r>
          </a:p>
        </p:txBody>
      </p:sp>
    </p:spTree>
    <p:extLst>
      <p:ext uri="{BB962C8B-B14F-4D97-AF65-F5344CB8AC3E}">
        <p14:creationId xmlns:p14="http://schemas.microsoft.com/office/powerpoint/2010/main" val="3777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56FE4E-F9A7-7E0B-A24B-DCA02FB1E1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0B8F0BB9-90EC-EECD-DF28-652B8311011E}"/>
              </a:ext>
            </a:extLst>
          </p:cNvPr>
          <p:cNvPicPr>
            <a:picLocks noChangeAspect="1"/>
          </p:cNvPicPr>
          <p:nvPr userDrawn="1"/>
        </p:nvPicPr>
        <p:blipFill>
          <a:blip r:embed="rId3"/>
          <a:stretch>
            <a:fillRect/>
          </a:stretch>
        </p:blipFill>
        <p:spPr>
          <a:xfrm>
            <a:off x="729984" y="974154"/>
            <a:ext cx="3053259"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163149" cy="2428407"/>
          </a:xfrm>
        </p:spPr>
        <p:txBody>
          <a:bodyPr anchor="ctr">
            <a:normAutofit/>
          </a:bodyPr>
          <a:lstStyle>
            <a:lvl1pPr algn="l">
              <a:defRPr sz="5400">
                <a:solidFill>
                  <a:schemeClr val="bg1"/>
                </a:solidFill>
              </a:defRPr>
            </a:lvl1pPr>
          </a:lstStyle>
          <a:p>
            <a:r>
              <a:rPr lang="en-US" dirty="0"/>
              <a:t>Click to EDIT TITLE PLACEHOLDER</a:t>
            </a:r>
          </a:p>
        </p:txBody>
      </p:sp>
      <p:sp>
        <p:nvSpPr>
          <p:cNvPr id="22" name="TextBox 21">
            <a:extLst>
              <a:ext uri="{FF2B5EF4-FFF2-40B4-BE49-F238E27FC236}">
                <a16:creationId xmlns:a16="http://schemas.microsoft.com/office/drawing/2014/main" id="{5341E7B7-1268-E174-3E8F-FE305FDC5EF4}"/>
              </a:ext>
            </a:extLst>
          </p:cNvPr>
          <p:cNvSpPr txBox="1"/>
          <p:nvPr userDrawn="1"/>
        </p:nvSpPr>
        <p:spPr>
          <a:xfrm>
            <a:off x="424688" y="630482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3" y="4643438"/>
            <a:ext cx="5162550" cy="565150"/>
          </a:xfrm>
        </p:spPr>
        <p:txBody>
          <a:bodyPr anchor="ctr">
            <a:noAutofit/>
          </a:bodyPr>
          <a:lstStyle>
            <a:lvl1pPr marL="0" indent="0">
              <a:buNone/>
              <a:defRPr sz="1800"/>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3" y="5403460"/>
            <a:ext cx="5162550" cy="801687"/>
          </a:xfrm>
        </p:spPr>
        <p:txBody>
          <a:bodyPr>
            <a:noAutofit/>
          </a:bodyPr>
          <a:lstStyle>
            <a:lvl1pPr marL="0" indent="0">
              <a:buNone/>
              <a:defRPr sz="12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Tree>
    <p:extLst>
      <p:ext uri="{BB962C8B-B14F-4D97-AF65-F5344CB8AC3E}">
        <p14:creationId xmlns:p14="http://schemas.microsoft.com/office/powerpoint/2010/main" val="1844721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descr="A map of the world&#10;&#10;Description automatically generated">
            <a:extLst>
              <a:ext uri="{FF2B5EF4-FFF2-40B4-BE49-F238E27FC236}">
                <a16:creationId xmlns:a16="http://schemas.microsoft.com/office/drawing/2014/main" id="{CE3F273F-07BA-64EB-DC6E-CE166AA32F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7D538E-CC78-E2B3-85AD-40D660D18A28}"/>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9" name="Text Placeholder 8">
            <a:extLst>
              <a:ext uri="{FF2B5EF4-FFF2-40B4-BE49-F238E27FC236}">
                <a16:creationId xmlns:a16="http://schemas.microsoft.com/office/drawing/2014/main" id="{3D57ADDE-55E5-DCDC-008C-88D5E401B808}"/>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Box 11">
            <a:extLst>
              <a:ext uri="{FF2B5EF4-FFF2-40B4-BE49-F238E27FC236}">
                <a16:creationId xmlns:a16="http://schemas.microsoft.com/office/drawing/2014/main" id="{D3E2D7C3-9BF7-312F-B3C4-56EC09B85F5F}"/>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22" name="TextBox 21">
            <a:extLst>
              <a:ext uri="{FF2B5EF4-FFF2-40B4-BE49-F238E27FC236}">
                <a16:creationId xmlns:a16="http://schemas.microsoft.com/office/drawing/2014/main" id="{128D9AC2-C894-C9E5-C6AC-31093F559192}"/>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25" name="Text Placeholder 24">
            <a:extLst>
              <a:ext uri="{FF2B5EF4-FFF2-40B4-BE49-F238E27FC236}">
                <a16:creationId xmlns:a16="http://schemas.microsoft.com/office/drawing/2014/main" id="{E672BA94-72CF-E437-6034-65822354ECCE}"/>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127893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blue line drawing of a machine&#10;&#10;Description automatically generated">
            <a:extLst>
              <a:ext uri="{FF2B5EF4-FFF2-40B4-BE49-F238E27FC236}">
                <a16:creationId xmlns:a16="http://schemas.microsoft.com/office/drawing/2014/main" id="{4EE87CA1-BF10-3FBA-B19C-B98770E9A38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E85377-D19F-4D4E-FE24-4A87987DF40E}"/>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10" name="Text Placeholder 8">
            <a:extLst>
              <a:ext uri="{FF2B5EF4-FFF2-40B4-BE49-F238E27FC236}">
                <a16:creationId xmlns:a16="http://schemas.microsoft.com/office/drawing/2014/main" id="{17B30044-B52C-8382-CB41-8A58829D5912}"/>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3" name="TextBox 12">
            <a:extLst>
              <a:ext uri="{FF2B5EF4-FFF2-40B4-BE49-F238E27FC236}">
                <a16:creationId xmlns:a16="http://schemas.microsoft.com/office/drawing/2014/main" id="{168A9F93-BE0F-78C2-D788-4D84B93AE44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4" name="TextBox 13">
            <a:extLst>
              <a:ext uri="{FF2B5EF4-FFF2-40B4-BE49-F238E27FC236}">
                <a16:creationId xmlns:a16="http://schemas.microsoft.com/office/drawing/2014/main" id="{C4E4AEE6-6A25-82F5-343A-EDA94F183229}"/>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6" name="Text Placeholder 24">
            <a:extLst>
              <a:ext uri="{FF2B5EF4-FFF2-40B4-BE49-F238E27FC236}">
                <a16:creationId xmlns:a16="http://schemas.microsoft.com/office/drawing/2014/main" id="{6EDBBC95-7614-2E4B-82BA-0D33EAE9A6A5}"/>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3DFD5E53-2DA2-0155-F6B2-1DE0433E5E62}"/>
              </a:ext>
            </a:extLst>
          </p:cNvPr>
          <p:cNvSpPr>
            <a:spLocks noGrp="1"/>
          </p:cNvSpPr>
          <p:nvPr>
            <p:ph type="body" sz="quarter" idx="16"/>
          </p:nvPr>
        </p:nvSpPr>
        <p:spPr>
          <a:xfrm>
            <a:off x="425450" y="1441437"/>
            <a:ext cx="11503025" cy="4410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58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87CA1-BF10-3FBA-B19C-B98770E9A38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E85377-D19F-4D4E-FE24-4A87987DF40E}"/>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10" name="Text Placeholder 8">
            <a:extLst>
              <a:ext uri="{FF2B5EF4-FFF2-40B4-BE49-F238E27FC236}">
                <a16:creationId xmlns:a16="http://schemas.microsoft.com/office/drawing/2014/main" id="{17B30044-B52C-8382-CB41-8A58829D5912}"/>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3" name="TextBox 12">
            <a:extLst>
              <a:ext uri="{FF2B5EF4-FFF2-40B4-BE49-F238E27FC236}">
                <a16:creationId xmlns:a16="http://schemas.microsoft.com/office/drawing/2014/main" id="{168A9F93-BE0F-78C2-D788-4D84B93AE44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4" name="TextBox 13">
            <a:extLst>
              <a:ext uri="{FF2B5EF4-FFF2-40B4-BE49-F238E27FC236}">
                <a16:creationId xmlns:a16="http://schemas.microsoft.com/office/drawing/2014/main" id="{C4E4AEE6-6A25-82F5-343A-EDA94F183229}"/>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6" name="Text Placeholder 24">
            <a:extLst>
              <a:ext uri="{FF2B5EF4-FFF2-40B4-BE49-F238E27FC236}">
                <a16:creationId xmlns:a16="http://schemas.microsoft.com/office/drawing/2014/main" id="{6EDBBC95-7614-2E4B-82BA-0D33EAE9A6A5}"/>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3DFD5E53-2DA2-0155-F6B2-1DE0433E5E62}"/>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054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A blurry image of a person&#10;&#10;Description automatically generated">
            <a:extLst>
              <a:ext uri="{FF2B5EF4-FFF2-40B4-BE49-F238E27FC236}">
                <a16:creationId xmlns:a16="http://schemas.microsoft.com/office/drawing/2014/main" id="{2E3133E2-98D5-8776-DE2A-F63DA8CF8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0729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037BA264-ADFE-AA1C-F0DA-93DA061246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4EB48-53B8-15D0-0F2A-E653491DBC82}"/>
              </a:ext>
            </a:extLst>
          </p:cNvPr>
          <p:cNvSpPr>
            <a:spLocks noGrp="1"/>
          </p:cNvSpPr>
          <p:nvPr>
            <p:ph type="title" hasCustomPrompt="1"/>
          </p:nvPr>
        </p:nvSpPr>
        <p:spPr/>
        <p:txBody>
          <a:bodyPr/>
          <a:lstStyle/>
          <a:p>
            <a:r>
              <a:rPr lang="en-US" dirty="0"/>
              <a:t>TITLE PLACEHOLDER</a:t>
            </a:r>
          </a:p>
        </p:txBody>
      </p:sp>
      <p:sp>
        <p:nvSpPr>
          <p:cNvPr id="8" name="TextBox 7">
            <a:extLst>
              <a:ext uri="{FF2B5EF4-FFF2-40B4-BE49-F238E27FC236}">
                <a16:creationId xmlns:a16="http://schemas.microsoft.com/office/drawing/2014/main" id="{1246D604-5ECC-7E66-FB03-E26ABA77E33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9" name="TextBox 8">
            <a:extLst>
              <a:ext uri="{FF2B5EF4-FFF2-40B4-BE49-F238E27FC236}">
                <a16:creationId xmlns:a16="http://schemas.microsoft.com/office/drawing/2014/main" id="{C119231D-8C4E-409B-D034-04F3526352C9}"/>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1" name="Text Placeholder 24">
            <a:extLst>
              <a:ext uri="{FF2B5EF4-FFF2-40B4-BE49-F238E27FC236}">
                <a16:creationId xmlns:a16="http://schemas.microsoft.com/office/drawing/2014/main" id="{0AAF545F-9431-0780-F3F5-B419256638F4}"/>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108137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A blue line drawing of a machine&#10;&#10;Description automatically generated">
            <a:extLst>
              <a:ext uri="{FF2B5EF4-FFF2-40B4-BE49-F238E27FC236}">
                <a16:creationId xmlns:a16="http://schemas.microsoft.com/office/drawing/2014/main" id="{1FF033AE-D532-ACD8-AC1D-D86E2E939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8B55FA-5CDA-9CB6-7128-D45C93A8615D}"/>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10" name="Text Placeholder 8">
            <a:extLst>
              <a:ext uri="{FF2B5EF4-FFF2-40B4-BE49-F238E27FC236}">
                <a16:creationId xmlns:a16="http://schemas.microsoft.com/office/drawing/2014/main" id="{5349148B-6794-1F22-0805-B8DD7A041B17}"/>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Box 11">
            <a:extLst>
              <a:ext uri="{FF2B5EF4-FFF2-40B4-BE49-F238E27FC236}">
                <a16:creationId xmlns:a16="http://schemas.microsoft.com/office/drawing/2014/main" id="{81A3D8E4-230E-B037-6FA9-90295DB0989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3" name="TextBox 12">
            <a:extLst>
              <a:ext uri="{FF2B5EF4-FFF2-40B4-BE49-F238E27FC236}">
                <a16:creationId xmlns:a16="http://schemas.microsoft.com/office/drawing/2014/main" id="{D199BB1F-1F67-D74F-FA38-9D54466D7DAC}"/>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24">
            <a:extLst>
              <a:ext uri="{FF2B5EF4-FFF2-40B4-BE49-F238E27FC236}">
                <a16:creationId xmlns:a16="http://schemas.microsoft.com/office/drawing/2014/main" id="{96754075-6EB9-DADC-CC6D-6F14E7D8BE90}"/>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B2C755EB-61BC-C232-2D70-46985213192B}"/>
              </a:ext>
            </a:extLst>
          </p:cNvPr>
          <p:cNvSpPr>
            <a:spLocks noGrp="1"/>
          </p:cNvSpPr>
          <p:nvPr>
            <p:ph type="body" sz="quarter" idx="16"/>
          </p:nvPr>
        </p:nvSpPr>
        <p:spPr>
          <a:xfrm>
            <a:off x="425450" y="1441437"/>
            <a:ext cx="11503025" cy="4410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209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9F10-B22C-70DD-24BF-03E9CC3FBE31}"/>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85AEBA8A-C814-CC12-2974-3E4071B68490}"/>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 Placeholder 9">
            <a:extLst>
              <a:ext uri="{FF2B5EF4-FFF2-40B4-BE49-F238E27FC236}">
                <a16:creationId xmlns:a16="http://schemas.microsoft.com/office/drawing/2014/main" id="{6F6A9B5A-1258-0527-5F20-8C71F51321F2}"/>
              </a:ext>
            </a:extLst>
          </p:cNvPr>
          <p:cNvSpPr>
            <a:spLocks noGrp="1"/>
          </p:cNvSpPr>
          <p:nvPr>
            <p:ph type="body" sz="quarter" idx="14" hasCustomPrompt="1"/>
          </p:nvPr>
        </p:nvSpPr>
        <p:spPr>
          <a:xfrm>
            <a:off x="884238" y="2631439"/>
            <a:ext cx="2112962" cy="457835"/>
          </a:xfrm>
        </p:spPr>
        <p:txBody>
          <a:bodyPr anchor="ctr"/>
          <a:lstStyle>
            <a:lvl1pPr marL="0" indent="0">
              <a:buNone/>
              <a:defRPr>
                <a:solidFill>
                  <a:schemeClr val="accent3"/>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1</a:t>
            </a:r>
          </a:p>
        </p:txBody>
      </p:sp>
      <p:sp>
        <p:nvSpPr>
          <p:cNvPr id="11" name="Text Placeholder 9">
            <a:extLst>
              <a:ext uri="{FF2B5EF4-FFF2-40B4-BE49-F238E27FC236}">
                <a16:creationId xmlns:a16="http://schemas.microsoft.com/office/drawing/2014/main" id="{7AF608DB-5B16-F66C-3DE3-0CE2316F5623}"/>
              </a:ext>
            </a:extLst>
          </p:cNvPr>
          <p:cNvSpPr>
            <a:spLocks noGrp="1"/>
          </p:cNvSpPr>
          <p:nvPr>
            <p:ph type="body" sz="quarter" idx="15" hasCustomPrompt="1"/>
          </p:nvPr>
        </p:nvSpPr>
        <p:spPr>
          <a:xfrm>
            <a:off x="3596958" y="2631439"/>
            <a:ext cx="2112962" cy="457835"/>
          </a:xfrm>
        </p:spPr>
        <p:txBody>
          <a:bodyPr anchor="ctr"/>
          <a:lstStyle>
            <a:lvl1pPr marL="0" indent="0">
              <a:buNone/>
              <a:defRPr>
                <a:solidFill>
                  <a:schemeClr val="accent3"/>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2</a:t>
            </a:r>
          </a:p>
        </p:txBody>
      </p:sp>
      <p:sp>
        <p:nvSpPr>
          <p:cNvPr id="12" name="Text Placeholder 9">
            <a:extLst>
              <a:ext uri="{FF2B5EF4-FFF2-40B4-BE49-F238E27FC236}">
                <a16:creationId xmlns:a16="http://schemas.microsoft.com/office/drawing/2014/main" id="{DD21CFBD-953C-25DF-7510-458B222EF4CE}"/>
              </a:ext>
            </a:extLst>
          </p:cNvPr>
          <p:cNvSpPr>
            <a:spLocks noGrp="1"/>
          </p:cNvSpPr>
          <p:nvPr>
            <p:ph type="body" sz="quarter" idx="16" hasCustomPrompt="1"/>
          </p:nvPr>
        </p:nvSpPr>
        <p:spPr>
          <a:xfrm>
            <a:off x="6319838" y="2631439"/>
            <a:ext cx="2112962" cy="457835"/>
          </a:xfrm>
        </p:spPr>
        <p:txBody>
          <a:bodyPr anchor="ctr"/>
          <a:lstStyle>
            <a:lvl1pPr marL="0" indent="0">
              <a:buNone/>
              <a:defRPr>
                <a:solidFill>
                  <a:schemeClr val="accent3"/>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3</a:t>
            </a:r>
          </a:p>
        </p:txBody>
      </p:sp>
      <p:sp>
        <p:nvSpPr>
          <p:cNvPr id="13" name="Text Placeholder 9">
            <a:extLst>
              <a:ext uri="{FF2B5EF4-FFF2-40B4-BE49-F238E27FC236}">
                <a16:creationId xmlns:a16="http://schemas.microsoft.com/office/drawing/2014/main" id="{1FCC8970-A316-915B-407C-D112621BCDA0}"/>
              </a:ext>
            </a:extLst>
          </p:cNvPr>
          <p:cNvSpPr>
            <a:spLocks noGrp="1"/>
          </p:cNvSpPr>
          <p:nvPr>
            <p:ph type="body" sz="quarter" idx="17" hasCustomPrompt="1"/>
          </p:nvPr>
        </p:nvSpPr>
        <p:spPr>
          <a:xfrm>
            <a:off x="9042718" y="2631439"/>
            <a:ext cx="2112962" cy="457835"/>
          </a:xfrm>
        </p:spPr>
        <p:txBody>
          <a:bodyPr anchor="ctr"/>
          <a:lstStyle>
            <a:lvl1pPr marL="0" indent="0">
              <a:buNone/>
              <a:defRPr>
                <a:solidFill>
                  <a:schemeClr val="accent3"/>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4</a:t>
            </a:r>
          </a:p>
        </p:txBody>
      </p:sp>
      <p:sp>
        <p:nvSpPr>
          <p:cNvPr id="14" name="Text Placeholder 9">
            <a:extLst>
              <a:ext uri="{FF2B5EF4-FFF2-40B4-BE49-F238E27FC236}">
                <a16:creationId xmlns:a16="http://schemas.microsoft.com/office/drawing/2014/main" id="{9D2DCCB4-2979-A8DC-3358-3D858B65A2CB}"/>
              </a:ext>
            </a:extLst>
          </p:cNvPr>
          <p:cNvSpPr>
            <a:spLocks noGrp="1"/>
          </p:cNvSpPr>
          <p:nvPr>
            <p:ph type="body" sz="quarter" idx="18" hasCustomPrompt="1"/>
          </p:nvPr>
        </p:nvSpPr>
        <p:spPr>
          <a:xfrm>
            <a:off x="884238" y="3117129"/>
            <a:ext cx="2112962" cy="1383751"/>
          </a:xfrm>
        </p:spPr>
        <p:txBody>
          <a:bodyPr anchor="t"/>
          <a:lstStyle>
            <a:lvl1pPr marL="0" indent="0">
              <a:buNone/>
              <a:defRPr>
                <a:solidFill>
                  <a:schemeClr val="tx2"/>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1</a:t>
            </a:r>
          </a:p>
        </p:txBody>
      </p:sp>
      <p:sp>
        <p:nvSpPr>
          <p:cNvPr id="15" name="Text Placeholder 9">
            <a:extLst>
              <a:ext uri="{FF2B5EF4-FFF2-40B4-BE49-F238E27FC236}">
                <a16:creationId xmlns:a16="http://schemas.microsoft.com/office/drawing/2014/main" id="{CD46CFA2-B621-19B4-8005-CD49B2269B1B}"/>
              </a:ext>
            </a:extLst>
          </p:cNvPr>
          <p:cNvSpPr>
            <a:spLocks noGrp="1"/>
          </p:cNvSpPr>
          <p:nvPr>
            <p:ph type="body" sz="quarter" idx="19" hasCustomPrompt="1"/>
          </p:nvPr>
        </p:nvSpPr>
        <p:spPr>
          <a:xfrm>
            <a:off x="3596958" y="3117129"/>
            <a:ext cx="2112962" cy="1383751"/>
          </a:xfrm>
        </p:spPr>
        <p:txBody>
          <a:bodyPr anchor="t"/>
          <a:lstStyle>
            <a:lvl1pPr marL="0" indent="0">
              <a:buNone/>
              <a:defRPr>
                <a:solidFill>
                  <a:schemeClr val="tx2"/>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2</a:t>
            </a:r>
          </a:p>
        </p:txBody>
      </p:sp>
      <p:sp>
        <p:nvSpPr>
          <p:cNvPr id="16" name="Text Placeholder 9">
            <a:extLst>
              <a:ext uri="{FF2B5EF4-FFF2-40B4-BE49-F238E27FC236}">
                <a16:creationId xmlns:a16="http://schemas.microsoft.com/office/drawing/2014/main" id="{C2EFF5D5-52FB-F175-A147-A2394AC08ED5}"/>
              </a:ext>
            </a:extLst>
          </p:cNvPr>
          <p:cNvSpPr>
            <a:spLocks noGrp="1"/>
          </p:cNvSpPr>
          <p:nvPr>
            <p:ph type="body" sz="quarter" idx="20" hasCustomPrompt="1"/>
          </p:nvPr>
        </p:nvSpPr>
        <p:spPr>
          <a:xfrm>
            <a:off x="6319838" y="3117129"/>
            <a:ext cx="2112962" cy="1383751"/>
          </a:xfrm>
        </p:spPr>
        <p:txBody>
          <a:bodyPr anchor="t"/>
          <a:lstStyle>
            <a:lvl1pPr marL="0" indent="0">
              <a:buNone/>
              <a:defRPr>
                <a:solidFill>
                  <a:schemeClr val="tx2"/>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3</a:t>
            </a:r>
          </a:p>
        </p:txBody>
      </p:sp>
      <p:sp>
        <p:nvSpPr>
          <p:cNvPr id="17" name="Text Placeholder 9">
            <a:extLst>
              <a:ext uri="{FF2B5EF4-FFF2-40B4-BE49-F238E27FC236}">
                <a16:creationId xmlns:a16="http://schemas.microsoft.com/office/drawing/2014/main" id="{F6CAFCD1-8B6D-003A-03A5-0AF41234ADE8}"/>
              </a:ext>
            </a:extLst>
          </p:cNvPr>
          <p:cNvSpPr>
            <a:spLocks noGrp="1"/>
          </p:cNvSpPr>
          <p:nvPr>
            <p:ph type="body" sz="quarter" idx="21" hasCustomPrompt="1"/>
          </p:nvPr>
        </p:nvSpPr>
        <p:spPr>
          <a:xfrm>
            <a:off x="9042718" y="3117129"/>
            <a:ext cx="2112962" cy="1383751"/>
          </a:xfrm>
        </p:spPr>
        <p:txBody>
          <a:bodyPr anchor="t"/>
          <a:lstStyle>
            <a:lvl1pPr marL="0" indent="0">
              <a:buNone/>
              <a:defRPr>
                <a:solidFill>
                  <a:schemeClr val="tx2"/>
                </a:solidFill>
              </a:defRPr>
            </a:lvl1pPr>
            <a:lvl2pPr marL="341313" indent="0">
              <a:buNone/>
              <a:defRPr/>
            </a:lvl2pPr>
            <a:lvl3pPr marL="627063" indent="0">
              <a:buNone/>
              <a:defRPr/>
            </a:lvl3pPr>
            <a:lvl4pPr marL="912813" indent="0">
              <a:buNone/>
              <a:defRPr/>
            </a:lvl4pPr>
            <a:lvl5pPr marL="1200150" indent="0">
              <a:buNone/>
              <a:defRPr/>
            </a:lvl5pPr>
          </a:lstStyle>
          <a:p>
            <a:pPr lvl="0"/>
            <a:r>
              <a:rPr lang="en-US"/>
              <a:t>Chapter 4</a:t>
            </a:r>
          </a:p>
        </p:txBody>
      </p:sp>
      <p:cxnSp>
        <p:nvCxnSpPr>
          <p:cNvPr id="19" name="Straight Connector 18">
            <a:extLst>
              <a:ext uri="{FF2B5EF4-FFF2-40B4-BE49-F238E27FC236}">
                <a16:creationId xmlns:a16="http://schemas.microsoft.com/office/drawing/2014/main" id="{9DDBFC88-0931-BE23-3145-2FBC9CEFE57A}"/>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14FFD3-B6C8-B193-7042-DF2F09DE23C0}"/>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8812FC-321F-80E9-E983-F05C0D3640E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27" name="Text Placeholder 24">
            <a:extLst>
              <a:ext uri="{FF2B5EF4-FFF2-40B4-BE49-F238E27FC236}">
                <a16:creationId xmlns:a16="http://schemas.microsoft.com/office/drawing/2014/main" id="{5E07C338-2449-D43C-95E2-8D2905071731}"/>
              </a:ext>
            </a:extLst>
          </p:cNvPr>
          <p:cNvSpPr>
            <a:spLocks noGrp="1"/>
          </p:cNvSpPr>
          <p:nvPr>
            <p:ph type="body" sz="quarter" idx="22"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4089714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Picture 7" descr="A blurry image of a person&#10;&#10;Description automatically generated">
            <a:extLst>
              <a:ext uri="{FF2B5EF4-FFF2-40B4-BE49-F238E27FC236}">
                <a16:creationId xmlns:a16="http://schemas.microsoft.com/office/drawing/2014/main" id="{11B1F054-EF08-B76E-E47D-AB668EC6C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5584E4E7-BBB1-A775-A19F-4173EE0B8922}"/>
              </a:ext>
            </a:extLst>
          </p:cNvPr>
          <p:cNvSpPr>
            <a:spLocks noGrp="1"/>
          </p:cNvSpPr>
          <p:nvPr>
            <p:ph type="body" sz="quarter" idx="10" hasCustomPrompt="1"/>
          </p:nvPr>
        </p:nvSpPr>
        <p:spPr>
          <a:xfrm>
            <a:off x="1530438" y="2153443"/>
            <a:ext cx="4296685" cy="2551113"/>
          </a:xfrm>
        </p:spPr>
        <p:txBody>
          <a:bodyPr anchor="ctr">
            <a:normAutofit/>
          </a:bodyPr>
          <a:lstStyle>
            <a:lvl1pPr marL="0" indent="0">
              <a:lnSpc>
                <a:spcPts val="5400"/>
              </a:lnSpc>
              <a:spcBef>
                <a:spcPts val="500"/>
              </a:spcBef>
              <a:buNone/>
              <a:defRPr sz="6000">
                <a:latin typeface="Franklin Gothic Medium Cond" panose="020B0606030402020204" pitchFamily="34" charset="0"/>
              </a:defRPr>
            </a:lvl1pPr>
          </a:lstStyle>
          <a:p>
            <a:pPr lvl="0"/>
            <a:r>
              <a:rPr lang="en-US" dirty="0"/>
              <a:t>THE ULTIMATE MEASURE OF ACTIVITY</a:t>
            </a:r>
          </a:p>
        </p:txBody>
      </p:sp>
    </p:spTree>
    <p:extLst>
      <p:ext uri="{BB962C8B-B14F-4D97-AF65-F5344CB8AC3E}">
        <p14:creationId xmlns:p14="http://schemas.microsoft.com/office/powerpoint/2010/main" val="346949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eneral 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B9E74-1A89-11E7-280C-49CA24BC50BF}"/>
              </a:ext>
            </a:extLst>
          </p:cNvPr>
          <p:cNvSpPr/>
          <p:nvPr userDrawn="1"/>
        </p:nvSpPr>
        <p:spPr>
          <a:xfrm>
            <a:off x="-6876" y="0"/>
            <a:ext cx="12192000"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text on a black background&#10;&#10;Description automatically generated">
            <a:extLst>
              <a:ext uri="{FF2B5EF4-FFF2-40B4-BE49-F238E27FC236}">
                <a16:creationId xmlns:a16="http://schemas.microsoft.com/office/drawing/2014/main" id="{0B8F0BB9-90EC-EECD-DF28-652B8311011E}"/>
              </a:ext>
            </a:extLst>
          </p:cNvPr>
          <p:cNvPicPr>
            <a:picLocks noChangeAspect="1"/>
          </p:cNvPicPr>
          <p:nvPr userDrawn="1"/>
        </p:nvPicPr>
        <p:blipFill rotWithShape="1">
          <a:blip r:embed="rId4"/>
          <a:srcRect l="-2" r="-313"/>
          <a:stretch/>
        </p:blipFill>
        <p:spPr>
          <a:xfrm>
            <a:off x="729984" y="97415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2" y="4292285"/>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1F94A58B-97EA-5E95-A6F8-19710DF0DD2D}"/>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121373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descr="A blue background with a line of lines&#10;&#10;Description automatically generated with medium confidence">
            <a:extLst>
              <a:ext uri="{FF2B5EF4-FFF2-40B4-BE49-F238E27FC236}">
                <a16:creationId xmlns:a16="http://schemas.microsoft.com/office/drawing/2014/main" id="{4132B941-5178-CAA2-0444-336CD5642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C610DA2D-0579-C0CD-FB4E-B40498376DFA}"/>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12" name="Text Placeholder 8">
            <a:extLst>
              <a:ext uri="{FF2B5EF4-FFF2-40B4-BE49-F238E27FC236}">
                <a16:creationId xmlns:a16="http://schemas.microsoft.com/office/drawing/2014/main" id="{D6FC1D62-0BFC-C177-CA43-221D6301092D}"/>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4" name="TextBox 13">
            <a:extLst>
              <a:ext uri="{FF2B5EF4-FFF2-40B4-BE49-F238E27FC236}">
                <a16:creationId xmlns:a16="http://schemas.microsoft.com/office/drawing/2014/main" id="{63B3BE6B-B5E6-EDE6-4DB8-3E3EDDC3AD68}"/>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5" name="TextBox 14">
            <a:extLst>
              <a:ext uri="{FF2B5EF4-FFF2-40B4-BE49-F238E27FC236}">
                <a16:creationId xmlns:a16="http://schemas.microsoft.com/office/drawing/2014/main" id="{FC518B59-679A-9AC3-47D3-3CAD027C06E4}"/>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7" name="Text Placeholder 24">
            <a:extLst>
              <a:ext uri="{FF2B5EF4-FFF2-40B4-BE49-F238E27FC236}">
                <a16:creationId xmlns:a16="http://schemas.microsoft.com/office/drawing/2014/main" id="{AE97F2BD-C500-910E-53B4-E6A6671B39EB}"/>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7FF2304D-FBF5-C7A6-2F48-747A4098C453}"/>
              </a:ext>
            </a:extLst>
          </p:cNvPr>
          <p:cNvSpPr>
            <a:spLocks noGrp="1"/>
          </p:cNvSpPr>
          <p:nvPr>
            <p:ph type="body" sz="quarter" idx="16"/>
          </p:nvPr>
        </p:nvSpPr>
        <p:spPr>
          <a:xfrm>
            <a:off x="425450" y="1441437"/>
            <a:ext cx="11503025" cy="4410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36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1A3D8E4-230E-B037-6FA9-90295DB0989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4" name="Text Placeholder 24">
            <a:extLst>
              <a:ext uri="{FF2B5EF4-FFF2-40B4-BE49-F238E27FC236}">
                <a16:creationId xmlns:a16="http://schemas.microsoft.com/office/drawing/2014/main" id="{B9536D33-E769-8807-D6EF-8A96ECC3861F}"/>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988152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A blue and orange gradient&#10;&#10;Description automatically generated">
            <a:extLst>
              <a:ext uri="{FF2B5EF4-FFF2-40B4-BE49-F238E27FC236}">
                <a16:creationId xmlns:a16="http://schemas.microsoft.com/office/drawing/2014/main" id="{BAD24CFC-8DE4-461E-2CA3-6E2ACF0A2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
        <p:nvSpPr>
          <p:cNvPr id="2" name="Text Placeholder 4">
            <a:extLst>
              <a:ext uri="{FF2B5EF4-FFF2-40B4-BE49-F238E27FC236}">
                <a16:creationId xmlns:a16="http://schemas.microsoft.com/office/drawing/2014/main" id="{F3253A36-B3E6-E0FD-0DCA-30184A6FFCB0}"/>
              </a:ext>
            </a:extLst>
          </p:cNvPr>
          <p:cNvSpPr>
            <a:spLocks noGrp="1"/>
          </p:cNvSpPr>
          <p:nvPr>
            <p:ph type="body" sz="quarter" idx="10" hasCustomPrompt="1"/>
          </p:nvPr>
        </p:nvSpPr>
        <p:spPr>
          <a:xfrm>
            <a:off x="1530438" y="2153443"/>
            <a:ext cx="4296685" cy="2551113"/>
          </a:xfrm>
        </p:spPr>
        <p:txBody>
          <a:bodyPr anchor="ctr">
            <a:normAutofit/>
          </a:bodyPr>
          <a:lstStyle>
            <a:lvl1pPr marL="0" indent="0">
              <a:lnSpc>
                <a:spcPts val="5400"/>
              </a:lnSpc>
              <a:spcBef>
                <a:spcPts val="500"/>
              </a:spcBef>
              <a:buNone/>
              <a:defRPr sz="6000">
                <a:latin typeface="Franklin Gothic Medium Cond" panose="020B0606030402020204" pitchFamily="34" charset="0"/>
              </a:defRPr>
            </a:lvl1pPr>
          </a:lstStyle>
          <a:p>
            <a:pPr lvl="0"/>
            <a:r>
              <a:rPr lang="en-US" dirty="0"/>
              <a:t>THE ULTIMATE MEASURE OF ACTIVITY</a:t>
            </a:r>
          </a:p>
        </p:txBody>
      </p:sp>
    </p:spTree>
    <p:extLst>
      <p:ext uri="{BB962C8B-B14F-4D97-AF65-F5344CB8AC3E}">
        <p14:creationId xmlns:p14="http://schemas.microsoft.com/office/powerpoint/2010/main" val="3384971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descr="A blue planet with a satellite&#10;&#10;Description automatically generated with medium confidence">
            <a:extLst>
              <a:ext uri="{FF2B5EF4-FFF2-40B4-BE49-F238E27FC236}">
                <a16:creationId xmlns:a16="http://schemas.microsoft.com/office/drawing/2014/main" id="{843B821A-455C-EEC7-A1FD-1498C19A46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36F54BE2-0FCC-3846-2CF9-D5BE1206F5E3}"/>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35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2025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6" name="Rectangle 5">
            <a:extLst>
              <a:ext uri="{FF2B5EF4-FFF2-40B4-BE49-F238E27FC236}">
                <a16:creationId xmlns:a16="http://schemas.microsoft.com/office/drawing/2014/main" id="{7E980D5E-3697-0E2B-87E4-B2C331532D09}"/>
              </a:ext>
            </a:extLst>
          </p:cNvPr>
          <p:cNvSpPr/>
          <p:nvPr userDrawn="1"/>
        </p:nvSpPr>
        <p:spPr>
          <a:xfrm rot="10800000">
            <a:off x="-1" y="0"/>
            <a:ext cx="185737" cy="6858000"/>
          </a:xfrm>
          <a:prstGeom prst="rect">
            <a:avLst/>
          </a:prstGeom>
          <a:gradFill flip="none" rotWithShape="1">
            <a:gsLst>
              <a:gs pos="45000">
                <a:srgbClr val="87534D"/>
              </a:gs>
              <a:gs pos="98000">
                <a:schemeClr val="tx1"/>
              </a:gs>
              <a:gs pos="0">
                <a:schemeClr val="accent2"/>
              </a:gs>
              <a:gs pos="81000">
                <a:srgbClr val="2B4B6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6D4B85-F080-294B-DD1F-E5F593E19813}"/>
              </a:ext>
            </a:extLst>
          </p:cNvPr>
          <p:cNvSpPr/>
          <p:nvPr userDrawn="1"/>
        </p:nvSpPr>
        <p:spPr>
          <a:xfrm rot="10800000">
            <a:off x="0" y="0"/>
            <a:ext cx="185737" cy="6858000"/>
          </a:xfrm>
          <a:prstGeom prst="rect">
            <a:avLst/>
          </a:prstGeom>
          <a:gradFill flip="none" rotWithShape="1">
            <a:gsLst>
              <a:gs pos="45000">
                <a:srgbClr val="87534D"/>
              </a:gs>
              <a:gs pos="98000">
                <a:schemeClr val="tx1"/>
              </a:gs>
              <a:gs pos="20000">
                <a:schemeClr val="accent2"/>
              </a:gs>
              <a:gs pos="0">
                <a:schemeClr val="accent3"/>
              </a:gs>
              <a:gs pos="69000">
                <a:srgbClr val="2B4B6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394DB127-1769-AEB1-90E7-5AC1391F0FD5}"/>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004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982" t="1980"/>
          <a:stretch/>
        </p:blipFill>
        <p:spPr>
          <a:xfrm>
            <a:off x="-1" y="1"/>
            <a:ext cx="12191767" cy="6858000"/>
          </a:xfrm>
          <a:prstGeom prst="rect">
            <a:avLst/>
          </a:prstGeom>
        </p:spPr>
      </p:pic>
      <p:sp>
        <p:nvSpPr>
          <p:cNvPr id="6" name="Text Placeholder 5">
            <a:extLst>
              <a:ext uri="{FF2B5EF4-FFF2-40B4-BE49-F238E27FC236}">
                <a16:creationId xmlns:a16="http://schemas.microsoft.com/office/drawing/2014/main" id="{55C6FE33-B254-5356-40FE-DC3F827EAEFC}"/>
              </a:ext>
            </a:extLst>
          </p:cNvPr>
          <p:cNvSpPr>
            <a:spLocks noGrp="1"/>
          </p:cNvSpPr>
          <p:nvPr>
            <p:ph type="body" sz="quarter" idx="16"/>
          </p:nvPr>
        </p:nvSpPr>
        <p:spPr>
          <a:xfrm>
            <a:off x="425450" y="2097727"/>
            <a:ext cx="11503025" cy="3753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 Placeholder 4">
            <a:extLst>
              <a:ext uri="{FF2B5EF4-FFF2-40B4-BE49-F238E27FC236}">
                <a16:creationId xmlns:a16="http://schemas.microsoft.com/office/drawing/2014/main" id="{910A59B8-9906-57E9-998E-878200CA0B0D}"/>
              </a:ext>
            </a:extLst>
          </p:cNvPr>
          <p:cNvSpPr>
            <a:spLocks noGrp="1"/>
          </p:cNvSpPr>
          <p:nvPr>
            <p:ph type="body" sz="quarter" idx="17" hasCustomPrompt="1"/>
          </p:nvPr>
        </p:nvSpPr>
        <p:spPr>
          <a:xfrm>
            <a:off x="425449" y="1441436"/>
            <a:ext cx="11503025" cy="656291"/>
          </a:xfrm>
        </p:spPr>
        <p:txBody>
          <a:bodyPr/>
          <a:lstStyle>
            <a:lvl1pPr marL="0" indent="0">
              <a:buNone/>
              <a:defRPr>
                <a:solidFill>
                  <a:schemeClr val="accent3"/>
                </a:solidFill>
              </a:defRPr>
            </a:lvl1pPr>
          </a:lstStyle>
          <a:p>
            <a:pPr lvl="0"/>
            <a:r>
              <a:rPr lang="en-US" dirty="0"/>
              <a:t>Subtitle</a:t>
            </a:r>
          </a:p>
        </p:txBody>
      </p:sp>
    </p:spTree>
    <p:extLst>
      <p:ext uri="{BB962C8B-B14F-4D97-AF65-F5344CB8AC3E}">
        <p14:creationId xmlns:p14="http://schemas.microsoft.com/office/powerpoint/2010/main" val="3141745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982" t="1980"/>
          <a:stretch/>
        </p:blipFill>
        <p:spPr>
          <a:xfrm>
            <a:off x="-1" y="1"/>
            <a:ext cx="12191767" cy="6858000"/>
          </a:xfrm>
          <a:prstGeom prst="rect">
            <a:avLst/>
          </a:prstGeom>
        </p:spPr>
      </p:pic>
      <p:sp>
        <p:nvSpPr>
          <p:cNvPr id="6" name="Text Placeholder 5">
            <a:extLst>
              <a:ext uri="{FF2B5EF4-FFF2-40B4-BE49-F238E27FC236}">
                <a16:creationId xmlns:a16="http://schemas.microsoft.com/office/drawing/2014/main" id="{55C6FE33-B254-5356-40FE-DC3F827EAEFC}"/>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1214485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l="1" r="1"/>
          <a:stretch/>
        </p:blipFill>
        <p:spPr>
          <a:xfrm>
            <a:off x="-1" y="1"/>
            <a:ext cx="12191767" cy="6858000"/>
          </a:xfrm>
          <a:prstGeom prst="rect">
            <a:avLst/>
          </a:prstGeom>
        </p:spPr>
      </p:pic>
      <p:sp>
        <p:nvSpPr>
          <p:cNvPr id="6" name="Text Placeholder 5">
            <a:extLst>
              <a:ext uri="{FF2B5EF4-FFF2-40B4-BE49-F238E27FC236}">
                <a16:creationId xmlns:a16="http://schemas.microsoft.com/office/drawing/2014/main" id="{55C6FE33-B254-5356-40FE-DC3F827EAEFC}"/>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281603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l="1" r="1"/>
          <a:stretch/>
        </p:blipFill>
        <p:spPr>
          <a:xfrm>
            <a:off x="-1" y="1"/>
            <a:ext cx="12191767" cy="6858000"/>
          </a:xfrm>
          <a:prstGeom prst="rect">
            <a:avLst/>
          </a:prstGeom>
        </p:spPr>
      </p:pic>
      <p:sp>
        <p:nvSpPr>
          <p:cNvPr id="6" name="Text Placeholder 5">
            <a:extLst>
              <a:ext uri="{FF2B5EF4-FFF2-40B4-BE49-F238E27FC236}">
                <a16:creationId xmlns:a16="http://schemas.microsoft.com/office/drawing/2014/main" id="{55C6FE33-B254-5356-40FE-DC3F827EAEFC}"/>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2034644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Box 10">
            <a:extLst>
              <a:ext uri="{FF2B5EF4-FFF2-40B4-BE49-F238E27FC236}">
                <a16:creationId xmlns:a16="http://schemas.microsoft.com/office/drawing/2014/main" id="{EC307236-1A17-A299-2AB1-36EB0D50BA7F}"/>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4" name="Text Placeholder 5">
            <a:extLst>
              <a:ext uri="{FF2B5EF4-FFF2-40B4-BE49-F238E27FC236}">
                <a16:creationId xmlns:a16="http://schemas.microsoft.com/office/drawing/2014/main" id="{218EE7FE-D728-EDC1-8610-FD2A10C5884D}"/>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61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eneral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white text on a black background&#10;&#10;Description automatically generated">
            <a:extLst>
              <a:ext uri="{FF2B5EF4-FFF2-40B4-BE49-F238E27FC236}">
                <a16:creationId xmlns:a16="http://schemas.microsoft.com/office/drawing/2014/main" id="{0B8F0BB9-90EC-EECD-DF28-652B8311011E}"/>
              </a:ext>
            </a:extLst>
          </p:cNvPr>
          <p:cNvPicPr>
            <a:picLocks noChangeAspect="1"/>
          </p:cNvPicPr>
          <p:nvPr userDrawn="1"/>
        </p:nvPicPr>
        <p:blipFill rotWithShape="1">
          <a:blip r:embed="rId3"/>
          <a:srcRect l="-2" r="-313"/>
          <a:stretch/>
        </p:blipFill>
        <p:spPr>
          <a:xfrm>
            <a:off x="729984" y="97415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2" y="4292285"/>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1F94A58B-97EA-5E95-A6F8-19710DF0DD2D}"/>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596133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9F10-B22C-70DD-24BF-03E9CC3FBE31}"/>
              </a:ext>
            </a:extLst>
          </p:cNvPr>
          <p:cNvSpPr>
            <a:spLocks noGrp="1"/>
          </p:cNvSpPr>
          <p:nvPr>
            <p:ph type="title" hasCustomPrompt="1"/>
          </p:nvPr>
        </p:nvSpPr>
        <p:spPr>
          <a:xfrm>
            <a:off x="424688" y="111442"/>
            <a:ext cx="9412153" cy="569595"/>
          </a:xfrm>
        </p:spPr>
        <p:txBody>
          <a:bodyPr/>
          <a:lstStyle>
            <a:lvl1pPr>
              <a:defRPr/>
            </a:lvl1pPr>
          </a:lstStyle>
          <a:p>
            <a:r>
              <a:rPr lang="en-US" dirty="0"/>
              <a:t>Executive team</a:t>
            </a:r>
          </a:p>
        </p:txBody>
      </p:sp>
      <p:cxnSp>
        <p:nvCxnSpPr>
          <p:cNvPr id="19" name="Straight Connector 18">
            <a:extLst>
              <a:ext uri="{FF2B5EF4-FFF2-40B4-BE49-F238E27FC236}">
                <a16:creationId xmlns:a16="http://schemas.microsoft.com/office/drawing/2014/main" id="{9DDBFC88-0931-BE23-3145-2FBC9CEFE57A}"/>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14FFD3-B6C8-B193-7042-DF2F09DE23C0}"/>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8812FC-321F-80E9-E983-F05C0D3640E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pic>
        <p:nvPicPr>
          <p:cNvPr id="5" name="Picture 4" descr="A collage of men wearing different outfits&#10;&#10;Description automatically generated">
            <a:extLst>
              <a:ext uri="{FF2B5EF4-FFF2-40B4-BE49-F238E27FC236}">
                <a16:creationId xmlns:a16="http://schemas.microsoft.com/office/drawing/2014/main" id="{CECAB449-26BD-FD0B-8208-65BC65EE48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834"/>
          <a:stretch/>
        </p:blipFill>
        <p:spPr>
          <a:xfrm>
            <a:off x="4007428" y="1213488"/>
            <a:ext cx="4294909" cy="4658208"/>
          </a:xfrm>
          <a:prstGeom prst="rect">
            <a:avLst/>
          </a:prstGeom>
        </p:spPr>
      </p:pic>
      <p:sp>
        <p:nvSpPr>
          <p:cNvPr id="9" name="TextBox 8">
            <a:extLst>
              <a:ext uri="{FF2B5EF4-FFF2-40B4-BE49-F238E27FC236}">
                <a16:creationId xmlns:a16="http://schemas.microsoft.com/office/drawing/2014/main" id="{1207E940-481E-1874-8008-A9FE01F8F525}"/>
              </a:ext>
            </a:extLst>
          </p:cNvPr>
          <p:cNvSpPr txBox="1"/>
          <p:nvPr userDrawn="1"/>
        </p:nvSpPr>
        <p:spPr>
          <a:xfrm>
            <a:off x="4013778" y="4940300"/>
            <a:ext cx="1975612" cy="369332"/>
          </a:xfrm>
          <a:prstGeom prst="rect">
            <a:avLst/>
          </a:prstGeom>
          <a:noFill/>
        </p:spPr>
        <p:txBody>
          <a:bodyPr wrap="square" rtlCol="0" anchor="ctr">
            <a:spAutoFit/>
          </a:bodyPr>
          <a:lstStyle/>
          <a:p>
            <a:pPr algn="ct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John Serafini</a:t>
            </a:r>
          </a:p>
        </p:txBody>
      </p:sp>
      <p:sp>
        <p:nvSpPr>
          <p:cNvPr id="18" name="TextBox 17">
            <a:extLst>
              <a:ext uri="{FF2B5EF4-FFF2-40B4-BE49-F238E27FC236}">
                <a16:creationId xmlns:a16="http://schemas.microsoft.com/office/drawing/2014/main" id="{E7273C9B-2518-295B-45DC-14C1B3B530BF}"/>
              </a:ext>
            </a:extLst>
          </p:cNvPr>
          <p:cNvSpPr txBox="1"/>
          <p:nvPr userDrawn="1"/>
        </p:nvSpPr>
        <p:spPr>
          <a:xfrm>
            <a:off x="4013778" y="5260914"/>
            <a:ext cx="1975612" cy="276999"/>
          </a:xfrm>
          <a:prstGeom prst="rect">
            <a:avLst/>
          </a:prstGeom>
          <a:noFill/>
        </p:spPr>
        <p:txBody>
          <a:bodyPr wrap="square" rtlCol="0" anchor="ctr">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Chief Executive Officer</a:t>
            </a:r>
          </a:p>
        </p:txBody>
      </p:sp>
      <p:sp>
        <p:nvSpPr>
          <p:cNvPr id="20" name="TextBox 19">
            <a:extLst>
              <a:ext uri="{FF2B5EF4-FFF2-40B4-BE49-F238E27FC236}">
                <a16:creationId xmlns:a16="http://schemas.microsoft.com/office/drawing/2014/main" id="{6595241E-8D43-EA6C-7D40-06C6374F4ED2}"/>
              </a:ext>
            </a:extLst>
          </p:cNvPr>
          <p:cNvSpPr txBox="1"/>
          <p:nvPr userDrawn="1"/>
        </p:nvSpPr>
        <p:spPr>
          <a:xfrm>
            <a:off x="6210878" y="4940300"/>
            <a:ext cx="1975612" cy="369332"/>
          </a:xfrm>
          <a:prstGeom prst="rect">
            <a:avLst/>
          </a:prstGeom>
          <a:noFill/>
        </p:spPr>
        <p:txBody>
          <a:bodyPr wrap="square" rtlCol="0" anchor="ctr">
            <a:spAutoFit/>
          </a:bodyPr>
          <a:lstStyle/>
          <a:p>
            <a:pPr algn="ct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Rob </a:t>
            </a:r>
            <a:r>
              <a:rPr lang="en-US" sz="1800" err="1">
                <a:solidFill>
                  <a:schemeClr val="bg1"/>
                </a:solidFill>
                <a:latin typeface="Open Sans" panose="020B0606030504020204" pitchFamily="34" charset="0"/>
                <a:ea typeface="Open Sans" panose="020B0606030504020204" pitchFamily="34" charset="0"/>
                <a:cs typeface="Open Sans" panose="020B0606030504020204" pitchFamily="34" charset="0"/>
              </a:rPr>
              <a:t>Rainhart</a:t>
            </a:r>
            <a:endPar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D49E55B-EE49-8961-D867-23F1CD44BABD}"/>
              </a:ext>
            </a:extLst>
          </p:cNvPr>
          <p:cNvSpPr txBox="1"/>
          <p:nvPr userDrawn="1"/>
        </p:nvSpPr>
        <p:spPr>
          <a:xfrm>
            <a:off x="6210878" y="5260914"/>
            <a:ext cx="1975612" cy="276999"/>
          </a:xfrm>
          <a:prstGeom prst="rect">
            <a:avLst/>
          </a:prstGeom>
          <a:noFill/>
        </p:spPr>
        <p:txBody>
          <a:bodyPr wrap="square" rtlCol="0" anchor="ctr">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Chief Operating Officer</a:t>
            </a:r>
          </a:p>
        </p:txBody>
      </p:sp>
      <p:sp>
        <p:nvSpPr>
          <p:cNvPr id="29" name="Text Placeholder 24">
            <a:extLst>
              <a:ext uri="{FF2B5EF4-FFF2-40B4-BE49-F238E27FC236}">
                <a16:creationId xmlns:a16="http://schemas.microsoft.com/office/drawing/2014/main" id="{5B49FB12-56BF-CAB4-7941-A9260CA459EC}"/>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121247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24CFC-8DE4-461E-2CA3-6E2ACF0A2F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2700"/>
            <a:ext cx="12192000"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1E4862F4-67E5-9BAB-7632-385D5075EB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8300" y="2889439"/>
            <a:ext cx="4476750" cy="1079121"/>
          </a:xfrm>
          <a:prstGeom prst="rect">
            <a:avLst/>
          </a:prstGeom>
        </p:spPr>
      </p:pic>
    </p:spTree>
    <p:extLst>
      <p:ext uri="{BB962C8B-B14F-4D97-AF65-F5344CB8AC3E}">
        <p14:creationId xmlns:p14="http://schemas.microsoft.com/office/powerpoint/2010/main" val="767940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B821A-455C-EEC7-A1FD-1498C19A46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dirty="0"/>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6" name="TextBox 5">
            <a:extLst>
              <a:ext uri="{FF2B5EF4-FFF2-40B4-BE49-F238E27FC236}">
                <a16:creationId xmlns:a16="http://schemas.microsoft.com/office/drawing/2014/main" id="{7DF6D48A-37D7-8C13-D9A7-E662B1A24CC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0" name="TextBox 9">
            <a:extLst>
              <a:ext uri="{FF2B5EF4-FFF2-40B4-BE49-F238E27FC236}">
                <a16:creationId xmlns:a16="http://schemas.microsoft.com/office/drawing/2014/main" id="{1D6A21EB-F0DD-294D-3098-7D241DE4EE25}"/>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12" name="Text Placeholder 24">
            <a:extLst>
              <a:ext uri="{FF2B5EF4-FFF2-40B4-BE49-F238E27FC236}">
                <a16:creationId xmlns:a16="http://schemas.microsoft.com/office/drawing/2014/main" id="{A1C2D1D6-A4C9-6D6E-8362-87F203CDE81A}"/>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 Placeholder 5">
            <a:extLst>
              <a:ext uri="{FF2B5EF4-FFF2-40B4-BE49-F238E27FC236}">
                <a16:creationId xmlns:a16="http://schemas.microsoft.com/office/drawing/2014/main" id="{1BAEC8BB-4F61-0D57-7116-347FB52D1B9C}"/>
              </a:ext>
            </a:extLst>
          </p:cNvPr>
          <p:cNvSpPr>
            <a:spLocks noGrp="1"/>
          </p:cNvSpPr>
          <p:nvPr>
            <p:ph type="body" sz="quarter" idx="16"/>
          </p:nvPr>
        </p:nvSpPr>
        <p:spPr>
          <a:xfrm>
            <a:off x="425450" y="1441437"/>
            <a:ext cx="1150302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03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5" name="Snip Single Corner Rectangle 14">
            <a:extLst>
              <a:ext uri="{FF2B5EF4-FFF2-40B4-BE49-F238E27FC236}">
                <a16:creationId xmlns:a16="http://schemas.microsoft.com/office/drawing/2014/main" id="{FA421ACE-FC9F-AD61-DAF9-B0AC5AA1524D}"/>
              </a:ext>
            </a:extLst>
          </p:cNvPr>
          <p:cNvSpPr/>
          <p:nvPr userDrawn="1"/>
        </p:nvSpPr>
        <p:spPr>
          <a:xfrm flipH="1">
            <a:off x="863131"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77AFF298-419A-A04C-3F78-83EA8E4EE2AF}"/>
              </a:ext>
            </a:extLst>
          </p:cNvPr>
          <p:cNvSpPr>
            <a:spLocks noGrp="1"/>
          </p:cNvSpPr>
          <p:nvPr>
            <p:ph type="pic" sz="quarter" idx="23" hasCustomPrompt="1"/>
          </p:nvPr>
        </p:nvSpPr>
        <p:spPr>
          <a:xfrm flipH="1">
            <a:off x="850897"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2" name="Title 1">
            <a:extLst>
              <a:ext uri="{FF2B5EF4-FFF2-40B4-BE49-F238E27FC236}">
                <a16:creationId xmlns:a16="http://schemas.microsoft.com/office/drawing/2014/main" id="{61EC9F10-B22C-70DD-24BF-03E9CC3FBE31}"/>
              </a:ext>
            </a:extLst>
          </p:cNvPr>
          <p:cNvSpPr>
            <a:spLocks noGrp="1"/>
          </p:cNvSpPr>
          <p:nvPr>
            <p:ph type="title" hasCustomPrompt="1"/>
          </p:nvPr>
        </p:nvSpPr>
        <p:spPr>
          <a:xfrm>
            <a:off x="424688" y="111442"/>
            <a:ext cx="9412153" cy="569595"/>
          </a:xfrm>
        </p:spPr>
        <p:txBody>
          <a:bodyPr/>
          <a:lstStyle>
            <a:lvl1pPr>
              <a:defRPr/>
            </a:lvl1pPr>
          </a:lstStyle>
          <a:p>
            <a:r>
              <a:rPr lang="en-US"/>
              <a:t>TITLE PLACEHOLDER</a:t>
            </a:r>
          </a:p>
        </p:txBody>
      </p:sp>
      <p:cxnSp>
        <p:nvCxnSpPr>
          <p:cNvPr id="19" name="Straight Connector 18">
            <a:extLst>
              <a:ext uri="{FF2B5EF4-FFF2-40B4-BE49-F238E27FC236}">
                <a16:creationId xmlns:a16="http://schemas.microsoft.com/office/drawing/2014/main" id="{9DDBFC88-0931-BE23-3145-2FBC9CEFE57A}"/>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8812FC-321F-80E9-E983-F05C0D3640E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6" name="Snip Single Corner Rectangle 15">
            <a:extLst>
              <a:ext uri="{FF2B5EF4-FFF2-40B4-BE49-F238E27FC236}">
                <a16:creationId xmlns:a16="http://schemas.microsoft.com/office/drawing/2014/main" id="{5B432A09-5A7D-1A30-01FD-64A22761E308}"/>
              </a:ext>
            </a:extLst>
          </p:cNvPr>
          <p:cNvSpPr/>
          <p:nvPr userDrawn="1"/>
        </p:nvSpPr>
        <p:spPr>
          <a:xfrm flipH="1">
            <a:off x="242688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7">
            <a:extLst>
              <a:ext uri="{FF2B5EF4-FFF2-40B4-BE49-F238E27FC236}">
                <a16:creationId xmlns:a16="http://schemas.microsoft.com/office/drawing/2014/main" id="{4B24429A-3AA0-2BD4-7642-93BDAE14430A}"/>
              </a:ext>
            </a:extLst>
          </p:cNvPr>
          <p:cNvSpPr>
            <a:spLocks noGrp="1"/>
          </p:cNvSpPr>
          <p:nvPr>
            <p:ph type="pic" sz="quarter" idx="24" hasCustomPrompt="1"/>
          </p:nvPr>
        </p:nvSpPr>
        <p:spPr>
          <a:xfrm flipH="1">
            <a:off x="241465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30" name="Snip Single Corner Rectangle 29">
            <a:extLst>
              <a:ext uri="{FF2B5EF4-FFF2-40B4-BE49-F238E27FC236}">
                <a16:creationId xmlns:a16="http://schemas.microsoft.com/office/drawing/2014/main" id="{5496D7D4-63E7-F870-D236-72946CDBBBC5}"/>
              </a:ext>
            </a:extLst>
          </p:cNvPr>
          <p:cNvSpPr/>
          <p:nvPr userDrawn="1"/>
        </p:nvSpPr>
        <p:spPr>
          <a:xfrm flipH="1">
            <a:off x="3977393"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7">
            <a:extLst>
              <a:ext uri="{FF2B5EF4-FFF2-40B4-BE49-F238E27FC236}">
                <a16:creationId xmlns:a16="http://schemas.microsoft.com/office/drawing/2014/main" id="{38DBE4EF-FC76-517F-9D61-7CF5B46DCBDB}"/>
              </a:ext>
            </a:extLst>
          </p:cNvPr>
          <p:cNvSpPr>
            <a:spLocks noGrp="1"/>
          </p:cNvSpPr>
          <p:nvPr>
            <p:ph type="pic" sz="quarter" idx="25" hasCustomPrompt="1"/>
          </p:nvPr>
        </p:nvSpPr>
        <p:spPr>
          <a:xfrm flipH="1">
            <a:off x="3965159"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35" name="Snip Single Corner Rectangle 34">
            <a:extLst>
              <a:ext uri="{FF2B5EF4-FFF2-40B4-BE49-F238E27FC236}">
                <a16:creationId xmlns:a16="http://schemas.microsoft.com/office/drawing/2014/main" id="{968FDDC1-621B-952D-4BA2-180121E1F5B3}"/>
              </a:ext>
            </a:extLst>
          </p:cNvPr>
          <p:cNvSpPr/>
          <p:nvPr userDrawn="1"/>
        </p:nvSpPr>
        <p:spPr>
          <a:xfrm flipH="1">
            <a:off x="5527897"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a:extLst>
              <a:ext uri="{FF2B5EF4-FFF2-40B4-BE49-F238E27FC236}">
                <a16:creationId xmlns:a16="http://schemas.microsoft.com/office/drawing/2014/main" id="{1AEBA17A-F411-8D52-7051-D0DC48698231}"/>
              </a:ext>
            </a:extLst>
          </p:cNvPr>
          <p:cNvSpPr>
            <a:spLocks noGrp="1"/>
          </p:cNvSpPr>
          <p:nvPr>
            <p:ph type="pic" sz="quarter" idx="26" hasCustomPrompt="1"/>
          </p:nvPr>
        </p:nvSpPr>
        <p:spPr>
          <a:xfrm flipH="1">
            <a:off x="5515663"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40" name="Snip Single Corner Rectangle 39">
            <a:extLst>
              <a:ext uri="{FF2B5EF4-FFF2-40B4-BE49-F238E27FC236}">
                <a16:creationId xmlns:a16="http://schemas.microsoft.com/office/drawing/2014/main" id="{85B9A57F-FA46-C98B-8A9C-E0FAA15F29E1}"/>
              </a:ext>
            </a:extLst>
          </p:cNvPr>
          <p:cNvSpPr/>
          <p:nvPr userDrawn="1"/>
        </p:nvSpPr>
        <p:spPr>
          <a:xfrm flipH="1">
            <a:off x="7091654"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7">
            <a:extLst>
              <a:ext uri="{FF2B5EF4-FFF2-40B4-BE49-F238E27FC236}">
                <a16:creationId xmlns:a16="http://schemas.microsoft.com/office/drawing/2014/main" id="{B4272C42-EC9D-3AB8-7E42-DC3C8D8497A0}"/>
              </a:ext>
            </a:extLst>
          </p:cNvPr>
          <p:cNvSpPr>
            <a:spLocks noGrp="1"/>
          </p:cNvSpPr>
          <p:nvPr>
            <p:ph type="pic" sz="quarter" idx="27" hasCustomPrompt="1"/>
          </p:nvPr>
        </p:nvSpPr>
        <p:spPr>
          <a:xfrm flipH="1">
            <a:off x="7079420"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45" name="Snip Single Corner Rectangle 44">
            <a:extLst>
              <a:ext uri="{FF2B5EF4-FFF2-40B4-BE49-F238E27FC236}">
                <a16:creationId xmlns:a16="http://schemas.microsoft.com/office/drawing/2014/main" id="{07D2060B-F597-A7DF-3482-B29573595B2F}"/>
              </a:ext>
            </a:extLst>
          </p:cNvPr>
          <p:cNvSpPr/>
          <p:nvPr userDrawn="1"/>
        </p:nvSpPr>
        <p:spPr>
          <a:xfrm flipH="1">
            <a:off x="864215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7">
            <a:extLst>
              <a:ext uri="{FF2B5EF4-FFF2-40B4-BE49-F238E27FC236}">
                <a16:creationId xmlns:a16="http://schemas.microsoft.com/office/drawing/2014/main" id="{D6C606BB-0C14-D4C6-7C12-1DA492F5DBAE}"/>
              </a:ext>
            </a:extLst>
          </p:cNvPr>
          <p:cNvSpPr>
            <a:spLocks noGrp="1"/>
          </p:cNvSpPr>
          <p:nvPr>
            <p:ph type="pic" sz="quarter" idx="28" hasCustomPrompt="1"/>
          </p:nvPr>
        </p:nvSpPr>
        <p:spPr>
          <a:xfrm flipH="1">
            <a:off x="862992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50" name="Snip Single Corner Rectangle 49">
            <a:extLst>
              <a:ext uri="{FF2B5EF4-FFF2-40B4-BE49-F238E27FC236}">
                <a16:creationId xmlns:a16="http://schemas.microsoft.com/office/drawing/2014/main" id="{8BBB5574-C4A9-215B-DCC3-A53BFE3E3F8B}"/>
              </a:ext>
            </a:extLst>
          </p:cNvPr>
          <p:cNvSpPr/>
          <p:nvPr userDrawn="1"/>
        </p:nvSpPr>
        <p:spPr>
          <a:xfrm flipH="1">
            <a:off x="1019265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7">
            <a:extLst>
              <a:ext uri="{FF2B5EF4-FFF2-40B4-BE49-F238E27FC236}">
                <a16:creationId xmlns:a16="http://schemas.microsoft.com/office/drawing/2014/main" id="{714F9EC7-28E1-E0F0-7A2B-BFC514B80BB6}"/>
              </a:ext>
            </a:extLst>
          </p:cNvPr>
          <p:cNvSpPr>
            <a:spLocks noGrp="1"/>
          </p:cNvSpPr>
          <p:nvPr>
            <p:ph type="pic" sz="quarter" idx="29" hasCustomPrompt="1"/>
          </p:nvPr>
        </p:nvSpPr>
        <p:spPr>
          <a:xfrm flipH="1">
            <a:off x="1018042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55" name="Snip Single Corner Rectangle 54">
            <a:extLst>
              <a:ext uri="{FF2B5EF4-FFF2-40B4-BE49-F238E27FC236}">
                <a16:creationId xmlns:a16="http://schemas.microsoft.com/office/drawing/2014/main" id="{31B05729-AF76-3260-3E22-340C9F7C495F}"/>
              </a:ext>
            </a:extLst>
          </p:cNvPr>
          <p:cNvSpPr/>
          <p:nvPr userDrawn="1"/>
        </p:nvSpPr>
        <p:spPr>
          <a:xfrm flipH="1">
            <a:off x="863131"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7">
            <a:extLst>
              <a:ext uri="{FF2B5EF4-FFF2-40B4-BE49-F238E27FC236}">
                <a16:creationId xmlns:a16="http://schemas.microsoft.com/office/drawing/2014/main" id="{20A15062-08BB-522C-A437-FB794C7863CC}"/>
              </a:ext>
            </a:extLst>
          </p:cNvPr>
          <p:cNvSpPr>
            <a:spLocks noGrp="1"/>
          </p:cNvSpPr>
          <p:nvPr>
            <p:ph type="pic" sz="quarter" idx="30" hasCustomPrompt="1"/>
          </p:nvPr>
        </p:nvSpPr>
        <p:spPr>
          <a:xfrm flipH="1">
            <a:off x="850897"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60" name="Snip Single Corner Rectangle 59">
            <a:extLst>
              <a:ext uri="{FF2B5EF4-FFF2-40B4-BE49-F238E27FC236}">
                <a16:creationId xmlns:a16="http://schemas.microsoft.com/office/drawing/2014/main" id="{4D7F6169-9FDC-B7D9-BECD-2F34A40A081C}"/>
              </a:ext>
            </a:extLst>
          </p:cNvPr>
          <p:cNvSpPr/>
          <p:nvPr userDrawn="1"/>
        </p:nvSpPr>
        <p:spPr>
          <a:xfrm flipH="1">
            <a:off x="242688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7">
            <a:extLst>
              <a:ext uri="{FF2B5EF4-FFF2-40B4-BE49-F238E27FC236}">
                <a16:creationId xmlns:a16="http://schemas.microsoft.com/office/drawing/2014/main" id="{0339EF2A-8F3D-E41F-CA5B-2ADDAE7AEC19}"/>
              </a:ext>
            </a:extLst>
          </p:cNvPr>
          <p:cNvSpPr>
            <a:spLocks noGrp="1"/>
          </p:cNvSpPr>
          <p:nvPr>
            <p:ph type="pic" sz="quarter" idx="31" hasCustomPrompt="1"/>
          </p:nvPr>
        </p:nvSpPr>
        <p:spPr>
          <a:xfrm flipH="1">
            <a:off x="241465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65" name="Snip Single Corner Rectangle 64">
            <a:extLst>
              <a:ext uri="{FF2B5EF4-FFF2-40B4-BE49-F238E27FC236}">
                <a16:creationId xmlns:a16="http://schemas.microsoft.com/office/drawing/2014/main" id="{BB3B8B58-03B4-17D0-32B8-451DB7FFC6E2}"/>
              </a:ext>
            </a:extLst>
          </p:cNvPr>
          <p:cNvSpPr/>
          <p:nvPr userDrawn="1"/>
        </p:nvSpPr>
        <p:spPr>
          <a:xfrm flipH="1">
            <a:off x="3977393"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cture Placeholder 7">
            <a:extLst>
              <a:ext uri="{FF2B5EF4-FFF2-40B4-BE49-F238E27FC236}">
                <a16:creationId xmlns:a16="http://schemas.microsoft.com/office/drawing/2014/main" id="{6C94CE0D-7433-AC36-344B-A642D034BB4F}"/>
              </a:ext>
            </a:extLst>
          </p:cNvPr>
          <p:cNvSpPr>
            <a:spLocks noGrp="1"/>
          </p:cNvSpPr>
          <p:nvPr>
            <p:ph type="pic" sz="quarter" idx="32" hasCustomPrompt="1"/>
          </p:nvPr>
        </p:nvSpPr>
        <p:spPr>
          <a:xfrm flipH="1">
            <a:off x="3965159"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70" name="Snip Single Corner Rectangle 69">
            <a:extLst>
              <a:ext uri="{FF2B5EF4-FFF2-40B4-BE49-F238E27FC236}">
                <a16:creationId xmlns:a16="http://schemas.microsoft.com/office/drawing/2014/main" id="{728462D7-C0FB-176C-46B7-E8710CECAA40}"/>
              </a:ext>
            </a:extLst>
          </p:cNvPr>
          <p:cNvSpPr/>
          <p:nvPr userDrawn="1"/>
        </p:nvSpPr>
        <p:spPr>
          <a:xfrm flipH="1">
            <a:off x="5527897"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cture Placeholder 7">
            <a:extLst>
              <a:ext uri="{FF2B5EF4-FFF2-40B4-BE49-F238E27FC236}">
                <a16:creationId xmlns:a16="http://schemas.microsoft.com/office/drawing/2014/main" id="{028E32D6-673A-F485-5A31-CA6A78206DF0}"/>
              </a:ext>
            </a:extLst>
          </p:cNvPr>
          <p:cNvSpPr>
            <a:spLocks noGrp="1"/>
          </p:cNvSpPr>
          <p:nvPr>
            <p:ph type="pic" sz="quarter" idx="33" hasCustomPrompt="1"/>
          </p:nvPr>
        </p:nvSpPr>
        <p:spPr>
          <a:xfrm flipH="1">
            <a:off x="5515663"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75" name="Snip Single Corner Rectangle 74">
            <a:extLst>
              <a:ext uri="{FF2B5EF4-FFF2-40B4-BE49-F238E27FC236}">
                <a16:creationId xmlns:a16="http://schemas.microsoft.com/office/drawing/2014/main" id="{4976EEF0-2093-B225-3EA0-45D720811558}"/>
              </a:ext>
            </a:extLst>
          </p:cNvPr>
          <p:cNvSpPr/>
          <p:nvPr userDrawn="1"/>
        </p:nvSpPr>
        <p:spPr>
          <a:xfrm flipH="1">
            <a:off x="7091654"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
            <a:extLst>
              <a:ext uri="{FF2B5EF4-FFF2-40B4-BE49-F238E27FC236}">
                <a16:creationId xmlns:a16="http://schemas.microsoft.com/office/drawing/2014/main" id="{BC12D523-0108-628B-C3C7-EEE3036D507A}"/>
              </a:ext>
            </a:extLst>
          </p:cNvPr>
          <p:cNvSpPr>
            <a:spLocks noGrp="1"/>
          </p:cNvSpPr>
          <p:nvPr>
            <p:ph type="pic" sz="quarter" idx="34" hasCustomPrompt="1"/>
          </p:nvPr>
        </p:nvSpPr>
        <p:spPr>
          <a:xfrm flipH="1">
            <a:off x="7079420"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80" name="Snip Single Corner Rectangle 79">
            <a:extLst>
              <a:ext uri="{FF2B5EF4-FFF2-40B4-BE49-F238E27FC236}">
                <a16:creationId xmlns:a16="http://schemas.microsoft.com/office/drawing/2014/main" id="{2D1D095A-73FF-35B6-5630-31FD7565BE19}"/>
              </a:ext>
            </a:extLst>
          </p:cNvPr>
          <p:cNvSpPr/>
          <p:nvPr userDrawn="1"/>
        </p:nvSpPr>
        <p:spPr>
          <a:xfrm flipH="1">
            <a:off x="864215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7">
            <a:extLst>
              <a:ext uri="{FF2B5EF4-FFF2-40B4-BE49-F238E27FC236}">
                <a16:creationId xmlns:a16="http://schemas.microsoft.com/office/drawing/2014/main" id="{E705829C-FBEA-620B-5200-861DD36CBEE1}"/>
              </a:ext>
            </a:extLst>
          </p:cNvPr>
          <p:cNvSpPr>
            <a:spLocks noGrp="1"/>
          </p:cNvSpPr>
          <p:nvPr>
            <p:ph type="pic" sz="quarter" idx="35" hasCustomPrompt="1"/>
          </p:nvPr>
        </p:nvSpPr>
        <p:spPr>
          <a:xfrm flipH="1">
            <a:off x="862992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85" name="Snip Single Corner Rectangle 84">
            <a:extLst>
              <a:ext uri="{FF2B5EF4-FFF2-40B4-BE49-F238E27FC236}">
                <a16:creationId xmlns:a16="http://schemas.microsoft.com/office/drawing/2014/main" id="{E2D30E16-3E28-53EE-EE38-4B7161862D78}"/>
              </a:ext>
            </a:extLst>
          </p:cNvPr>
          <p:cNvSpPr/>
          <p:nvPr userDrawn="1"/>
        </p:nvSpPr>
        <p:spPr>
          <a:xfrm flipH="1">
            <a:off x="1019265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7">
            <a:extLst>
              <a:ext uri="{FF2B5EF4-FFF2-40B4-BE49-F238E27FC236}">
                <a16:creationId xmlns:a16="http://schemas.microsoft.com/office/drawing/2014/main" id="{0589CA78-3246-5B21-EB6A-106A3BCAE408}"/>
              </a:ext>
            </a:extLst>
          </p:cNvPr>
          <p:cNvSpPr>
            <a:spLocks noGrp="1"/>
          </p:cNvSpPr>
          <p:nvPr>
            <p:ph type="pic" sz="quarter" idx="36" hasCustomPrompt="1"/>
          </p:nvPr>
        </p:nvSpPr>
        <p:spPr>
          <a:xfrm flipH="1">
            <a:off x="1018042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90" name="Snip Single Corner Rectangle 89">
            <a:extLst>
              <a:ext uri="{FF2B5EF4-FFF2-40B4-BE49-F238E27FC236}">
                <a16:creationId xmlns:a16="http://schemas.microsoft.com/office/drawing/2014/main" id="{E7971532-3943-4025-B0B0-0A096F14E056}"/>
              </a:ext>
            </a:extLst>
          </p:cNvPr>
          <p:cNvSpPr/>
          <p:nvPr userDrawn="1"/>
        </p:nvSpPr>
        <p:spPr>
          <a:xfrm flipH="1">
            <a:off x="863131"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icture Placeholder 7">
            <a:extLst>
              <a:ext uri="{FF2B5EF4-FFF2-40B4-BE49-F238E27FC236}">
                <a16:creationId xmlns:a16="http://schemas.microsoft.com/office/drawing/2014/main" id="{793587B4-41F2-1CEA-671D-1857252DC908}"/>
              </a:ext>
            </a:extLst>
          </p:cNvPr>
          <p:cNvSpPr>
            <a:spLocks noGrp="1"/>
          </p:cNvSpPr>
          <p:nvPr>
            <p:ph type="pic" sz="quarter" idx="37" hasCustomPrompt="1"/>
          </p:nvPr>
        </p:nvSpPr>
        <p:spPr>
          <a:xfrm flipH="1">
            <a:off x="850897"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95" name="Snip Single Corner Rectangle 94">
            <a:extLst>
              <a:ext uri="{FF2B5EF4-FFF2-40B4-BE49-F238E27FC236}">
                <a16:creationId xmlns:a16="http://schemas.microsoft.com/office/drawing/2014/main" id="{9AF82366-88CA-8433-6D48-A79216A6B9C5}"/>
              </a:ext>
            </a:extLst>
          </p:cNvPr>
          <p:cNvSpPr/>
          <p:nvPr userDrawn="1"/>
        </p:nvSpPr>
        <p:spPr>
          <a:xfrm flipH="1">
            <a:off x="242688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7">
            <a:extLst>
              <a:ext uri="{FF2B5EF4-FFF2-40B4-BE49-F238E27FC236}">
                <a16:creationId xmlns:a16="http://schemas.microsoft.com/office/drawing/2014/main" id="{E5B4104C-85A9-FE82-AB1A-336C865DCDC9}"/>
              </a:ext>
            </a:extLst>
          </p:cNvPr>
          <p:cNvSpPr>
            <a:spLocks noGrp="1"/>
          </p:cNvSpPr>
          <p:nvPr>
            <p:ph type="pic" sz="quarter" idx="38" hasCustomPrompt="1"/>
          </p:nvPr>
        </p:nvSpPr>
        <p:spPr>
          <a:xfrm flipH="1">
            <a:off x="241465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00" name="Snip Single Corner Rectangle 99">
            <a:extLst>
              <a:ext uri="{FF2B5EF4-FFF2-40B4-BE49-F238E27FC236}">
                <a16:creationId xmlns:a16="http://schemas.microsoft.com/office/drawing/2014/main" id="{0507C712-168D-BBD4-BE2C-6E12FE72E6A5}"/>
              </a:ext>
            </a:extLst>
          </p:cNvPr>
          <p:cNvSpPr/>
          <p:nvPr userDrawn="1"/>
        </p:nvSpPr>
        <p:spPr>
          <a:xfrm flipH="1">
            <a:off x="3977393"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icture Placeholder 7">
            <a:extLst>
              <a:ext uri="{FF2B5EF4-FFF2-40B4-BE49-F238E27FC236}">
                <a16:creationId xmlns:a16="http://schemas.microsoft.com/office/drawing/2014/main" id="{573A1026-4CA7-0C4D-6210-80A467F7877F}"/>
              </a:ext>
            </a:extLst>
          </p:cNvPr>
          <p:cNvSpPr>
            <a:spLocks noGrp="1"/>
          </p:cNvSpPr>
          <p:nvPr>
            <p:ph type="pic" sz="quarter" idx="39" hasCustomPrompt="1"/>
          </p:nvPr>
        </p:nvSpPr>
        <p:spPr>
          <a:xfrm flipH="1">
            <a:off x="3965159"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05" name="Snip Single Corner Rectangle 104">
            <a:extLst>
              <a:ext uri="{FF2B5EF4-FFF2-40B4-BE49-F238E27FC236}">
                <a16:creationId xmlns:a16="http://schemas.microsoft.com/office/drawing/2014/main" id="{4ABCD304-6A7B-ADA3-1483-4ED716453294}"/>
              </a:ext>
            </a:extLst>
          </p:cNvPr>
          <p:cNvSpPr/>
          <p:nvPr userDrawn="1"/>
        </p:nvSpPr>
        <p:spPr>
          <a:xfrm flipH="1">
            <a:off x="5527897"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icture Placeholder 7">
            <a:extLst>
              <a:ext uri="{FF2B5EF4-FFF2-40B4-BE49-F238E27FC236}">
                <a16:creationId xmlns:a16="http://schemas.microsoft.com/office/drawing/2014/main" id="{88AA9B10-2248-74E5-9A6A-9548275D12F4}"/>
              </a:ext>
            </a:extLst>
          </p:cNvPr>
          <p:cNvSpPr>
            <a:spLocks noGrp="1"/>
          </p:cNvSpPr>
          <p:nvPr>
            <p:ph type="pic" sz="quarter" idx="40" hasCustomPrompt="1"/>
          </p:nvPr>
        </p:nvSpPr>
        <p:spPr>
          <a:xfrm flipH="1">
            <a:off x="5515663"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10" name="Snip Single Corner Rectangle 109">
            <a:extLst>
              <a:ext uri="{FF2B5EF4-FFF2-40B4-BE49-F238E27FC236}">
                <a16:creationId xmlns:a16="http://schemas.microsoft.com/office/drawing/2014/main" id="{26F73DFA-BA27-2F3E-60EB-CEB2B32D22AD}"/>
              </a:ext>
            </a:extLst>
          </p:cNvPr>
          <p:cNvSpPr/>
          <p:nvPr userDrawn="1"/>
        </p:nvSpPr>
        <p:spPr>
          <a:xfrm flipH="1">
            <a:off x="7091654"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icture Placeholder 7">
            <a:extLst>
              <a:ext uri="{FF2B5EF4-FFF2-40B4-BE49-F238E27FC236}">
                <a16:creationId xmlns:a16="http://schemas.microsoft.com/office/drawing/2014/main" id="{1E8D0AC9-C2F6-2D06-E3CB-6C7FBB570513}"/>
              </a:ext>
            </a:extLst>
          </p:cNvPr>
          <p:cNvSpPr>
            <a:spLocks noGrp="1"/>
          </p:cNvSpPr>
          <p:nvPr>
            <p:ph type="pic" sz="quarter" idx="41" hasCustomPrompt="1"/>
          </p:nvPr>
        </p:nvSpPr>
        <p:spPr>
          <a:xfrm flipH="1">
            <a:off x="7079420"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15" name="Snip Single Corner Rectangle 114">
            <a:extLst>
              <a:ext uri="{FF2B5EF4-FFF2-40B4-BE49-F238E27FC236}">
                <a16:creationId xmlns:a16="http://schemas.microsoft.com/office/drawing/2014/main" id="{2B648683-B530-80A9-038A-754EB0C02071}"/>
              </a:ext>
            </a:extLst>
          </p:cNvPr>
          <p:cNvSpPr/>
          <p:nvPr userDrawn="1"/>
        </p:nvSpPr>
        <p:spPr>
          <a:xfrm flipH="1">
            <a:off x="864215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icture Placeholder 7">
            <a:extLst>
              <a:ext uri="{FF2B5EF4-FFF2-40B4-BE49-F238E27FC236}">
                <a16:creationId xmlns:a16="http://schemas.microsoft.com/office/drawing/2014/main" id="{96B91A42-F87C-0A2B-C014-7FD9E34CE5D4}"/>
              </a:ext>
            </a:extLst>
          </p:cNvPr>
          <p:cNvSpPr>
            <a:spLocks noGrp="1"/>
          </p:cNvSpPr>
          <p:nvPr>
            <p:ph type="pic" sz="quarter" idx="42" hasCustomPrompt="1"/>
          </p:nvPr>
        </p:nvSpPr>
        <p:spPr>
          <a:xfrm flipH="1">
            <a:off x="862992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20" name="Snip Single Corner Rectangle 119">
            <a:extLst>
              <a:ext uri="{FF2B5EF4-FFF2-40B4-BE49-F238E27FC236}">
                <a16:creationId xmlns:a16="http://schemas.microsoft.com/office/drawing/2014/main" id="{D93041BA-78CF-5FF2-1950-4F473FD2F786}"/>
              </a:ext>
            </a:extLst>
          </p:cNvPr>
          <p:cNvSpPr/>
          <p:nvPr userDrawn="1"/>
        </p:nvSpPr>
        <p:spPr>
          <a:xfrm flipH="1">
            <a:off x="1019265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icture Placeholder 7">
            <a:extLst>
              <a:ext uri="{FF2B5EF4-FFF2-40B4-BE49-F238E27FC236}">
                <a16:creationId xmlns:a16="http://schemas.microsoft.com/office/drawing/2014/main" id="{696AB099-6D07-0CE7-E712-F46F24CF653D}"/>
              </a:ext>
            </a:extLst>
          </p:cNvPr>
          <p:cNvSpPr>
            <a:spLocks noGrp="1"/>
          </p:cNvSpPr>
          <p:nvPr>
            <p:ph type="pic" sz="quarter" idx="43" hasCustomPrompt="1"/>
          </p:nvPr>
        </p:nvSpPr>
        <p:spPr>
          <a:xfrm flipH="1">
            <a:off x="1018042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32" name="Text Placeholder 24">
            <a:extLst>
              <a:ext uri="{FF2B5EF4-FFF2-40B4-BE49-F238E27FC236}">
                <a16:creationId xmlns:a16="http://schemas.microsoft.com/office/drawing/2014/main" id="{1ACED2DD-AAC1-1BBF-D0F7-04653C2836D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132586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Snip Single Corner Rectangle 14">
            <a:extLst>
              <a:ext uri="{FF2B5EF4-FFF2-40B4-BE49-F238E27FC236}">
                <a16:creationId xmlns:a16="http://schemas.microsoft.com/office/drawing/2014/main" id="{FA421ACE-FC9F-AD61-DAF9-B0AC5AA1524D}"/>
              </a:ext>
            </a:extLst>
          </p:cNvPr>
          <p:cNvSpPr/>
          <p:nvPr userDrawn="1"/>
        </p:nvSpPr>
        <p:spPr>
          <a:xfrm flipH="1">
            <a:off x="863131"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77AFF298-419A-A04C-3F78-83EA8E4EE2AF}"/>
              </a:ext>
            </a:extLst>
          </p:cNvPr>
          <p:cNvSpPr>
            <a:spLocks noGrp="1"/>
          </p:cNvSpPr>
          <p:nvPr>
            <p:ph type="pic" sz="quarter" idx="23" hasCustomPrompt="1"/>
          </p:nvPr>
        </p:nvSpPr>
        <p:spPr>
          <a:xfrm flipH="1">
            <a:off x="850897"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2" name="Title 1">
            <a:extLst>
              <a:ext uri="{FF2B5EF4-FFF2-40B4-BE49-F238E27FC236}">
                <a16:creationId xmlns:a16="http://schemas.microsoft.com/office/drawing/2014/main" id="{61EC9F10-B22C-70DD-24BF-03E9CC3FBE31}"/>
              </a:ext>
            </a:extLst>
          </p:cNvPr>
          <p:cNvSpPr>
            <a:spLocks noGrp="1"/>
          </p:cNvSpPr>
          <p:nvPr>
            <p:ph type="title" hasCustomPrompt="1"/>
          </p:nvPr>
        </p:nvSpPr>
        <p:spPr>
          <a:xfrm>
            <a:off x="424688" y="111442"/>
            <a:ext cx="9412153" cy="569595"/>
          </a:xfrm>
        </p:spPr>
        <p:txBody>
          <a:bodyPr/>
          <a:lstStyle>
            <a:lvl1pPr>
              <a:defRPr/>
            </a:lvl1pPr>
          </a:lstStyle>
          <a:p>
            <a:r>
              <a:rPr lang="en-US"/>
              <a:t>TITLE PLACEHOLDER</a:t>
            </a:r>
          </a:p>
        </p:txBody>
      </p:sp>
      <p:cxnSp>
        <p:nvCxnSpPr>
          <p:cNvPr id="19" name="Straight Connector 18">
            <a:extLst>
              <a:ext uri="{FF2B5EF4-FFF2-40B4-BE49-F238E27FC236}">
                <a16:creationId xmlns:a16="http://schemas.microsoft.com/office/drawing/2014/main" id="{9DDBFC88-0931-BE23-3145-2FBC9CEFE57A}"/>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8812FC-321F-80E9-E983-F05C0D3640E7}"/>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6" name="Snip Single Corner Rectangle 15">
            <a:extLst>
              <a:ext uri="{FF2B5EF4-FFF2-40B4-BE49-F238E27FC236}">
                <a16:creationId xmlns:a16="http://schemas.microsoft.com/office/drawing/2014/main" id="{5B432A09-5A7D-1A30-01FD-64A22761E308}"/>
              </a:ext>
            </a:extLst>
          </p:cNvPr>
          <p:cNvSpPr/>
          <p:nvPr userDrawn="1"/>
        </p:nvSpPr>
        <p:spPr>
          <a:xfrm flipH="1">
            <a:off x="242688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7">
            <a:extLst>
              <a:ext uri="{FF2B5EF4-FFF2-40B4-BE49-F238E27FC236}">
                <a16:creationId xmlns:a16="http://schemas.microsoft.com/office/drawing/2014/main" id="{4B24429A-3AA0-2BD4-7642-93BDAE14430A}"/>
              </a:ext>
            </a:extLst>
          </p:cNvPr>
          <p:cNvSpPr>
            <a:spLocks noGrp="1"/>
          </p:cNvSpPr>
          <p:nvPr>
            <p:ph type="pic" sz="quarter" idx="24" hasCustomPrompt="1"/>
          </p:nvPr>
        </p:nvSpPr>
        <p:spPr>
          <a:xfrm flipH="1">
            <a:off x="241465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30" name="Snip Single Corner Rectangle 29">
            <a:extLst>
              <a:ext uri="{FF2B5EF4-FFF2-40B4-BE49-F238E27FC236}">
                <a16:creationId xmlns:a16="http://schemas.microsoft.com/office/drawing/2014/main" id="{5496D7D4-63E7-F870-D236-72946CDBBBC5}"/>
              </a:ext>
            </a:extLst>
          </p:cNvPr>
          <p:cNvSpPr/>
          <p:nvPr userDrawn="1"/>
        </p:nvSpPr>
        <p:spPr>
          <a:xfrm flipH="1">
            <a:off x="3977393"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7">
            <a:extLst>
              <a:ext uri="{FF2B5EF4-FFF2-40B4-BE49-F238E27FC236}">
                <a16:creationId xmlns:a16="http://schemas.microsoft.com/office/drawing/2014/main" id="{38DBE4EF-FC76-517F-9D61-7CF5B46DCBDB}"/>
              </a:ext>
            </a:extLst>
          </p:cNvPr>
          <p:cNvSpPr>
            <a:spLocks noGrp="1"/>
          </p:cNvSpPr>
          <p:nvPr>
            <p:ph type="pic" sz="quarter" idx="25" hasCustomPrompt="1"/>
          </p:nvPr>
        </p:nvSpPr>
        <p:spPr>
          <a:xfrm flipH="1">
            <a:off x="3965159"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35" name="Snip Single Corner Rectangle 34">
            <a:extLst>
              <a:ext uri="{FF2B5EF4-FFF2-40B4-BE49-F238E27FC236}">
                <a16:creationId xmlns:a16="http://schemas.microsoft.com/office/drawing/2014/main" id="{968FDDC1-621B-952D-4BA2-180121E1F5B3}"/>
              </a:ext>
            </a:extLst>
          </p:cNvPr>
          <p:cNvSpPr/>
          <p:nvPr userDrawn="1"/>
        </p:nvSpPr>
        <p:spPr>
          <a:xfrm flipH="1">
            <a:off x="5527897"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a:extLst>
              <a:ext uri="{FF2B5EF4-FFF2-40B4-BE49-F238E27FC236}">
                <a16:creationId xmlns:a16="http://schemas.microsoft.com/office/drawing/2014/main" id="{1AEBA17A-F411-8D52-7051-D0DC48698231}"/>
              </a:ext>
            </a:extLst>
          </p:cNvPr>
          <p:cNvSpPr>
            <a:spLocks noGrp="1"/>
          </p:cNvSpPr>
          <p:nvPr>
            <p:ph type="pic" sz="quarter" idx="26" hasCustomPrompt="1"/>
          </p:nvPr>
        </p:nvSpPr>
        <p:spPr>
          <a:xfrm flipH="1">
            <a:off x="5515663"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40" name="Snip Single Corner Rectangle 39">
            <a:extLst>
              <a:ext uri="{FF2B5EF4-FFF2-40B4-BE49-F238E27FC236}">
                <a16:creationId xmlns:a16="http://schemas.microsoft.com/office/drawing/2014/main" id="{85B9A57F-FA46-C98B-8A9C-E0FAA15F29E1}"/>
              </a:ext>
            </a:extLst>
          </p:cNvPr>
          <p:cNvSpPr/>
          <p:nvPr userDrawn="1"/>
        </p:nvSpPr>
        <p:spPr>
          <a:xfrm flipH="1">
            <a:off x="7091654"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7">
            <a:extLst>
              <a:ext uri="{FF2B5EF4-FFF2-40B4-BE49-F238E27FC236}">
                <a16:creationId xmlns:a16="http://schemas.microsoft.com/office/drawing/2014/main" id="{B4272C42-EC9D-3AB8-7E42-DC3C8D8497A0}"/>
              </a:ext>
            </a:extLst>
          </p:cNvPr>
          <p:cNvSpPr>
            <a:spLocks noGrp="1"/>
          </p:cNvSpPr>
          <p:nvPr>
            <p:ph type="pic" sz="quarter" idx="27" hasCustomPrompt="1"/>
          </p:nvPr>
        </p:nvSpPr>
        <p:spPr>
          <a:xfrm flipH="1">
            <a:off x="7079420"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45" name="Snip Single Corner Rectangle 44">
            <a:extLst>
              <a:ext uri="{FF2B5EF4-FFF2-40B4-BE49-F238E27FC236}">
                <a16:creationId xmlns:a16="http://schemas.microsoft.com/office/drawing/2014/main" id="{07D2060B-F597-A7DF-3482-B29573595B2F}"/>
              </a:ext>
            </a:extLst>
          </p:cNvPr>
          <p:cNvSpPr/>
          <p:nvPr userDrawn="1"/>
        </p:nvSpPr>
        <p:spPr>
          <a:xfrm flipH="1">
            <a:off x="864215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7">
            <a:extLst>
              <a:ext uri="{FF2B5EF4-FFF2-40B4-BE49-F238E27FC236}">
                <a16:creationId xmlns:a16="http://schemas.microsoft.com/office/drawing/2014/main" id="{D6C606BB-0C14-D4C6-7C12-1DA492F5DBAE}"/>
              </a:ext>
            </a:extLst>
          </p:cNvPr>
          <p:cNvSpPr>
            <a:spLocks noGrp="1"/>
          </p:cNvSpPr>
          <p:nvPr>
            <p:ph type="pic" sz="quarter" idx="28" hasCustomPrompt="1"/>
          </p:nvPr>
        </p:nvSpPr>
        <p:spPr>
          <a:xfrm flipH="1">
            <a:off x="862992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50" name="Snip Single Corner Rectangle 49">
            <a:extLst>
              <a:ext uri="{FF2B5EF4-FFF2-40B4-BE49-F238E27FC236}">
                <a16:creationId xmlns:a16="http://schemas.microsoft.com/office/drawing/2014/main" id="{8BBB5574-C4A9-215B-DCC3-A53BFE3E3F8B}"/>
              </a:ext>
            </a:extLst>
          </p:cNvPr>
          <p:cNvSpPr/>
          <p:nvPr userDrawn="1"/>
        </p:nvSpPr>
        <p:spPr>
          <a:xfrm flipH="1">
            <a:off x="10192658" y="1089725"/>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7">
            <a:extLst>
              <a:ext uri="{FF2B5EF4-FFF2-40B4-BE49-F238E27FC236}">
                <a16:creationId xmlns:a16="http://schemas.microsoft.com/office/drawing/2014/main" id="{714F9EC7-28E1-E0F0-7A2B-BFC514B80BB6}"/>
              </a:ext>
            </a:extLst>
          </p:cNvPr>
          <p:cNvSpPr>
            <a:spLocks noGrp="1"/>
          </p:cNvSpPr>
          <p:nvPr>
            <p:ph type="pic" sz="quarter" idx="29" hasCustomPrompt="1"/>
          </p:nvPr>
        </p:nvSpPr>
        <p:spPr>
          <a:xfrm flipH="1">
            <a:off x="10180424" y="1079830"/>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55" name="Snip Single Corner Rectangle 54">
            <a:extLst>
              <a:ext uri="{FF2B5EF4-FFF2-40B4-BE49-F238E27FC236}">
                <a16:creationId xmlns:a16="http://schemas.microsoft.com/office/drawing/2014/main" id="{31B05729-AF76-3260-3E22-340C9F7C495F}"/>
              </a:ext>
            </a:extLst>
          </p:cNvPr>
          <p:cNvSpPr/>
          <p:nvPr userDrawn="1"/>
        </p:nvSpPr>
        <p:spPr>
          <a:xfrm flipH="1">
            <a:off x="127840"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7">
            <a:extLst>
              <a:ext uri="{FF2B5EF4-FFF2-40B4-BE49-F238E27FC236}">
                <a16:creationId xmlns:a16="http://schemas.microsoft.com/office/drawing/2014/main" id="{20A15062-08BB-522C-A437-FB794C7863CC}"/>
              </a:ext>
            </a:extLst>
          </p:cNvPr>
          <p:cNvSpPr>
            <a:spLocks noGrp="1"/>
          </p:cNvSpPr>
          <p:nvPr>
            <p:ph type="pic" sz="quarter" idx="30" hasCustomPrompt="1"/>
          </p:nvPr>
        </p:nvSpPr>
        <p:spPr>
          <a:xfrm flipH="1">
            <a:off x="115606"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60" name="Snip Single Corner Rectangle 59">
            <a:extLst>
              <a:ext uri="{FF2B5EF4-FFF2-40B4-BE49-F238E27FC236}">
                <a16:creationId xmlns:a16="http://schemas.microsoft.com/office/drawing/2014/main" id="{4D7F6169-9FDC-B7D9-BECD-2F34A40A081C}"/>
              </a:ext>
            </a:extLst>
          </p:cNvPr>
          <p:cNvSpPr/>
          <p:nvPr userDrawn="1"/>
        </p:nvSpPr>
        <p:spPr>
          <a:xfrm flipH="1">
            <a:off x="1682170"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7">
            <a:extLst>
              <a:ext uri="{FF2B5EF4-FFF2-40B4-BE49-F238E27FC236}">
                <a16:creationId xmlns:a16="http://schemas.microsoft.com/office/drawing/2014/main" id="{0339EF2A-8F3D-E41F-CA5B-2ADDAE7AEC19}"/>
              </a:ext>
            </a:extLst>
          </p:cNvPr>
          <p:cNvSpPr>
            <a:spLocks noGrp="1"/>
          </p:cNvSpPr>
          <p:nvPr>
            <p:ph type="pic" sz="quarter" idx="31" hasCustomPrompt="1"/>
          </p:nvPr>
        </p:nvSpPr>
        <p:spPr>
          <a:xfrm flipH="1">
            <a:off x="1669936"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65" name="Snip Single Corner Rectangle 64">
            <a:extLst>
              <a:ext uri="{FF2B5EF4-FFF2-40B4-BE49-F238E27FC236}">
                <a16:creationId xmlns:a16="http://schemas.microsoft.com/office/drawing/2014/main" id="{BB3B8B58-03B4-17D0-32B8-451DB7FFC6E2}"/>
              </a:ext>
            </a:extLst>
          </p:cNvPr>
          <p:cNvSpPr/>
          <p:nvPr userDrawn="1"/>
        </p:nvSpPr>
        <p:spPr>
          <a:xfrm flipH="1">
            <a:off x="322324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cture Placeholder 7">
            <a:extLst>
              <a:ext uri="{FF2B5EF4-FFF2-40B4-BE49-F238E27FC236}">
                <a16:creationId xmlns:a16="http://schemas.microsoft.com/office/drawing/2014/main" id="{6C94CE0D-7433-AC36-344B-A642D034BB4F}"/>
              </a:ext>
            </a:extLst>
          </p:cNvPr>
          <p:cNvSpPr>
            <a:spLocks noGrp="1"/>
          </p:cNvSpPr>
          <p:nvPr>
            <p:ph type="pic" sz="quarter" idx="32" hasCustomPrompt="1"/>
          </p:nvPr>
        </p:nvSpPr>
        <p:spPr>
          <a:xfrm flipH="1">
            <a:off x="321101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70" name="Snip Single Corner Rectangle 69">
            <a:extLst>
              <a:ext uri="{FF2B5EF4-FFF2-40B4-BE49-F238E27FC236}">
                <a16:creationId xmlns:a16="http://schemas.microsoft.com/office/drawing/2014/main" id="{728462D7-C0FB-176C-46B7-E8710CECAA40}"/>
              </a:ext>
            </a:extLst>
          </p:cNvPr>
          <p:cNvSpPr/>
          <p:nvPr userDrawn="1"/>
        </p:nvSpPr>
        <p:spPr>
          <a:xfrm flipH="1">
            <a:off x="4764325"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cture Placeholder 7">
            <a:extLst>
              <a:ext uri="{FF2B5EF4-FFF2-40B4-BE49-F238E27FC236}">
                <a16:creationId xmlns:a16="http://schemas.microsoft.com/office/drawing/2014/main" id="{028E32D6-673A-F485-5A31-CA6A78206DF0}"/>
              </a:ext>
            </a:extLst>
          </p:cNvPr>
          <p:cNvSpPr>
            <a:spLocks noGrp="1"/>
          </p:cNvSpPr>
          <p:nvPr>
            <p:ph type="pic" sz="quarter" idx="33" hasCustomPrompt="1"/>
          </p:nvPr>
        </p:nvSpPr>
        <p:spPr>
          <a:xfrm flipH="1">
            <a:off x="4752091"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75" name="Snip Single Corner Rectangle 74">
            <a:extLst>
              <a:ext uri="{FF2B5EF4-FFF2-40B4-BE49-F238E27FC236}">
                <a16:creationId xmlns:a16="http://schemas.microsoft.com/office/drawing/2014/main" id="{4976EEF0-2093-B225-3EA0-45D720811558}"/>
              </a:ext>
            </a:extLst>
          </p:cNvPr>
          <p:cNvSpPr/>
          <p:nvPr userDrawn="1"/>
        </p:nvSpPr>
        <p:spPr>
          <a:xfrm flipH="1">
            <a:off x="630922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cture Placeholder 7">
            <a:extLst>
              <a:ext uri="{FF2B5EF4-FFF2-40B4-BE49-F238E27FC236}">
                <a16:creationId xmlns:a16="http://schemas.microsoft.com/office/drawing/2014/main" id="{BC12D523-0108-628B-C3C7-EEE3036D507A}"/>
              </a:ext>
            </a:extLst>
          </p:cNvPr>
          <p:cNvSpPr>
            <a:spLocks noGrp="1"/>
          </p:cNvSpPr>
          <p:nvPr>
            <p:ph type="pic" sz="quarter" idx="34" hasCustomPrompt="1"/>
          </p:nvPr>
        </p:nvSpPr>
        <p:spPr>
          <a:xfrm flipH="1">
            <a:off x="629699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80" name="Snip Single Corner Rectangle 79">
            <a:extLst>
              <a:ext uri="{FF2B5EF4-FFF2-40B4-BE49-F238E27FC236}">
                <a16:creationId xmlns:a16="http://schemas.microsoft.com/office/drawing/2014/main" id="{2D1D095A-73FF-35B6-5630-31FD7565BE19}"/>
              </a:ext>
            </a:extLst>
          </p:cNvPr>
          <p:cNvSpPr/>
          <p:nvPr userDrawn="1"/>
        </p:nvSpPr>
        <p:spPr>
          <a:xfrm flipH="1">
            <a:off x="7850305"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7">
            <a:extLst>
              <a:ext uri="{FF2B5EF4-FFF2-40B4-BE49-F238E27FC236}">
                <a16:creationId xmlns:a16="http://schemas.microsoft.com/office/drawing/2014/main" id="{E705829C-FBEA-620B-5200-861DD36CBEE1}"/>
              </a:ext>
            </a:extLst>
          </p:cNvPr>
          <p:cNvSpPr>
            <a:spLocks noGrp="1"/>
          </p:cNvSpPr>
          <p:nvPr>
            <p:ph type="pic" sz="quarter" idx="35" hasCustomPrompt="1"/>
          </p:nvPr>
        </p:nvSpPr>
        <p:spPr>
          <a:xfrm flipH="1">
            <a:off x="7838071"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85" name="Snip Single Corner Rectangle 84">
            <a:extLst>
              <a:ext uri="{FF2B5EF4-FFF2-40B4-BE49-F238E27FC236}">
                <a16:creationId xmlns:a16="http://schemas.microsoft.com/office/drawing/2014/main" id="{E2D30E16-3E28-53EE-EE38-4B7161862D78}"/>
              </a:ext>
            </a:extLst>
          </p:cNvPr>
          <p:cNvSpPr/>
          <p:nvPr userDrawn="1"/>
        </p:nvSpPr>
        <p:spPr>
          <a:xfrm flipH="1">
            <a:off x="9391378"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7">
            <a:extLst>
              <a:ext uri="{FF2B5EF4-FFF2-40B4-BE49-F238E27FC236}">
                <a16:creationId xmlns:a16="http://schemas.microsoft.com/office/drawing/2014/main" id="{0589CA78-3246-5B21-EB6A-106A3BCAE408}"/>
              </a:ext>
            </a:extLst>
          </p:cNvPr>
          <p:cNvSpPr>
            <a:spLocks noGrp="1"/>
          </p:cNvSpPr>
          <p:nvPr>
            <p:ph type="pic" sz="quarter" idx="36" hasCustomPrompt="1"/>
          </p:nvPr>
        </p:nvSpPr>
        <p:spPr>
          <a:xfrm flipH="1">
            <a:off x="9379144"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90" name="Snip Single Corner Rectangle 89">
            <a:extLst>
              <a:ext uri="{FF2B5EF4-FFF2-40B4-BE49-F238E27FC236}">
                <a16:creationId xmlns:a16="http://schemas.microsoft.com/office/drawing/2014/main" id="{E7971532-3943-4025-B0B0-0A096F14E056}"/>
              </a:ext>
            </a:extLst>
          </p:cNvPr>
          <p:cNvSpPr/>
          <p:nvPr userDrawn="1"/>
        </p:nvSpPr>
        <p:spPr>
          <a:xfrm flipH="1">
            <a:off x="863131"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icture Placeholder 7">
            <a:extLst>
              <a:ext uri="{FF2B5EF4-FFF2-40B4-BE49-F238E27FC236}">
                <a16:creationId xmlns:a16="http://schemas.microsoft.com/office/drawing/2014/main" id="{793587B4-41F2-1CEA-671D-1857252DC908}"/>
              </a:ext>
            </a:extLst>
          </p:cNvPr>
          <p:cNvSpPr>
            <a:spLocks noGrp="1"/>
          </p:cNvSpPr>
          <p:nvPr>
            <p:ph type="pic" sz="quarter" idx="37" hasCustomPrompt="1"/>
          </p:nvPr>
        </p:nvSpPr>
        <p:spPr>
          <a:xfrm flipH="1">
            <a:off x="850897"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95" name="Snip Single Corner Rectangle 94">
            <a:extLst>
              <a:ext uri="{FF2B5EF4-FFF2-40B4-BE49-F238E27FC236}">
                <a16:creationId xmlns:a16="http://schemas.microsoft.com/office/drawing/2014/main" id="{9AF82366-88CA-8433-6D48-A79216A6B9C5}"/>
              </a:ext>
            </a:extLst>
          </p:cNvPr>
          <p:cNvSpPr/>
          <p:nvPr userDrawn="1"/>
        </p:nvSpPr>
        <p:spPr>
          <a:xfrm flipH="1">
            <a:off x="242688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7">
            <a:extLst>
              <a:ext uri="{FF2B5EF4-FFF2-40B4-BE49-F238E27FC236}">
                <a16:creationId xmlns:a16="http://schemas.microsoft.com/office/drawing/2014/main" id="{E5B4104C-85A9-FE82-AB1A-336C865DCDC9}"/>
              </a:ext>
            </a:extLst>
          </p:cNvPr>
          <p:cNvSpPr>
            <a:spLocks noGrp="1"/>
          </p:cNvSpPr>
          <p:nvPr>
            <p:ph type="pic" sz="quarter" idx="38" hasCustomPrompt="1"/>
          </p:nvPr>
        </p:nvSpPr>
        <p:spPr>
          <a:xfrm flipH="1">
            <a:off x="241465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00" name="Snip Single Corner Rectangle 99">
            <a:extLst>
              <a:ext uri="{FF2B5EF4-FFF2-40B4-BE49-F238E27FC236}">
                <a16:creationId xmlns:a16="http://schemas.microsoft.com/office/drawing/2014/main" id="{0507C712-168D-BBD4-BE2C-6E12FE72E6A5}"/>
              </a:ext>
            </a:extLst>
          </p:cNvPr>
          <p:cNvSpPr/>
          <p:nvPr userDrawn="1"/>
        </p:nvSpPr>
        <p:spPr>
          <a:xfrm flipH="1">
            <a:off x="3977393"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icture Placeholder 7">
            <a:extLst>
              <a:ext uri="{FF2B5EF4-FFF2-40B4-BE49-F238E27FC236}">
                <a16:creationId xmlns:a16="http://schemas.microsoft.com/office/drawing/2014/main" id="{573A1026-4CA7-0C4D-6210-80A467F7877F}"/>
              </a:ext>
            </a:extLst>
          </p:cNvPr>
          <p:cNvSpPr>
            <a:spLocks noGrp="1"/>
          </p:cNvSpPr>
          <p:nvPr>
            <p:ph type="pic" sz="quarter" idx="39" hasCustomPrompt="1"/>
          </p:nvPr>
        </p:nvSpPr>
        <p:spPr>
          <a:xfrm flipH="1">
            <a:off x="3965159"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05" name="Snip Single Corner Rectangle 104">
            <a:extLst>
              <a:ext uri="{FF2B5EF4-FFF2-40B4-BE49-F238E27FC236}">
                <a16:creationId xmlns:a16="http://schemas.microsoft.com/office/drawing/2014/main" id="{4ABCD304-6A7B-ADA3-1483-4ED716453294}"/>
              </a:ext>
            </a:extLst>
          </p:cNvPr>
          <p:cNvSpPr/>
          <p:nvPr userDrawn="1"/>
        </p:nvSpPr>
        <p:spPr>
          <a:xfrm flipH="1">
            <a:off x="5527897"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icture Placeholder 7">
            <a:extLst>
              <a:ext uri="{FF2B5EF4-FFF2-40B4-BE49-F238E27FC236}">
                <a16:creationId xmlns:a16="http://schemas.microsoft.com/office/drawing/2014/main" id="{88AA9B10-2248-74E5-9A6A-9548275D12F4}"/>
              </a:ext>
            </a:extLst>
          </p:cNvPr>
          <p:cNvSpPr>
            <a:spLocks noGrp="1"/>
          </p:cNvSpPr>
          <p:nvPr>
            <p:ph type="pic" sz="quarter" idx="40" hasCustomPrompt="1"/>
          </p:nvPr>
        </p:nvSpPr>
        <p:spPr>
          <a:xfrm flipH="1">
            <a:off x="5515663"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10" name="Snip Single Corner Rectangle 109">
            <a:extLst>
              <a:ext uri="{FF2B5EF4-FFF2-40B4-BE49-F238E27FC236}">
                <a16:creationId xmlns:a16="http://schemas.microsoft.com/office/drawing/2014/main" id="{26F73DFA-BA27-2F3E-60EB-CEB2B32D22AD}"/>
              </a:ext>
            </a:extLst>
          </p:cNvPr>
          <p:cNvSpPr/>
          <p:nvPr userDrawn="1"/>
        </p:nvSpPr>
        <p:spPr>
          <a:xfrm flipH="1">
            <a:off x="7091654"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icture Placeholder 7">
            <a:extLst>
              <a:ext uri="{FF2B5EF4-FFF2-40B4-BE49-F238E27FC236}">
                <a16:creationId xmlns:a16="http://schemas.microsoft.com/office/drawing/2014/main" id="{1E8D0AC9-C2F6-2D06-E3CB-6C7FBB570513}"/>
              </a:ext>
            </a:extLst>
          </p:cNvPr>
          <p:cNvSpPr>
            <a:spLocks noGrp="1"/>
          </p:cNvSpPr>
          <p:nvPr>
            <p:ph type="pic" sz="quarter" idx="41" hasCustomPrompt="1"/>
          </p:nvPr>
        </p:nvSpPr>
        <p:spPr>
          <a:xfrm flipH="1">
            <a:off x="7079420"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15" name="Snip Single Corner Rectangle 114">
            <a:extLst>
              <a:ext uri="{FF2B5EF4-FFF2-40B4-BE49-F238E27FC236}">
                <a16:creationId xmlns:a16="http://schemas.microsoft.com/office/drawing/2014/main" id="{2B648683-B530-80A9-038A-754EB0C02071}"/>
              </a:ext>
            </a:extLst>
          </p:cNvPr>
          <p:cNvSpPr/>
          <p:nvPr userDrawn="1"/>
        </p:nvSpPr>
        <p:spPr>
          <a:xfrm flipH="1">
            <a:off x="864215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icture Placeholder 7">
            <a:extLst>
              <a:ext uri="{FF2B5EF4-FFF2-40B4-BE49-F238E27FC236}">
                <a16:creationId xmlns:a16="http://schemas.microsoft.com/office/drawing/2014/main" id="{96B91A42-F87C-0A2B-C014-7FD9E34CE5D4}"/>
              </a:ext>
            </a:extLst>
          </p:cNvPr>
          <p:cNvSpPr>
            <a:spLocks noGrp="1"/>
          </p:cNvSpPr>
          <p:nvPr>
            <p:ph type="pic" sz="quarter" idx="42" hasCustomPrompt="1"/>
          </p:nvPr>
        </p:nvSpPr>
        <p:spPr>
          <a:xfrm flipH="1">
            <a:off x="862992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20" name="Snip Single Corner Rectangle 119">
            <a:extLst>
              <a:ext uri="{FF2B5EF4-FFF2-40B4-BE49-F238E27FC236}">
                <a16:creationId xmlns:a16="http://schemas.microsoft.com/office/drawing/2014/main" id="{D93041BA-78CF-5FF2-1950-4F473FD2F786}"/>
              </a:ext>
            </a:extLst>
          </p:cNvPr>
          <p:cNvSpPr/>
          <p:nvPr userDrawn="1"/>
        </p:nvSpPr>
        <p:spPr>
          <a:xfrm flipH="1">
            <a:off x="10192658" y="4652944"/>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icture Placeholder 7">
            <a:extLst>
              <a:ext uri="{FF2B5EF4-FFF2-40B4-BE49-F238E27FC236}">
                <a16:creationId xmlns:a16="http://schemas.microsoft.com/office/drawing/2014/main" id="{696AB099-6D07-0CE7-E712-F46F24CF653D}"/>
              </a:ext>
            </a:extLst>
          </p:cNvPr>
          <p:cNvSpPr>
            <a:spLocks noGrp="1"/>
          </p:cNvSpPr>
          <p:nvPr>
            <p:ph type="pic" sz="quarter" idx="43" hasCustomPrompt="1"/>
          </p:nvPr>
        </p:nvSpPr>
        <p:spPr>
          <a:xfrm flipH="1">
            <a:off x="10180424" y="4643049"/>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
        <p:nvSpPr>
          <p:cNvPr id="132" name="Text Placeholder 24">
            <a:extLst>
              <a:ext uri="{FF2B5EF4-FFF2-40B4-BE49-F238E27FC236}">
                <a16:creationId xmlns:a16="http://schemas.microsoft.com/office/drawing/2014/main" id="{1ACED2DD-AAC1-1BBF-D0F7-04653C2836D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Snip Single Corner Rectangle 2">
            <a:extLst>
              <a:ext uri="{FF2B5EF4-FFF2-40B4-BE49-F238E27FC236}">
                <a16:creationId xmlns:a16="http://schemas.microsoft.com/office/drawing/2014/main" id="{333B37EB-42B7-41C5-F5A7-B10AD7040A67}"/>
              </a:ext>
            </a:extLst>
          </p:cNvPr>
          <p:cNvSpPr/>
          <p:nvPr userDrawn="1"/>
        </p:nvSpPr>
        <p:spPr>
          <a:xfrm flipH="1">
            <a:off x="10914551" y="2878768"/>
            <a:ext cx="1173753" cy="1637833"/>
          </a:xfrm>
          <a:prstGeom prst="snip1Rect">
            <a:avLst/>
          </a:prstGeom>
          <a:gradFill flip="none" rotWithShape="1">
            <a:gsLst>
              <a:gs pos="0">
                <a:schemeClr val="accent2"/>
              </a:gs>
              <a:gs pos="55000">
                <a:schemeClr val="accent3"/>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a:extLst>
              <a:ext uri="{FF2B5EF4-FFF2-40B4-BE49-F238E27FC236}">
                <a16:creationId xmlns:a16="http://schemas.microsoft.com/office/drawing/2014/main" id="{BC11AD66-FC08-B545-0608-193561228C3F}"/>
              </a:ext>
            </a:extLst>
          </p:cNvPr>
          <p:cNvSpPr>
            <a:spLocks noGrp="1"/>
          </p:cNvSpPr>
          <p:nvPr>
            <p:ph type="pic" sz="quarter" idx="44" hasCustomPrompt="1"/>
          </p:nvPr>
        </p:nvSpPr>
        <p:spPr>
          <a:xfrm flipH="1">
            <a:off x="10902317" y="2868873"/>
            <a:ext cx="1173749" cy="1637826"/>
          </a:xfrm>
          <a:prstGeom prst="snip1Rect">
            <a:avLst>
              <a:gd name="adj" fmla="val 14719"/>
            </a:avLst>
          </a:prstGeom>
          <a:solidFill>
            <a:schemeClr val="bg2">
              <a:lumMod val="50000"/>
            </a:schemeClr>
          </a:solidFill>
          <a:ln w="3175">
            <a:solidFill>
              <a:schemeClr val="bg1"/>
            </a:solidFill>
          </a:ln>
        </p:spPr>
        <p:txBody>
          <a:bodyPr anchor="ctr">
            <a:normAutofit/>
          </a:bodyPr>
          <a:lstStyle>
            <a:lvl1pPr marL="0" indent="0" algn="ctr">
              <a:buNone/>
              <a:defRPr sz="800"/>
            </a:lvl1pPr>
          </a:lstStyle>
          <a:p>
            <a:r>
              <a:rPr lang="en-US"/>
              <a:t>PLACE HEADSHOT</a:t>
            </a:r>
          </a:p>
        </p:txBody>
      </p:sp>
    </p:spTree>
    <p:extLst>
      <p:ext uri="{BB962C8B-B14F-4D97-AF65-F5344CB8AC3E}">
        <p14:creationId xmlns:p14="http://schemas.microsoft.com/office/powerpoint/2010/main" val="2170843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24CFC-8DE4-461E-2CA3-6E2ACF0A2F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2700"/>
            <a:ext cx="12192000" cy="6858000"/>
          </a:xfrm>
          <a:prstGeom prst="rect">
            <a:avLst/>
          </a:prstGeom>
        </p:spPr>
      </p:pic>
      <p:pic>
        <p:nvPicPr>
          <p:cNvPr id="4" name="Picture 3" descr="A black and white sign with white text&#10;&#10;Description automatically generated">
            <a:extLst>
              <a:ext uri="{FF2B5EF4-FFF2-40B4-BE49-F238E27FC236}">
                <a16:creationId xmlns:a16="http://schemas.microsoft.com/office/drawing/2014/main" id="{24EA8907-6F49-FADE-5D52-90563E7D45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8300" y="2590992"/>
            <a:ext cx="2824991" cy="1701415"/>
          </a:xfrm>
          <a:prstGeom prst="rect">
            <a:avLst/>
          </a:prstGeom>
        </p:spPr>
      </p:pic>
    </p:spTree>
    <p:extLst>
      <p:ext uri="{BB962C8B-B14F-4D97-AF65-F5344CB8AC3E}">
        <p14:creationId xmlns:p14="http://schemas.microsoft.com/office/powerpoint/2010/main" val="3145045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6" name="TextBox 5">
            <a:extLst>
              <a:ext uri="{FF2B5EF4-FFF2-40B4-BE49-F238E27FC236}">
                <a16:creationId xmlns:a16="http://schemas.microsoft.com/office/drawing/2014/main" id="{7DF6D48A-37D7-8C13-D9A7-E662B1A24CC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cxnSp>
        <p:nvCxnSpPr>
          <p:cNvPr id="11" name="Straight Connector 10">
            <a:extLst>
              <a:ext uri="{FF2B5EF4-FFF2-40B4-BE49-F238E27FC236}">
                <a16:creationId xmlns:a16="http://schemas.microsoft.com/office/drawing/2014/main" id="{69C0DCDC-B6A4-8F9C-434A-19F71E8A8D45}"/>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15EC0A-4159-F5CA-FA61-9324FA22B465}"/>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06445B-4E50-B552-9340-80944F8BAAFF}"/>
              </a:ext>
            </a:extLst>
          </p:cNvPr>
          <p:cNvSpPr txBox="1"/>
          <p:nvPr userDrawn="1"/>
        </p:nvSpPr>
        <p:spPr>
          <a:xfrm>
            <a:off x="2375338" y="5966748"/>
            <a:ext cx="8177048" cy="307777"/>
          </a:xfrm>
          <a:prstGeom prst="rect">
            <a:avLst/>
          </a:prstGeom>
          <a:noFill/>
        </p:spPr>
        <p:txBody>
          <a:bodyPr wrap="square" rtlCol="0">
            <a:spAutoFit/>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Growing constellation will responsively address a wide set of expanding customer requirements.</a:t>
            </a:r>
          </a:p>
        </p:txBody>
      </p:sp>
      <p:sp>
        <p:nvSpPr>
          <p:cNvPr id="14" name="TextBox 13">
            <a:extLst>
              <a:ext uri="{FF2B5EF4-FFF2-40B4-BE49-F238E27FC236}">
                <a16:creationId xmlns:a16="http://schemas.microsoft.com/office/drawing/2014/main" id="{9758ED86-36BD-4587-D70A-9E6566DB6D16}"/>
              </a:ext>
            </a:extLst>
          </p:cNvPr>
          <p:cNvSpPr txBox="1"/>
          <p:nvPr userDrawn="1"/>
        </p:nvSpPr>
        <p:spPr>
          <a:xfrm>
            <a:off x="1817308"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2018</a:t>
            </a:r>
          </a:p>
        </p:txBody>
      </p:sp>
      <p:sp>
        <p:nvSpPr>
          <p:cNvPr id="15" name="TextBox 14">
            <a:extLst>
              <a:ext uri="{FF2B5EF4-FFF2-40B4-BE49-F238E27FC236}">
                <a16:creationId xmlns:a16="http://schemas.microsoft.com/office/drawing/2014/main" id="{E179F72B-698D-0203-975F-827034D6A4AD}"/>
              </a:ext>
            </a:extLst>
          </p:cNvPr>
          <p:cNvSpPr txBox="1"/>
          <p:nvPr userDrawn="1"/>
        </p:nvSpPr>
        <p:spPr>
          <a:xfrm>
            <a:off x="3330797"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2021</a:t>
            </a:r>
          </a:p>
        </p:txBody>
      </p:sp>
      <p:sp>
        <p:nvSpPr>
          <p:cNvPr id="16" name="TextBox 15">
            <a:extLst>
              <a:ext uri="{FF2B5EF4-FFF2-40B4-BE49-F238E27FC236}">
                <a16:creationId xmlns:a16="http://schemas.microsoft.com/office/drawing/2014/main" id="{FF4E8130-AC34-E337-1DA2-3220E5AF99BA}"/>
              </a:ext>
            </a:extLst>
          </p:cNvPr>
          <p:cNvSpPr txBox="1"/>
          <p:nvPr userDrawn="1"/>
        </p:nvSpPr>
        <p:spPr>
          <a:xfrm>
            <a:off x="5306741"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17" name="TextBox 16">
            <a:extLst>
              <a:ext uri="{FF2B5EF4-FFF2-40B4-BE49-F238E27FC236}">
                <a16:creationId xmlns:a16="http://schemas.microsoft.com/office/drawing/2014/main" id="{F8A169B2-1227-45D5-4636-F210016CD1E4}"/>
              </a:ext>
            </a:extLst>
          </p:cNvPr>
          <p:cNvSpPr txBox="1"/>
          <p:nvPr userDrawn="1"/>
        </p:nvSpPr>
        <p:spPr>
          <a:xfrm>
            <a:off x="7555955"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18" name="TextBox 17">
            <a:extLst>
              <a:ext uri="{FF2B5EF4-FFF2-40B4-BE49-F238E27FC236}">
                <a16:creationId xmlns:a16="http://schemas.microsoft.com/office/drawing/2014/main" id="{873DD0B2-84A6-B5AE-3340-DA91C5375FDD}"/>
              </a:ext>
            </a:extLst>
          </p:cNvPr>
          <p:cNvSpPr txBox="1"/>
          <p:nvPr userDrawn="1"/>
        </p:nvSpPr>
        <p:spPr>
          <a:xfrm>
            <a:off x="9542410"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2024</a:t>
            </a:r>
          </a:p>
        </p:txBody>
      </p:sp>
      <p:sp>
        <p:nvSpPr>
          <p:cNvPr id="19" name="TextBox 18">
            <a:extLst>
              <a:ext uri="{FF2B5EF4-FFF2-40B4-BE49-F238E27FC236}">
                <a16:creationId xmlns:a16="http://schemas.microsoft.com/office/drawing/2014/main" id="{519227C1-E78F-CE1F-004B-14E594FF43AB}"/>
              </a:ext>
            </a:extLst>
          </p:cNvPr>
          <p:cNvSpPr txBox="1"/>
          <p:nvPr userDrawn="1"/>
        </p:nvSpPr>
        <p:spPr>
          <a:xfrm>
            <a:off x="10761610" y="818424"/>
            <a:ext cx="882869" cy="307777"/>
          </a:xfrm>
          <a:prstGeom prst="rect">
            <a:avLst/>
          </a:prstGeom>
          <a:noFill/>
        </p:spPr>
        <p:txBody>
          <a:bodyPr wrap="square" rtlCol="0">
            <a:spAutoFit/>
          </a:bodyPr>
          <a:lstStyle/>
          <a:p>
            <a:pPr algn="ct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2025</a:t>
            </a:r>
          </a:p>
        </p:txBody>
      </p:sp>
      <p:sp>
        <p:nvSpPr>
          <p:cNvPr id="20" name="TextBox 19">
            <a:extLst>
              <a:ext uri="{FF2B5EF4-FFF2-40B4-BE49-F238E27FC236}">
                <a16:creationId xmlns:a16="http://schemas.microsoft.com/office/drawing/2014/main" id="{B88A3DA9-C697-1B54-B142-4BB3F5926B4C}"/>
              </a:ext>
            </a:extLst>
          </p:cNvPr>
          <p:cNvSpPr txBox="1"/>
          <p:nvPr userDrawn="1"/>
        </p:nvSpPr>
        <p:spPr>
          <a:xfrm>
            <a:off x="387902" y="1922010"/>
            <a:ext cx="882869"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Clusters</a:t>
            </a:r>
          </a:p>
        </p:txBody>
      </p:sp>
      <p:sp>
        <p:nvSpPr>
          <p:cNvPr id="21" name="TextBox 20">
            <a:extLst>
              <a:ext uri="{FF2B5EF4-FFF2-40B4-BE49-F238E27FC236}">
                <a16:creationId xmlns:a16="http://schemas.microsoft.com/office/drawing/2014/main" id="{3F4186C0-557B-8E29-0390-FBA9B454DB8C}"/>
              </a:ext>
            </a:extLst>
          </p:cNvPr>
          <p:cNvSpPr txBox="1"/>
          <p:nvPr userDrawn="1"/>
        </p:nvSpPr>
        <p:spPr>
          <a:xfrm>
            <a:off x="387902" y="2584162"/>
            <a:ext cx="882869"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Orbit</a:t>
            </a:r>
          </a:p>
        </p:txBody>
      </p:sp>
      <p:sp>
        <p:nvSpPr>
          <p:cNvPr id="22" name="TextBox 21">
            <a:extLst>
              <a:ext uri="{FF2B5EF4-FFF2-40B4-BE49-F238E27FC236}">
                <a16:creationId xmlns:a16="http://schemas.microsoft.com/office/drawing/2014/main" id="{6A296C23-C5B7-2653-3FF7-FDB87B0CFFD1}"/>
              </a:ext>
            </a:extLst>
          </p:cNvPr>
          <p:cNvSpPr txBox="1"/>
          <p:nvPr userDrawn="1"/>
        </p:nvSpPr>
        <p:spPr>
          <a:xfrm>
            <a:off x="387902" y="3099169"/>
            <a:ext cx="1230691"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Revisit</a:t>
            </a:r>
          </a:p>
        </p:txBody>
      </p:sp>
      <p:sp>
        <p:nvSpPr>
          <p:cNvPr id="23" name="TextBox 22">
            <a:extLst>
              <a:ext uri="{FF2B5EF4-FFF2-40B4-BE49-F238E27FC236}">
                <a16:creationId xmlns:a16="http://schemas.microsoft.com/office/drawing/2014/main" id="{7C21AE67-057C-FF57-35D9-3A3FF1B92132}"/>
              </a:ext>
            </a:extLst>
          </p:cNvPr>
          <p:cNvSpPr txBox="1"/>
          <p:nvPr userDrawn="1"/>
        </p:nvSpPr>
        <p:spPr>
          <a:xfrm>
            <a:off x="387902" y="3353603"/>
            <a:ext cx="1230691" cy="230832"/>
          </a:xfrm>
          <a:prstGeom prst="rect">
            <a:avLst/>
          </a:prstGeom>
          <a:noFill/>
        </p:spPr>
        <p:txBody>
          <a:bodyPr wrap="square" rtlCol="0">
            <a:spAutoFit/>
          </a:bodyPr>
          <a:lstStyle/>
          <a:p>
            <a:pPr algn="l"/>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Equator (Mins)</a:t>
            </a:r>
          </a:p>
        </p:txBody>
      </p:sp>
      <p:sp>
        <p:nvSpPr>
          <p:cNvPr id="24" name="TextBox 23">
            <a:extLst>
              <a:ext uri="{FF2B5EF4-FFF2-40B4-BE49-F238E27FC236}">
                <a16:creationId xmlns:a16="http://schemas.microsoft.com/office/drawing/2014/main" id="{E6D88562-1DF1-7DD0-3E9E-F8C3EEF9BFF9}"/>
              </a:ext>
            </a:extLst>
          </p:cNvPr>
          <p:cNvSpPr txBox="1"/>
          <p:nvPr userDrawn="1"/>
        </p:nvSpPr>
        <p:spPr>
          <a:xfrm>
            <a:off x="387902" y="3729790"/>
            <a:ext cx="1230691"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Revisit</a:t>
            </a:r>
          </a:p>
        </p:txBody>
      </p:sp>
      <p:sp>
        <p:nvSpPr>
          <p:cNvPr id="25" name="TextBox 24">
            <a:extLst>
              <a:ext uri="{FF2B5EF4-FFF2-40B4-BE49-F238E27FC236}">
                <a16:creationId xmlns:a16="http://schemas.microsoft.com/office/drawing/2014/main" id="{86CE5F3D-A3F3-D4C8-DAC8-2EA33382C840}"/>
              </a:ext>
            </a:extLst>
          </p:cNvPr>
          <p:cNvSpPr txBox="1"/>
          <p:nvPr userDrawn="1"/>
        </p:nvSpPr>
        <p:spPr>
          <a:xfrm>
            <a:off x="387902" y="3985606"/>
            <a:ext cx="1230691" cy="230832"/>
          </a:xfrm>
          <a:prstGeom prst="rect">
            <a:avLst/>
          </a:prstGeom>
          <a:noFill/>
        </p:spPr>
        <p:txBody>
          <a:bodyPr wrap="square" rtlCol="0">
            <a:spAutoFit/>
          </a:bodyPr>
          <a:lstStyle/>
          <a:p>
            <a:pPr algn="l"/>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40º Lat (Mins)</a:t>
            </a:r>
          </a:p>
        </p:txBody>
      </p:sp>
      <p:sp>
        <p:nvSpPr>
          <p:cNvPr id="26" name="TextBox 25">
            <a:extLst>
              <a:ext uri="{FF2B5EF4-FFF2-40B4-BE49-F238E27FC236}">
                <a16:creationId xmlns:a16="http://schemas.microsoft.com/office/drawing/2014/main" id="{8486408A-91FE-F799-FEEE-A906109945CB}"/>
              </a:ext>
            </a:extLst>
          </p:cNvPr>
          <p:cNvSpPr txBox="1"/>
          <p:nvPr userDrawn="1"/>
        </p:nvSpPr>
        <p:spPr>
          <a:xfrm>
            <a:off x="387902" y="4370921"/>
            <a:ext cx="1230691"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Target</a:t>
            </a:r>
          </a:p>
        </p:txBody>
      </p:sp>
      <p:sp>
        <p:nvSpPr>
          <p:cNvPr id="27" name="TextBox 26">
            <a:extLst>
              <a:ext uri="{FF2B5EF4-FFF2-40B4-BE49-F238E27FC236}">
                <a16:creationId xmlns:a16="http://schemas.microsoft.com/office/drawing/2014/main" id="{ECA4BD00-0BA9-45E3-D5A8-9308FC280DDA}"/>
              </a:ext>
            </a:extLst>
          </p:cNvPr>
          <p:cNvSpPr txBox="1"/>
          <p:nvPr userDrawn="1"/>
        </p:nvSpPr>
        <p:spPr>
          <a:xfrm>
            <a:off x="387902" y="4626737"/>
            <a:ext cx="1230691" cy="230832"/>
          </a:xfrm>
          <a:prstGeom prst="rect">
            <a:avLst/>
          </a:prstGeom>
          <a:noFill/>
        </p:spPr>
        <p:txBody>
          <a:bodyPr wrap="square" rtlCol="0">
            <a:spAutoFit/>
          </a:bodyPr>
          <a:lstStyle/>
          <a:p>
            <a:pPr algn="l"/>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Latency (Mins)</a:t>
            </a:r>
          </a:p>
        </p:txBody>
      </p:sp>
      <p:sp>
        <p:nvSpPr>
          <p:cNvPr id="28" name="TextBox 27">
            <a:extLst>
              <a:ext uri="{FF2B5EF4-FFF2-40B4-BE49-F238E27FC236}">
                <a16:creationId xmlns:a16="http://schemas.microsoft.com/office/drawing/2014/main" id="{86E82A7E-F6AB-DFB1-F231-BE354FD98931}"/>
              </a:ext>
            </a:extLst>
          </p:cNvPr>
          <p:cNvSpPr txBox="1"/>
          <p:nvPr userDrawn="1"/>
        </p:nvSpPr>
        <p:spPr>
          <a:xfrm>
            <a:off x="387902" y="5054094"/>
            <a:ext cx="1230691" cy="307777"/>
          </a:xfrm>
          <a:prstGeom prst="rect">
            <a:avLst/>
          </a:prstGeom>
          <a:noFill/>
        </p:spPr>
        <p:txBody>
          <a:bodyPr wrap="square" rtlCol="0">
            <a:spAutoFit/>
          </a:bodyPr>
          <a:lstStyle/>
          <a:p>
            <a:pPr algn="l"/>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Notes</a:t>
            </a:r>
          </a:p>
        </p:txBody>
      </p:sp>
      <p:grpSp>
        <p:nvGrpSpPr>
          <p:cNvPr id="36" name="Group 35">
            <a:extLst>
              <a:ext uri="{FF2B5EF4-FFF2-40B4-BE49-F238E27FC236}">
                <a16:creationId xmlns:a16="http://schemas.microsoft.com/office/drawing/2014/main" id="{52BA0AC0-B5C4-2D3F-1C22-082E9590DAB0}"/>
              </a:ext>
            </a:extLst>
          </p:cNvPr>
          <p:cNvGrpSpPr/>
          <p:nvPr userDrawn="1"/>
        </p:nvGrpSpPr>
        <p:grpSpPr>
          <a:xfrm>
            <a:off x="1781166" y="1181135"/>
            <a:ext cx="9900439" cy="4658879"/>
            <a:chOff x="2080371" y="1181135"/>
            <a:chExt cx="9900439" cy="4658879"/>
          </a:xfrm>
        </p:grpSpPr>
        <p:sp>
          <p:nvSpPr>
            <p:cNvPr id="30" name="Rectangle 29">
              <a:extLst>
                <a:ext uri="{FF2B5EF4-FFF2-40B4-BE49-F238E27FC236}">
                  <a16:creationId xmlns:a16="http://schemas.microsoft.com/office/drawing/2014/main" id="{305FBD48-94BE-C56A-CD4A-B2278EFBD107}"/>
                </a:ext>
              </a:extLst>
            </p:cNvPr>
            <p:cNvSpPr/>
            <p:nvPr userDrawn="1"/>
          </p:nvSpPr>
          <p:spPr>
            <a:xfrm>
              <a:off x="2080371" y="1181135"/>
              <a:ext cx="952500" cy="4658699"/>
            </a:xfrm>
            <a:prstGeom prst="rect">
              <a:avLst/>
            </a:prstGeom>
            <a:solidFill>
              <a:srgbClr val="282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3CC644-D52B-9B56-121E-801558AF80EB}"/>
                </a:ext>
              </a:extLst>
            </p:cNvPr>
            <p:cNvSpPr/>
            <p:nvPr userDrawn="1"/>
          </p:nvSpPr>
          <p:spPr>
            <a:xfrm>
              <a:off x="3302745" y="1181136"/>
              <a:ext cx="1644650" cy="4658698"/>
            </a:xfrm>
            <a:prstGeom prst="rect">
              <a:avLst/>
            </a:prstGeom>
            <a:solidFill>
              <a:srgbClr val="282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561A95-9405-E5C6-3A2A-2566B57ABB38}"/>
                </a:ext>
              </a:extLst>
            </p:cNvPr>
            <p:cNvSpPr/>
            <p:nvPr userDrawn="1"/>
          </p:nvSpPr>
          <p:spPr>
            <a:xfrm>
              <a:off x="5234570" y="1181136"/>
              <a:ext cx="1644650" cy="4658698"/>
            </a:xfrm>
            <a:prstGeom prst="rect">
              <a:avLst/>
            </a:prstGeom>
            <a:solidFill>
              <a:srgbClr val="282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EA930C0-6B8B-9A99-DF8E-F0FE886E0EEB}"/>
                </a:ext>
              </a:extLst>
            </p:cNvPr>
            <p:cNvSpPr/>
            <p:nvPr userDrawn="1"/>
          </p:nvSpPr>
          <p:spPr>
            <a:xfrm>
              <a:off x="7163503" y="1181136"/>
              <a:ext cx="2343191" cy="4658698"/>
            </a:xfrm>
            <a:prstGeom prst="rect">
              <a:avLst/>
            </a:prstGeom>
            <a:solidFill>
              <a:srgbClr val="3F44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9EBBC2C-8E61-380F-36F6-A60E154126A9}"/>
                </a:ext>
              </a:extLst>
            </p:cNvPr>
            <p:cNvSpPr/>
            <p:nvPr userDrawn="1"/>
          </p:nvSpPr>
          <p:spPr>
            <a:xfrm>
              <a:off x="9823518" y="1181316"/>
              <a:ext cx="938092" cy="4658698"/>
            </a:xfrm>
            <a:prstGeom prst="rect">
              <a:avLst/>
            </a:prstGeom>
            <a:solidFill>
              <a:srgbClr val="565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9022651-752B-EA68-EE2E-2AEF7DC5300E}"/>
                </a:ext>
              </a:extLst>
            </p:cNvPr>
            <p:cNvSpPr/>
            <p:nvPr userDrawn="1"/>
          </p:nvSpPr>
          <p:spPr>
            <a:xfrm>
              <a:off x="11042718" y="1181316"/>
              <a:ext cx="938092" cy="4658698"/>
            </a:xfrm>
            <a:prstGeom prst="rect">
              <a:avLst/>
            </a:prstGeom>
            <a:solidFill>
              <a:srgbClr val="565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id="{D250A359-D121-A76E-0EF6-EAB893FA0E59}"/>
              </a:ext>
            </a:extLst>
          </p:cNvPr>
          <p:cNvCxnSpPr/>
          <p:nvPr userDrawn="1"/>
        </p:nvCxnSpPr>
        <p:spPr>
          <a:xfrm>
            <a:off x="1618593" y="2387600"/>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939B96-1EF9-F2E6-676D-62DC20704E92}"/>
              </a:ext>
            </a:extLst>
          </p:cNvPr>
          <p:cNvCxnSpPr/>
          <p:nvPr userDrawn="1"/>
        </p:nvCxnSpPr>
        <p:spPr>
          <a:xfrm>
            <a:off x="1618593" y="3031413"/>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E65B7C-ED22-A048-445D-A14C1776193E}"/>
              </a:ext>
            </a:extLst>
          </p:cNvPr>
          <p:cNvCxnSpPr/>
          <p:nvPr userDrawn="1"/>
        </p:nvCxnSpPr>
        <p:spPr>
          <a:xfrm>
            <a:off x="1618593" y="3675225"/>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58CE394-4339-DB14-2D94-B3DF6913DF0D}"/>
              </a:ext>
            </a:extLst>
          </p:cNvPr>
          <p:cNvCxnSpPr/>
          <p:nvPr userDrawn="1"/>
        </p:nvCxnSpPr>
        <p:spPr>
          <a:xfrm>
            <a:off x="1618593" y="4323703"/>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550CC5-8704-CB5E-9FDB-3F76AC8DBD73}"/>
              </a:ext>
            </a:extLst>
          </p:cNvPr>
          <p:cNvCxnSpPr/>
          <p:nvPr userDrawn="1"/>
        </p:nvCxnSpPr>
        <p:spPr>
          <a:xfrm>
            <a:off x="1618593" y="4967515"/>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 Placeholder 44">
            <a:extLst>
              <a:ext uri="{FF2B5EF4-FFF2-40B4-BE49-F238E27FC236}">
                <a16:creationId xmlns:a16="http://schemas.microsoft.com/office/drawing/2014/main" id="{AC07A797-50A0-1F65-CCD2-E49EBBB387D3}"/>
              </a:ext>
            </a:extLst>
          </p:cNvPr>
          <p:cNvSpPr>
            <a:spLocks noGrp="1"/>
          </p:cNvSpPr>
          <p:nvPr>
            <p:ph type="body" sz="quarter" idx="14" hasCustomPrompt="1"/>
          </p:nvPr>
        </p:nvSpPr>
        <p:spPr>
          <a:xfrm>
            <a:off x="1781166" y="1181136"/>
            <a:ext cx="919012"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Dec</a:t>
            </a:r>
          </a:p>
          <a:p>
            <a:pPr lvl="0"/>
            <a:r>
              <a:rPr lang="en-US"/>
              <a:t>1</a:t>
            </a:r>
          </a:p>
        </p:txBody>
      </p:sp>
      <p:sp>
        <p:nvSpPr>
          <p:cNvPr id="46" name="Text Placeholder 44">
            <a:extLst>
              <a:ext uri="{FF2B5EF4-FFF2-40B4-BE49-F238E27FC236}">
                <a16:creationId xmlns:a16="http://schemas.microsoft.com/office/drawing/2014/main" id="{4A7DB8AD-3DFC-F1F2-DA47-E4DA41506644}"/>
              </a:ext>
            </a:extLst>
          </p:cNvPr>
          <p:cNvSpPr>
            <a:spLocks noGrp="1"/>
          </p:cNvSpPr>
          <p:nvPr>
            <p:ph type="body" sz="quarter" idx="15"/>
          </p:nvPr>
        </p:nvSpPr>
        <p:spPr>
          <a:xfrm>
            <a:off x="2988173" y="1181136"/>
            <a:ext cx="1644649"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47" name="Text Placeholder 44">
            <a:extLst>
              <a:ext uri="{FF2B5EF4-FFF2-40B4-BE49-F238E27FC236}">
                <a16:creationId xmlns:a16="http://schemas.microsoft.com/office/drawing/2014/main" id="{94F77005-4897-8852-823A-24478234D236}"/>
              </a:ext>
            </a:extLst>
          </p:cNvPr>
          <p:cNvSpPr>
            <a:spLocks noGrp="1"/>
          </p:cNvSpPr>
          <p:nvPr>
            <p:ph type="body" sz="quarter" idx="16"/>
          </p:nvPr>
        </p:nvSpPr>
        <p:spPr>
          <a:xfrm>
            <a:off x="4908413" y="1181136"/>
            <a:ext cx="1644649"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48" name="Text Placeholder 44">
            <a:extLst>
              <a:ext uri="{FF2B5EF4-FFF2-40B4-BE49-F238E27FC236}">
                <a16:creationId xmlns:a16="http://schemas.microsoft.com/office/drawing/2014/main" id="{F194D550-C819-8ED2-B80E-E0CFD01D6515}"/>
              </a:ext>
            </a:extLst>
          </p:cNvPr>
          <p:cNvSpPr>
            <a:spLocks noGrp="1"/>
          </p:cNvSpPr>
          <p:nvPr>
            <p:ph type="body" sz="quarter" idx="17"/>
          </p:nvPr>
        </p:nvSpPr>
        <p:spPr>
          <a:xfrm>
            <a:off x="6856085" y="1181136"/>
            <a:ext cx="2366030"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49" name="Text Placeholder 44">
            <a:extLst>
              <a:ext uri="{FF2B5EF4-FFF2-40B4-BE49-F238E27FC236}">
                <a16:creationId xmlns:a16="http://schemas.microsoft.com/office/drawing/2014/main" id="{6233E5B1-9D3F-29D1-E1A3-BA51D28B48A2}"/>
              </a:ext>
            </a:extLst>
          </p:cNvPr>
          <p:cNvSpPr>
            <a:spLocks noGrp="1"/>
          </p:cNvSpPr>
          <p:nvPr>
            <p:ph type="body" sz="quarter" idx="18"/>
          </p:nvPr>
        </p:nvSpPr>
        <p:spPr>
          <a:xfrm>
            <a:off x="9516989" y="1181136"/>
            <a:ext cx="926578"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0" name="Text Placeholder 44">
            <a:extLst>
              <a:ext uri="{FF2B5EF4-FFF2-40B4-BE49-F238E27FC236}">
                <a16:creationId xmlns:a16="http://schemas.microsoft.com/office/drawing/2014/main" id="{4E1FDC99-A6BB-8CEA-A071-3024F0CAEFDA}"/>
              </a:ext>
            </a:extLst>
          </p:cNvPr>
          <p:cNvSpPr>
            <a:spLocks noGrp="1"/>
          </p:cNvSpPr>
          <p:nvPr>
            <p:ph type="body" sz="quarter" idx="19"/>
          </p:nvPr>
        </p:nvSpPr>
        <p:spPr>
          <a:xfrm>
            <a:off x="10739755" y="1181136"/>
            <a:ext cx="926578" cy="1151350"/>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1" name="Text Placeholder 44">
            <a:extLst>
              <a:ext uri="{FF2B5EF4-FFF2-40B4-BE49-F238E27FC236}">
                <a16:creationId xmlns:a16="http://schemas.microsoft.com/office/drawing/2014/main" id="{367F7CDA-42A9-1651-8D54-C89855CDDCF6}"/>
              </a:ext>
            </a:extLst>
          </p:cNvPr>
          <p:cNvSpPr>
            <a:spLocks noGrp="1"/>
          </p:cNvSpPr>
          <p:nvPr>
            <p:ph type="body" sz="quarter" idx="20" hasCustomPrompt="1"/>
          </p:nvPr>
        </p:nvSpPr>
        <p:spPr>
          <a:xfrm>
            <a:off x="1781166" y="2388144"/>
            <a:ext cx="919012"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SSO</a:t>
            </a:r>
          </a:p>
          <a:p>
            <a:pPr lvl="0"/>
            <a:r>
              <a:rPr lang="en-US"/>
              <a:t>Polar</a:t>
            </a:r>
          </a:p>
        </p:txBody>
      </p:sp>
      <p:sp>
        <p:nvSpPr>
          <p:cNvPr id="52" name="Text Placeholder 44">
            <a:extLst>
              <a:ext uri="{FF2B5EF4-FFF2-40B4-BE49-F238E27FC236}">
                <a16:creationId xmlns:a16="http://schemas.microsoft.com/office/drawing/2014/main" id="{AEAC34AC-935C-D282-F376-ED90AE3942CD}"/>
              </a:ext>
            </a:extLst>
          </p:cNvPr>
          <p:cNvSpPr>
            <a:spLocks noGrp="1"/>
          </p:cNvSpPr>
          <p:nvPr>
            <p:ph type="body" sz="quarter" idx="21"/>
          </p:nvPr>
        </p:nvSpPr>
        <p:spPr>
          <a:xfrm>
            <a:off x="2988173" y="2388144"/>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3" name="Text Placeholder 44">
            <a:extLst>
              <a:ext uri="{FF2B5EF4-FFF2-40B4-BE49-F238E27FC236}">
                <a16:creationId xmlns:a16="http://schemas.microsoft.com/office/drawing/2014/main" id="{A2A4FF2A-CC67-B6DC-B636-1939990FF84C}"/>
              </a:ext>
            </a:extLst>
          </p:cNvPr>
          <p:cNvSpPr>
            <a:spLocks noGrp="1"/>
          </p:cNvSpPr>
          <p:nvPr>
            <p:ph type="body" sz="quarter" idx="22"/>
          </p:nvPr>
        </p:nvSpPr>
        <p:spPr>
          <a:xfrm>
            <a:off x="4908413" y="2388144"/>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4" name="Text Placeholder 44">
            <a:extLst>
              <a:ext uri="{FF2B5EF4-FFF2-40B4-BE49-F238E27FC236}">
                <a16:creationId xmlns:a16="http://schemas.microsoft.com/office/drawing/2014/main" id="{ED210438-9748-1C56-C1E8-DA2D384D55CB}"/>
              </a:ext>
            </a:extLst>
          </p:cNvPr>
          <p:cNvSpPr>
            <a:spLocks noGrp="1"/>
          </p:cNvSpPr>
          <p:nvPr>
            <p:ph type="body" sz="quarter" idx="23"/>
          </p:nvPr>
        </p:nvSpPr>
        <p:spPr>
          <a:xfrm>
            <a:off x="6856085" y="2388144"/>
            <a:ext cx="2366030"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5" name="Text Placeholder 44">
            <a:extLst>
              <a:ext uri="{FF2B5EF4-FFF2-40B4-BE49-F238E27FC236}">
                <a16:creationId xmlns:a16="http://schemas.microsoft.com/office/drawing/2014/main" id="{A8D5FE27-0693-2874-9C98-9283404266CC}"/>
              </a:ext>
            </a:extLst>
          </p:cNvPr>
          <p:cNvSpPr>
            <a:spLocks noGrp="1"/>
          </p:cNvSpPr>
          <p:nvPr>
            <p:ph type="body" sz="quarter" idx="24"/>
          </p:nvPr>
        </p:nvSpPr>
        <p:spPr>
          <a:xfrm>
            <a:off x="9516989" y="2388144"/>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6" name="Text Placeholder 44">
            <a:extLst>
              <a:ext uri="{FF2B5EF4-FFF2-40B4-BE49-F238E27FC236}">
                <a16:creationId xmlns:a16="http://schemas.microsoft.com/office/drawing/2014/main" id="{F00EF1ED-7701-04D0-D218-9B6E9506663E}"/>
              </a:ext>
            </a:extLst>
          </p:cNvPr>
          <p:cNvSpPr>
            <a:spLocks noGrp="1"/>
          </p:cNvSpPr>
          <p:nvPr>
            <p:ph type="body" sz="quarter" idx="25"/>
          </p:nvPr>
        </p:nvSpPr>
        <p:spPr>
          <a:xfrm>
            <a:off x="10739755" y="2388144"/>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7" name="Text Placeholder 44">
            <a:extLst>
              <a:ext uri="{FF2B5EF4-FFF2-40B4-BE49-F238E27FC236}">
                <a16:creationId xmlns:a16="http://schemas.microsoft.com/office/drawing/2014/main" id="{7D8ED0C8-383D-B4C8-E992-78F5F2831A65}"/>
              </a:ext>
            </a:extLst>
          </p:cNvPr>
          <p:cNvSpPr>
            <a:spLocks noGrp="1"/>
          </p:cNvSpPr>
          <p:nvPr>
            <p:ph type="body" sz="quarter" idx="26" hasCustomPrompt="1"/>
          </p:nvPr>
        </p:nvSpPr>
        <p:spPr>
          <a:xfrm>
            <a:off x="1781166" y="3037368"/>
            <a:ext cx="919012"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&gt;360</a:t>
            </a:r>
          </a:p>
        </p:txBody>
      </p:sp>
      <p:sp>
        <p:nvSpPr>
          <p:cNvPr id="58" name="Text Placeholder 44">
            <a:extLst>
              <a:ext uri="{FF2B5EF4-FFF2-40B4-BE49-F238E27FC236}">
                <a16:creationId xmlns:a16="http://schemas.microsoft.com/office/drawing/2014/main" id="{6E626451-8E47-3E46-0D84-2A5E94209BB7}"/>
              </a:ext>
            </a:extLst>
          </p:cNvPr>
          <p:cNvSpPr>
            <a:spLocks noGrp="1"/>
          </p:cNvSpPr>
          <p:nvPr>
            <p:ph type="body" sz="quarter" idx="27"/>
          </p:nvPr>
        </p:nvSpPr>
        <p:spPr>
          <a:xfrm>
            <a:off x="2988173" y="3037368"/>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59" name="Text Placeholder 44">
            <a:extLst>
              <a:ext uri="{FF2B5EF4-FFF2-40B4-BE49-F238E27FC236}">
                <a16:creationId xmlns:a16="http://schemas.microsoft.com/office/drawing/2014/main" id="{D1F7B5AC-C0F1-B35E-3BAC-C2725C0D28C1}"/>
              </a:ext>
            </a:extLst>
          </p:cNvPr>
          <p:cNvSpPr>
            <a:spLocks noGrp="1"/>
          </p:cNvSpPr>
          <p:nvPr>
            <p:ph type="body" sz="quarter" idx="28"/>
          </p:nvPr>
        </p:nvSpPr>
        <p:spPr>
          <a:xfrm>
            <a:off x="4908413" y="3037368"/>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0" name="Text Placeholder 44">
            <a:extLst>
              <a:ext uri="{FF2B5EF4-FFF2-40B4-BE49-F238E27FC236}">
                <a16:creationId xmlns:a16="http://schemas.microsoft.com/office/drawing/2014/main" id="{BC0F281C-221D-AD1C-8199-1207722D8C02}"/>
              </a:ext>
            </a:extLst>
          </p:cNvPr>
          <p:cNvSpPr>
            <a:spLocks noGrp="1"/>
          </p:cNvSpPr>
          <p:nvPr>
            <p:ph type="body" sz="quarter" idx="29"/>
          </p:nvPr>
        </p:nvSpPr>
        <p:spPr>
          <a:xfrm>
            <a:off x="6856085" y="3037368"/>
            <a:ext cx="2366030"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1" name="Text Placeholder 44">
            <a:extLst>
              <a:ext uri="{FF2B5EF4-FFF2-40B4-BE49-F238E27FC236}">
                <a16:creationId xmlns:a16="http://schemas.microsoft.com/office/drawing/2014/main" id="{312ABA2D-B00F-C2B5-72F3-3FAD37D13B1B}"/>
              </a:ext>
            </a:extLst>
          </p:cNvPr>
          <p:cNvSpPr>
            <a:spLocks noGrp="1"/>
          </p:cNvSpPr>
          <p:nvPr>
            <p:ph type="body" sz="quarter" idx="30"/>
          </p:nvPr>
        </p:nvSpPr>
        <p:spPr>
          <a:xfrm>
            <a:off x="9516989" y="3037368"/>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2" name="Text Placeholder 44">
            <a:extLst>
              <a:ext uri="{FF2B5EF4-FFF2-40B4-BE49-F238E27FC236}">
                <a16:creationId xmlns:a16="http://schemas.microsoft.com/office/drawing/2014/main" id="{2C1A37AD-CECC-B24F-00D0-9CE2DFA55A95}"/>
              </a:ext>
            </a:extLst>
          </p:cNvPr>
          <p:cNvSpPr>
            <a:spLocks noGrp="1"/>
          </p:cNvSpPr>
          <p:nvPr>
            <p:ph type="body" sz="quarter" idx="31"/>
          </p:nvPr>
        </p:nvSpPr>
        <p:spPr>
          <a:xfrm>
            <a:off x="10739755" y="3037368"/>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3" name="Text Placeholder 44">
            <a:extLst>
              <a:ext uri="{FF2B5EF4-FFF2-40B4-BE49-F238E27FC236}">
                <a16:creationId xmlns:a16="http://schemas.microsoft.com/office/drawing/2014/main" id="{EF3463BF-D54A-EF27-A873-B5AB40D7FECC}"/>
              </a:ext>
            </a:extLst>
          </p:cNvPr>
          <p:cNvSpPr>
            <a:spLocks noGrp="1"/>
          </p:cNvSpPr>
          <p:nvPr>
            <p:ph type="body" sz="quarter" idx="32" hasCustomPrompt="1"/>
          </p:nvPr>
        </p:nvSpPr>
        <p:spPr>
          <a:xfrm>
            <a:off x="1781166" y="3686592"/>
            <a:ext cx="919012"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&gt;300</a:t>
            </a:r>
          </a:p>
        </p:txBody>
      </p:sp>
      <p:sp>
        <p:nvSpPr>
          <p:cNvPr id="64" name="Text Placeholder 44">
            <a:extLst>
              <a:ext uri="{FF2B5EF4-FFF2-40B4-BE49-F238E27FC236}">
                <a16:creationId xmlns:a16="http://schemas.microsoft.com/office/drawing/2014/main" id="{C4F0DF2D-1A03-D81E-22BD-DDA9F06ED7E1}"/>
              </a:ext>
            </a:extLst>
          </p:cNvPr>
          <p:cNvSpPr>
            <a:spLocks noGrp="1"/>
          </p:cNvSpPr>
          <p:nvPr>
            <p:ph type="body" sz="quarter" idx="33"/>
          </p:nvPr>
        </p:nvSpPr>
        <p:spPr>
          <a:xfrm>
            <a:off x="2988173" y="3686592"/>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5" name="Text Placeholder 44">
            <a:extLst>
              <a:ext uri="{FF2B5EF4-FFF2-40B4-BE49-F238E27FC236}">
                <a16:creationId xmlns:a16="http://schemas.microsoft.com/office/drawing/2014/main" id="{F95E88CE-11E2-4E50-27F3-F17E8C561D65}"/>
              </a:ext>
            </a:extLst>
          </p:cNvPr>
          <p:cNvSpPr>
            <a:spLocks noGrp="1"/>
          </p:cNvSpPr>
          <p:nvPr>
            <p:ph type="body" sz="quarter" idx="34"/>
          </p:nvPr>
        </p:nvSpPr>
        <p:spPr>
          <a:xfrm>
            <a:off x="4908413" y="3686592"/>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6" name="Text Placeholder 44">
            <a:extLst>
              <a:ext uri="{FF2B5EF4-FFF2-40B4-BE49-F238E27FC236}">
                <a16:creationId xmlns:a16="http://schemas.microsoft.com/office/drawing/2014/main" id="{90950D9A-A524-12DE-B342-6CAA8827DF4A}"/>
              </a:ext>
            </a:extLst>
          </p:cNvPr>
          <p:cNvSpPr>
            <a:spLocks noGrp="1"/>
          </p:cNvSpPr>
          <p:nvPr>
            <p:ph type="body" sz="quarter" idx="35"/>
          </p:nvPr>
        </p:nvSpPr>
        <p:spPr>
          <a:xfrm>
            <a:off x="6856085" y="3686592"/>
            <a:ext cx="2366030"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7" name="Text Placeholder 44">
            <a:extLst>
              <a:ext uri="{FF2B5EF4-FFF2-40B4-BE49-F238E27FC236}">
                <a16:creationId xmlns:a16="http://schemas.microsoft.com/office/drawing/2014/main" id="{A45673A5-D305-058B-D711-3D0323228E2E}"/>
              </a:ext>
            </a:extLst>
          </p:cNvPr>
          <p:cNvSpPr>
            <a:spLocks noGrp="1"/>
          </p:cNvSpPr>
          <p:nvPr>
            <p:ph type="body" sz="quarter" idx="36"/>
          </p:nvPr>
        </p:nvSpPr>
        <p:spPr>
          <a:xfrm>
            <a:off x="9516989" y="3686592"/>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8" name="Text Placeholder 44">
            <a:extLst>
              <a:ext uri="{FF2B5EF4-FFF2-40B4-BE49-F238E27FC236}">
                <a16:creationId xmlns:a16="http://schemas.microsoft.com/office/drawing/2014/main" id="{68C20FF5-81F2-C0E5-1EAD-E99750A71293}"/>
              </a:ext>
            </a:extLst>
          </p:cNvPr>
          <p:cNvSpPr>
            <a:spLocks noGrp="1"/>
          </p:cNvSpPr>
          <p:nvPr>
            <p:ph type="body" sz="quarter" idx="37"/>
          </p:nvPr>
        </p:nvSpPr>
        <p:spPr>
          <a:xfrm>
            <a:off x="10739755" y="3686592"/>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69" name="Text Placeholder 44">
            <a:extLst>
              <a:ext uri="{FF2B5EF4-FFF2-40B4-BE49-F238E27FC236}">
                <a16:creationId xmlns:a16="http://schemas.microsoft.com/office/drawing/2014/main" id="{3D7A170C-BB39-02A4-941B-32BD43D78D41}"/>
              </a:ext>
            </a:extLst>
          </p:cNvPr>
          <p:cNvSpPr>
            <a:spLocks noGrp="1"/>
          </p:cNvSpPr>
          <p:nvPr>
            <p:ph type="body" sz="quarter" idx="38"/>
          </p:nvPr>
        </p:nvSpPr>
        <p:spPr>
          <a:xfrm>
            <a:off x="1781166" y="4326672"/>
            <a:ext cx="919012"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0" name="Text Placeholder 44">
            <a:extLst>
              <a:ext uri="{FF2B5EF4-FFF2-40B4-BE49-F238E27FC236}">
                <a16:creationId xmlns:a16="http://schemas.microsoft.com/office/drawing/2014/main" id="{446EFA92-C50A-C578-E44E-665C37C0F5A5}"/>
              </a:ext>
            </a:extLst>
          </p:cNvPr>
          <p:cNvSpPr>
            <a:spLocks noGrp="1"/>
          </p:cNvSpPr>
          <p:nvPr>
            <p:ph type="body" sz="quarter" idx="39"/>
          </p:nvPr>
        </p:nvSpPr>
        <p:spPr>
          <a:xfrm>
            <a:off x="2988173" y="4326672"/>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1" name="Text Placeholder 44">
            <a:extLst>
              <a:ext uri="{FF2B5EF4-FFF2-40B4-BE49-F238E27FC236}">
                <a16:creationId xmlns:a16="http://schemas.microsoft.com/office/drawing/2014/main" id="{22174112-C8D3-1009-D595-BF0E637AD737}"/>
              </a:ext>
            </a:extLst>
          </p:cNvPr>
          <p:cNvSpPr>
            <a:spLocks noGrp="1"/>
          </p:cNvSpPr>
          <p:nvPr>
            <p:ph type="body" sz="quarter" idx="40"/>
          </p:nvPr>
        </p:nvSpPr>
        <p:spPr>
          <a:xfrm>
            <a:off x="4908413" y="4326672"/>
            <a:ext cx="1644649"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2" name="Text Placeholder 44">
            <a:extLst>
              <a:ext uri="{FF2B5EF4-FFF2-40B4-BE49-F238E27FC236}">
                <a16:creationId xmlns:a16="http://schemas.microsoft.com/office/drawing/2014/main" id="{3254EE3E-FD70-4CC4-716D-D86B3E33F537}"/>
              </a:ext>
            </a:extLst>
          </p:cNvPr>
          <p:cNvSpPr>
            <a:spLocks noGrp="1"/>
          </p:cNvSpPr>
          <p:nvPr>
            <p:ph type="body" sz="quarter" idx="41"/>
          </p:nvPr>
        </p:nvSpPr>
        <p:spPr>
          <a:xfrm>
            <a:off x="6856085" y="4326672"/>
            <a:ext cx="2366030"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3" name="Text Placeholder 44">
            <a:extLst>
              <a:ext uri="{FF2B5EF4-FFF2-40B4-BE49-F238E27FC236}">
                <a16:creationId xmlns:a16="http://schemas.microsoft.com/office/drawing/2014/main" id="{EE8B9450-ECE7-21A2-BEAA-9C1FCD777633}"/>
              </a:ext>
            </a:extLst>
          </p:cNvPr>
          <p:cNvSpPr>
            <a:spLocks noGrp="1"/>
          </p:cNvSpPr>
          <p:nvPr>
            <p:ph type="body" sz="quarter" idx="42"/>
          </p:nvPr>
        </p:nvSpPr>
        <p:spPr>
          <a:xfrm>
            <a:off x="9516989" y="4326672"/>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4" name="Text Placeholder 44">
            <a:extLst>
              <a:ext uri="{FF2B5EF4-FFF2-40B4-BE49-F238E27FC236}">
                <a16:creationId xmlns:a16="http://schemas.microsoft.com/office/drawing/2014/main" id="{762CF809-6246-DB2F-4F49-57A516E74105}"/>
              </a:ext>
            </a:extLst>
          </p:cNvPr>
          <p:cNvSpPr>
            <a:spLocks noGrp="1"/>
          </p:cNvSpPr>
          <p:nvPr>
            <p:ph type="body" sz="quarter" idx="43"/>
          </p:nvPr>
        </p:nvSpPr>
        <p:spPr>
          <a:xfrm>
            <a:off x="10739755" y="4326672"/>
            <a:ext cx="926578" cy="61928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5" name="Text Placeholder 44">
            <a:extLst>
              <a:ext uri="{FF2B5EF4-FFF2-40B4-BE49-F238E27FC236}">
                <a16:creationId xmlns:a16="http://schemas.microsoft.com/office/drawing/2014/main" id="{D57C9010-5DAD-5997-C183-52A1CC5C9473}"/>
              </a:ext>
            </a:extLst>
          </p:cNvPr>
          <p:cNvSpPr>
            <a:spLocks noGrp="1"/>
          </p:cNvSpPr>
          <p:nvPr>
            <p:ph type="body" sz="quarter" idx="44" hasCustomPrompt="1"/>
          </p:nvPr>
        </p:nvSpPr>
        <p:spPr>
          <a:xfrm>
            <a:off x="1781167" y="4975896"/>
            <a:ext cx="945023" cy="863938"/>
          </a:xfrm>
        </p:spPr>
        <p:txBody>
          <a:bodyPr anchor="ctr">
            <a:noAutofit/>
          </a:bodyPr>
          <a:lstStyle>
            <a:lvl1pPr marL="171450" indent="-171450" algn="l">
              <a:buFont typeface="Arial" panose="020B0604020202020204" pitchFamily="34" charset="0"/>
              <a:buChar char="•"/>
              <a:defRPr sz="900"/>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Block 1 design</a:t>
            </a:r>
          </a:p>
          <a:p>
            <a:pPr lvl="0"/>
            <a:r>
              <a:rPr lang="en-US"/>
              <a:t>continues collecting</a:t>
            </a:r>
          </a:p>
        </p:txBody>
      </p:sp>
      <p:sp>
        <p:nvSpPr>
          <p:cNvPr id="76" name="Text Placeholder 44">
            <a:extLst>
              <a:ext uri="{FF2B5EF4-FFF2-40B4-BE49-F238E27FC236}">
                <a16:creationId xmlns:a16="http://schemas.microsoft.com/office/drawing/2014/main" id="{69870E51-3A36-8E3D-A340-430BF0535C3B}"/>
              </a:ext>
            </a:extLst>
          </p:cNvPr>
          <p:cNvSpPr>
            <a:spLocks noGrp="1"/>
          </p:cNvSpPr>
          <p:nvPr>
            <p:ph type="body" sz="quarter" idx="45"/>
          </p:nvPr>
        </p:nvSpPr>
        <p:spPr>
          <a:xfrm>
            <a:off x="2988173" y="4975896"/>
            <a:ext cx="1644649" cy="86393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7" name="Text Placeholder 44">
            <a:extLst>
              <a:ext uri="{FF2B5EF4-FFF2-40B4-BE49-F238E27FC236}">
                <a16:creationId xmlns:a16="http://schemas.microsoft.com/office/drawing/2014/main" id="{E72BEADC-61E7-8565-5EA0-D24441B25097}"/>
              </a:ext>
            </a:extLst>
          </p:cNvPr>
          <p:cNvSpPr>
            <a:spLocks noGrp="1"/>
          </p:cNvSpPr>
          <p:nvPr>
            <p:ph type="body" sz="quarter" idx="46"/>
          </p:nvPr>
        </p:nvSpPr>
        <p:spPr>
          <a:xfrm>
            <a:off x="4908413" y="4975896"/>
            <a:ext cx="1644649" cy="86393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8" name="Text Placeholder 44">
            <a:extLst>
              <a:ext uri="{FF2B5EF4-FFF2-40B4-BE49-F238E27FC236}">
                <a16:creationId xmlns:a16="http://schemas.microsoft.com/office/drawing/2014/main" id="{AE58DA5B-AA92-F717-235D-9F31F4FF88C7}"/>
              </a:ext>
            </a:extLst>
          </p:cNvPr>
          <p:cNvSpPr>
            <a:spLocks noGrp="1"/>
          </p:cNvSpPr>
          <p:nvPr>
            <p:ph type="body" sz="quarter" idx="47"/>
          </p:nvPr>
        </p:nvSpPr>
        <p:spPr>
          <a:xfrm>
            <a:off x="6856085" y="4975896"/>
            <a:ext cx="2366030" cy="86393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79" name="Text Placeholder 44">
            <a:extLst>
              <a:ext uri="{FF2B5EF4-FFF2-40B4-BE49-F238E27FC236}">
                <a16:creationId xmlns:a16="http://schemas.microsoft.com/office/drawing/2014/main" id="{B12A6015-55A0-B6BE-98C8-DD4CA43FA3BA}"/>
              </a:ext>
            </a:extLst>
          </p:cNvPr>
          <p:cNvSpPr>
            <a:spLocks noGrp="1"/>
          </p:cNvSpPr>
          <p:nvPr>
            <p:ph type="body" sz="quarter" idx="48"/>
          </p:nvPr>
        </p:nvSpPr>
        <p:spPr>
          <a:xfrm>
            <a:off x="9516989" y="4975896"/>
            <a:ext cx="926578" cy="86393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80" name="Text Placeholder 44">
            <a:extLst>
              <a:ext uri="{FF2B5EF4-FFF2-40B4-BE49-F238E27FC236}">
                <a16:creationId xmlns:a16="http://schemas.microsoft.com/office/drawing/2014/main" id="{38587254-D559-9780-1186-38790446C0AA}"/>
              </a:ext>
            </a:extLst>
          </p:cNvPr>
          <p:cNvSpPr>
            <a:spLocks noGrp="1"/>
          </p:cNvSpPr>
          <p:nvPr>
            <p:ph type="body" sz="quarter" idx="49"/>
          </p:nvPr>
        </p:nvSpPr>
        <p:spPr>
          <a:xfrm>
            <a:off x="10739755" y="4975896"/>
            <a:ext cx="926578" cy="863938"/>
          </a:xfrm>
        </p:spPr>
        <p:txBody>
          <a:bodyPr anchor="ctr">
            <a:noAutofit/>
          </a:bodyPr>
          <a:lstStyle>
            <a:lvl1pPr marL="0" indent="0" algn="ctr">
              <a:buNone/>
              <a:defRPr sz="1400"/>
            </a:lvl1pPr>
            <a:lvl2pPr marL="341313" indent="0">
              <a:buNone/>
              <a:defRPr sz="1400"/>
            </a:lvl2pPr>
            <a:lvl3pPr marL="627063" indent="0">
              <a:buNone/>
              <a:defRPr sz="1400"/>
            </a:lvl3pPr>
            <a:lvl4pPr marL="912813" indent="0">
              <a:buNone/>
              <a:defRPr sz="1400"/>
            </a:lvl4pPr>
            <a:lvl5pPr marL="1200150" indent="0">
              <a:buNone/>
              <a:defRPr sz="1400"/>
            </a:lvl5pPr>
          </a:lstStyle>
          <a:p>
            <a:pPr lvl="0"/>
            <a:endParaRPr lang="en-US"/>
          </a:p>
        </p:txBody>
      </p:sp>
      <p:sp>
        <p:nvSpPr>
          <p:cNvPr id="83" name="Text Placeholder 24">
            <a:extLst>
              <a:ext uri="{FF2B5EF4-FFF2-40B4-BE49-F238E27FC236}">
                <a16:creationId xmlns:a16="http://schemas.microsoft.com/office/drawing/2014/main" id="{5EDF7BC2-4D0E-32D7-4EF4-F8E059A75333}"/>
              </a:ext>
            </a:extLst>
          </p:cNvPr>
          <p:cNvSpPr>
            <a:spLocks noGrp="1"/>
          </p:cNvSpPr>
          <p:nvPr>
            <p:ph type="body" sz="quarter" idx="50"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445690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1982" t="1980"/>
          <a:stretch/>
        </p:blipFill>
        <p:spPr>
          <a:xfrm>
            <a:off x="-1" y="1"/>
            <a:ext cx="12191767" cy="6858000"/>
          </a:xfrm>
          <a:prstGeom prst="rect">
            <a:avLst/>
          </a:prstGeom>
        </p:spPr>
      </p:pic>
      <p:graphicFrame>
        <p:nvGraphicFramePr>
          <p:cNvPr id="3" name="Table 2">
            <a:extLst>
              <a:ext uri="{FF2B5EF4-FFF2-40B4-BE49-F238E27FC236}">
                <a16:creationId xmlns:a16="http://schemas.microsoft.com/office/drawing/2014/main" id="{23549B2E-B1F1-EEA7-72CC-1F92C8F6943A}"/>
              </a:ext>
            </a:extLst>
          </p:cNvPr>
          <p:cNvGraphicFramePr>
            <a:graphicFrameLocks noGrp="1"/>
          </p:cNvGraphicFramePr>
          <p:nvPr userDrawn="1"/>
        </p:nvGraphicFramePr>
        <p:xfrm>
          <a:off x="424688" y="825068"/>
          <a:ext cx="11256917" cy="5159614"/>
        </p:xfrm>
        <a:graphic>
          <a:graphicData uri="http://schemas.openxmlformats.org/drawingml/2006/table">
            <a:tbl>
              <a:tblPr firstRow="1" bandRow="1">
                <a:tableStyleId>{5C22544A-7EE6-4342-B048-85BDC9FD1C3A}</a:tableStyleId>
              </a:tblPr>
              <a:tblGrid>
                <a:gridCol w="1354416">
                  <a:extLst>
                    <a:ext uri="{9D8B030D-6E8A-4147-A177-3AD203B41FA5}">
                      <a16:colId xmlns:a16="http://schemas.microsoft.com/office/drawing/2014/main" val="2207886277"/>
                    </a:ext>
                  </a:extLst>
                </a:gridCol>
                <a:gridCol w="1083366">
                  <a:extLst>
                    <a:ext uri="{9D8B030D-6E8A-4147-A177-3AD203B41FA5}">
                      <a16:colId xmlns:a16="http://schemas.microsoft.com/office/drawing/2014/main" val="61086617"/>
                    </a:ext>
                  </a:extLst>
                </a:gridCol>
                <a:gridCol w="1928191">
                  <a:extLst>
                    <a:ext uri="{9D8B030D-6E8A-4147-A177-3AD203B41FA5}">
                      <a16:colId xmlns:a16="http://schemas.microsoft.com/office/drawing/2014/main" val="602459928"/>
                    </a:ext>
                  </a:extLst>
                </a:gridCol>
                <a:gridCol w="1928191">
                  <a:extLst>
                    <a:ext uri="{9D8B030D-6E8A-4147-A177-3AD203B41FA5}">
                      <a16:colId xmlns:a16="http://schemas.microsoft.com/office/drawing/2014/main" val="1976930850"/>
                    </a:ext>
                  </a:extLst>
                </a:gridCol>
                <a:gridCol w="2643809">
                  <a:extLst>
                    <a:ext uri="{9D8B030D-6E8A-4147-A177-3AD203B41FA5}">
                      <a16:colId xmlns:a16="http://schemas.microsoft.com/office/drawing/2014/main" val="3811876754"/>
                    </a:ext>
                  </a:extLst>
                </a:gridCol>
                <a:gridCol w="1262269">
                  <a:extLst>
                    <a:ext uri="{9D8B030D-6E8A-4147-A177-3AD203B41FA5}">
                      <a16:colId xmlns:a16="http://schemas.microsoft.com/office/drawing/2014/main" val="3921873319"/>
                    </a:ext>
                  </a:extLst>
                </a:gridCol>
                <a:gridCol w="1056675">
                  <a:extLst>
                    <a:ext uri="{9D8B030D-6E8A-4147-A177-3AD203B41FA5}">
                      <a16:colId xmlns:a16="http://schemas.microsoft.com/office/drawing/2014/main" val="1270786895"/>
                    </a:ext>
                  </a:extLst>
                </a:gridCol>
              </a:tblGrid>
              <a:tr h="422172">
                <a:tc>
                  <a:txBody>
                    <a:bodyPr/>
                    <a:lstStyle/>
                    <a:p>
                      <a:pPr algn="ctr"/>
                      <a:endParaRPr lang="en-US" sz="14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2018</a:t>
                      </a:r>
                    </a:p>
                  </a:txBody>
                  <a:tcPr anchor="ctr">
                    <a:lnL w="12700" cmpd="sng">
                      <a:noFill/>
                    </a:lnL>
                    <a:lnR w="76200" cap="flat" cmpd="sng" algn="ctr">
                      <a:solidFill>
                        <a:srgbClr val="12192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2021</a:t>
                      </a: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2022</a:t>
                      </a: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2023</a:t>
                      </a: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2024</a:t>
                      </a: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a:latin typeface="Open Sans" panose="020B0606030504020204" pitchFamily="34" charset="0"/>
                          <a:ea typeface="Open Sans" panose="020B0606030504020204" pitchFamily="34" charset="0"/>
                          <a:cs typeface="Open Sans" panose="020B0606030504020204" pitchFamily="34" charset="0"/>
                        </a:rPr>
                        <a:t>2025</a:t>
                      </a:r>
                    </a:p>
                  </a:txBody>
                  <a:tcPr anchor="ctr">
                    <a:lnL w="76200" cap="flat" cmpd="sng" algn="ctr">
                      <a:solidFill>
                        <a:srgbClr val="12192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3124675"/>
                  </a:ext>
                </a:extLst>
              </a:tr>
              <a:tr h="1138151">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Clusters</a:t>
                      </a:r>
                    </a:p>
                  </a:txBody>
                  <a:tcPr anchor="ctr">
                    <a:lnL w="12700" cmpd="sng">
                      <a:noFill/>
                    </a:lnL>
                    <a:lnR w="12700" cmpd="sng">
                      <a:noFill/>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Dec</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1</a:t>
                      </a:r>
                    </a:p>
                  </a:txBody>
                  <a:tcPr anchor="ctr">
                    <a:lnL w="12700" cmpd="sng">
                      <a:noFill/>
                    </a:lnL>
                    <a:lnR w="76200" cap="flat" cmpd="sng" algn="ctr">
                      <a:solidFill>
                        <a:srgbClr val="121926"/>
                      </a:solidFill>
                      <a:prstDash val="solid"/>
                      <a:round/>
                      <a:headEnd type="none" w="med" len="med"/>
                      <a:tailEnd type="none" w="med" len="med"/>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38100" cmpd="sng">
                      <a:noFill/>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977908534"/>
                  </a:ext>
                </a:extLst>
              </a:tr>
              <a:tr h="646044">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Orbit</a:t>
                      </a:r>
                    </a:p>
                  </a:txBody>
                  <a:tcPr anchor="ctr">
                    <a:lnL w="12700" cmpd="sng">
                      <a:noFill/>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SSO</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Polar</a:t>
                      </a:r>
                    </a:p>
                  </a:txBody>
                  <a:tcPr anchor="ctr">
                    <a:lnL w="12700" cmpd="sng">
                      <a:noFill/>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1609320154"/>
                  </a:ext>
                </a:extLst>
              </a:tr>
              <a:tr h="646043">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Revisit</a:t>
                      </a:r>
                    </a:p>
                    <a:p>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Equator (Mins)</a:t>
                      </a:r>
                    </a:p>
                  </a:txBody>
                  <a:tcPr anchor="ctr">
                    <a:lnL w="12700" cmpd="sng">
                      <a:noFill/>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&gt; 360</a:t>
                      </a:r>
                    </a:p>
                  </a:txBody>
                  <a:tcPr anchor="ctr">
                    <a:lnL w="12700" cmpd="sng">
                      <a:noFill/>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2207506830"/>
                  </a:ext>
                </a:extLst>
              </a:tr>
              <a:tr h="646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Revisit</a:t>
                      </a:r>
                      <a:b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40º Lat (Mins)</a:t>
                      </a:r>
                    </a:p>
                  </a:txBody>
                  <a:tcPr anchor="ctr">
                    <a:lnL w="12700" cmpd="sng">
                      <a:noFill/>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&gt; 300</a:t>
                      </a:r>
                    </a:p>
                  </a:txBody>
                  <a:tcPr anchor="ctr">
                    <a:lnL w="12700" cmpd="sng">
                      <a:noFill/>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2841145102"/>
                  </a:ext>
                </a:extLst>
              </a:tr>
              <a:tr h="646043">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Avg. Target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Latency (Mins)</a:t>
                      </a:r>
                    </a:p>
                    <a:p>
                      <a:endPar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12700" cap="flat" cmpd="sng" algn="ctr">
                      <a:solidFill>
                        <a:srgbClr val="121926"/>
                      </a:solidFill>
                      <a:prstDash val="solid"/>
                      <a:round/>
                      <a:headEnd type="none" w="med" len="med"/>
                      <a:tailEnd type="none" w="med" len="med"/>
                    </a:lnT>
                    <a:lnB w="12700" cap="flat" cmpd="sng" algn="ctr">
                      <a:solidFill>
                        <a:srgbClr val="121926"/>
                      </a:solidFill>
                      <a:prstDash val="solid"/>
                      <a:round/>
                      <a:headEnd type="none" w="med" len="med"/>
                      <a:tailEnd type="none" w="med" len="med"/>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3200826593"/>
                  </a:ext>
                </a:extLst>
              </a:tr>
              <a:tr h="884583">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Notes</a:t>
                      </a:r>
                    </a:p>
                  </a:txBody>
                  <a:tcPr anchor="ctr">
                    <a:lnL w="12700" cmpd="sng">
                      <a:noFill/>
                    </a:lnL>
                    <a:lnR w="12700" cmpd="sng">
                      <a:noFill/>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Block 1 design</a:t>
                      </a:r>
                    </a:p>
                    <a:p>
                      <a:pPr marL="171450" indent="-171450" algn="l">
                        <a:buFont typeface="Arial" panose="020B0604020202020204" pitchFamily="34" charset="0"/>
                        <a:buChar char="•"/>
                      </a:pP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l">
                        <a:buFont typeface="Arial" panose="020B0604020202020204" pitchFamily="34" charset="0"/>
                        <a:buChar char="•"/>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continues collecting</a:t>
                      </a:r>
                    </a:p>
                  </a:txBody>
                  <a:tcPr anchor="ctr">
                    <a:lnL w="12700" cmpd="sng">
                      <a:noFill/>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82F3B"/>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F444F"/>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76200" cap="flat" cmpd="sng" algn="ctr">
                      <a:solidFill>
                        <a:srgbClr val="121926"/>
                      </a:solidFill>
                      <a:prstDash val="solid"/>
                      <a:round/>
                      <a:headEnd type="none" w="med" len="med"/>
                      <a:tailEnd type="none" w="med" len="med"/>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65B64"/>
                    </a:solidFill>
                  </a:tcPr>
                </a:tc>
                <a:tc>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76200" cap="flat" cmpd="sng" algn="ctr">
                      <a:solidFill>
                        <a:srgbClr val="121926"/>
                      </a:solidFill>
                      <a:prstDash val="solid"/>
                      <a:round/>
                      <a:headEnd type="none" w="med" len="med"/>
                      <a:tailEnd type="none" w="med" len="med"/>
                    </a:lnL>
                    <a:lnR w="12700" cmpd="sng">
                      <a:noFill/>
                    </a:lnR>
                    <a:lnT w="12700" cap="flat" cmpd="sng" algn="ctr">
                      <a:solidFill>
                        <a:srgbClr val="12192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65B64"/>
                    </a:solidFill>
                  </a:tcPr>
                </a:tc>
                <a:extLst>
                  <a:ext uri="{0D108BD9-81ED-4DB2-BD59-A6C34878D82A}">
                    <a16:rowId xmlns:a16="http://schemas.microsoft.com/office/drawing/2014/main" val="2652558018"/>
                  </a:ext>
                </a:extLst>
              </a:tr>
            </a:tbl>
          </a:graphicData>
        </a:graphic>
      </p:graphicFrame>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6" name="TextBox 5">
            <a:extLst>
              <a:ext uri="{FF2B5EF4-FFF2-40B4-BE49-F238E27FC236}">
                <a16:creationId xmlns:a16="http://schemas.microsoft.com/office/drawing/2014/main" id="{7DF6D48A-37D7-8C13-D9A7-E662B1A24CC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cxnSp>
        <p:nvCxnSpPr>
          <p:cNvPr id="11" name="Straight Connector 10">
            <a:extLst>
              <a:ext uri="{FF2B5EF4-FFF2-40B4-BE49-F238E27FC236}">
                <a16:creationId xmlns:a16="http://schemas.microsoft.com/office/drawing/2014/main" id="{69C0DCDC-B6A4-8F9C-434A-19F71E8A8D45}"/>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15EC0A-4159-F5CA-FA61-9324FA22B465}"/>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06445B-4E50-B552-9340-80944F8BAAFF}"/>
              </a:ext>
            </a:extLst>
          </p:cNvPr>
          <p:cNvSpPr txBox="1"/>
          <p:nvPr userDrawn="1"/>
        </p:nvSpPr>
        <p:spPr>
          <a:xfrm>
            <a:off x="2375338" y="6039610"/>
            <a:ext cx="8177048" cy="307777"/>
          </a:xfrm>
          <a:prstGeom prst="rect">
            <a:avLst/>
          </a:prstGeom>
          <a:noFill/>
        </p:spPr>
        <p:txBody>
          <a:bodyPr wrap="square" rtlCol="0">
            <a:spAutoFit/>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Growing constellation will responsively address a wide set of expanding customer requirements.</a:t>
            </a:r>
          </a:p>
        </p:txBody>
      </p:sp>
      <p:cxnSp>
        <p:nvCxnSpPr>
          <p:cNvPr id="38" name="Straight Connector 37">
            <a:extLst>
              <a:ext uri="{FF2B5EF4-FFF2-40B4-BE49-F238E27FC236}">
                <a16:creationId xmlns:a16="http://schemas.microsoft.com/office/drawing/2014/main" id="{D250A359-D121-A76E-0EF6-EAB893FA0E59}"/>
              </a:ext>
            </a:extLst>
          </p:cNvPr>
          <p:cNvCxnSpPr/>
          <p:nvPr userDrawn="1"/>
        </p:nvCxnSpPr>
        <p:spPr>
          <a:xfrm>
            <a:off x="1618593" y="2387600"/>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939B96-1EF9-F2E6-676D-62DC20704E92}"/>
              </a:ext>
            </a:extLst>
          </p:cNvPr>
          <p:cNvCxnSpPr/>
          <p:nvPr userDrawn="1"/>
        </p:nvCxnSpPr>
        <p:spPr>
          <a:xfrm>
            <a:off x="1618593" y="3031413"/>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E65B7C-ED22-A048-445D-A14C1776193E}"/>
              </a:ext>
            </a:extLst>
          </p:cNvPr>
          <p:cNvCxnSpPr/>
          <p:nvPr userDrawn="1"/>
        </p:nvCxnSpPr>
        <p:spPr>
          <a:xfrm>
            <a:off x="1618593" y="3675225"/>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58CE394-4339-DB14-2D94-B3DF6913DF0D}"/>
              </a:ext>
            </a:extLst>
          </p:cNvPr>
          <p:cNvCxnSpPr/>
          <p:nvPr userDrawn="1"/>
        </p:nvCxnSpPr>
        <p:spPr>
          <a:xfrm>
            <a:off x="1618593" y="4323703"/>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550CC5-8704-CB5E-9FDB-3F76AC8DBD73}"/>
              </a:ext>
            </a:extLst>
          </p:cNvPr>
          <p:cNvCxnSpPr/>
          <p:nvPr userDrawn="1"/>
        </p:nvCxnSpPr>
        <p:spPr>
          <a:xfrm>
            <a:off x="1618593" y="4967515"/>
            <a:ext cx="104392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4">
            <a:extLst>
              <a:ext uri="{FF2B5EF4-FFF2-40B4-BE49-F238E27FC236}">
                <a16:creationId xmlns:a16="http://schemas.microsoft.com/office/drawing/2014/main" id="{B7C43013-AFE0-FD0A-7A76-7D55911FD4C3}"/>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62165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A map of the earth&#10;&#10;Description automatically generated">
            <a:extLst>
              <a:ext uri="{FF2B5EF4-FFF2-40B4-BE49-F238E27FC236}">
                <a16:creationId xmlns:a16="http://schemas.microsoft.com/office/drawing/2014/main" id="{9C3AE5DB-D243-AB5B-BEA6-83C70D9C93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CA8D0A-0F64-52F8-13A2-FE22B8FCD569}"/>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8" name="TextBox 7">
            <a:extLst>
              <a:ext uri="{FF2B5EF4-FFF2-40B4-BE49-F238E27FC236}">
                <a16:creationId xmlns:a16="http://schemas.microsoft.com/office/drawing/2014/main" id="{14E00F9B-127B-E521-68B9-EEC426F3BB33}"/>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9" name="Text Placeholder 8">
            <a:extLst>
              <a:ext uri="{FF2B5EF4-FFF2-40B4-BE49-F238E27FC236}">
                <a16:creationId xmlns:a16="http://schemas.microsoft.com/office/drawing/2014/main" id="{C1884489-8A22-C888-77B5-4183F8721043}"/>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Rectangle 11">
            <a:extLst>
              <a:ext uri="{FF2B5EF4-FFF2-40B4-BE49-F238E27FC236}">
                <a16:creationId xmlns:a16="http://schemas.microsoft.com/office/drawing/2014/main" id="{09BBC5FE-8192-32EE-E54C-4321620A473E}"/>
              </a:ext>
            </a:extLst>
          </p:cNvPr>
          <p:cNvSpPr/>
          <p:nvPr userDrawn="1"/>
        </p:nvSpPr>
        <p:spPr>
          <a:xfrm>
            <a:off x="9836841" y="0"/>
            <a:ext cx="2355159" cy="6857999"/>
          </a:xfrm>
          <a:prstGeom prst="rect">
            <a:avLst/>
          </a:prstGeom>
          <a:solidFill>
            <a:srgbClr val="121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11F4CF0-7BC4-ABF3-1227-4E8EC9DBA3B4}"/>
              </a:ext>
            </a:extLst>
          </p:cNvPr>
          <p:cNvSpPr>
            <a:spLocks noGrp="1"/>
          </p:cNvSpPr>
          <p:nvPr>
            <p:ph type="body" sz="quarter" idx="14"/>
          </p:nvPr>
        </p:nvSpPr>
        <p:spPr>
          <a:xfrm>
            <a:off x="10048672" y="144973"/>
            <a:ext cx="1913726" cy="536063"/>
          </a:xfrm>
        </p:spPr>
        <p:txBody>
          <a:bodyPr anchor="b">
            <a:normAutofit/>
          </a:bodyPr>
          <a:lstStyle>
            <a:lvl1pPr marL="0" indent="0">
              <a:buNone/>
              <a:defRPr sz="14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Click to edit</a:t>
            </a:r>
          </a:p>
        </p:txBody>
      </p:sp>
      <p:sp>
        <p:nvSpPr>
          <p:cNvPr id="15" name="Text Placeholder 13">
            <a:extLst>
              <a:ext uri="{FF2B5EF4-FFF2-40B4-BE49-F238E27FC236}">
                <a16:creationId xmlns:a16="http://schemas.microsoft.com/office/drawing/2014/main" id="{0989DB44-0454-0098-4AE3-7FAB5ADF885D}"/>
              </a:ext>
            </a:extLst>
          </p:cNvPr>
          <p:cNvSpPr>
            <a:spLocks noGrp="1"/>
          </p:cNvSpPr>
          <p:nvPr>
            <p:ph type="body" sz="quarter" idx="15" hasCustomPrompt="1"/>
          </p:nvPr>
        </p:nvSpPr>
        <p:spPr>
          <a:xfrm>
            <a:off x="10048672" y="927258"/>
            <a:ext cx="1913726" cy="5584491"/>
          </a:xfrm>
        </p:spPr>
        <p:txBody>
          <a:bodyPr>
            <a:normAutofit/>
          </a:bodyPr>
          <a:lstStyle>
            <a:lvl1pPr marL="0" indent="0">
              <a:lnSpc>
                <a:spcPct val="150000"/>
              </a:lnSpc>
              <a:buNone/>
              <a:defRPr sz="10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16" name="TextBox 15">
            <a:extLst>
              <a:ext uri="{FF2B5EF4-FFF2-40B4-BE49-F238E27FC236}">
                <a16:creationId xmlns:a16="http://schemas.microsoft.com/office/drawing/2014/main" id="{DC15FC2B-C2D7-F432-1142-2725E16677E6}"/>
              </a:ext>
            </a:extLst>
          </p:cNvPr>
          <p:cNvSpPr txBox="1"/>
          <p:nvPr userDrawn="1"/>
        </p:nvSpPr>
        <p:spPr>
          <a:xfrm>
            <a:off x="10048672" y="681037"/>
            <a:ext cx="1840442" cy="246221"/>
          </a:xfrm>
          <a:prstGeom prst="rect">
            <a:avLst/>
          </a:prstGeom>
          <a:noFill/>
        </p:spPr>
        <p:txBody>
          <a:bodyPr wrap="square" rtlCol="0">
            <a:spAutoFit/>
          </a:bodyPr>
          <a:lstStyle/>
          <a:p>
            <a:r>
              <a:rPr lang="en-US" sz="1000">
                <a:solidFill>
                  <a:schemeClr val="bg1"/>
                </a:solidFill>
              </a:rPr>
              <a:t>NOTES:</a:t>
            </a:r>
          </a:p>
        </p:txBody>
      </p:sp>
      <p:sp>
        <p:nvSpPr>
          <p:cNvPr id="21" name="TextBox 20">
            <a:extLst>
              <a:ext uri="{FF2B5EF4-FFF2-40B4-BE49-F238E27FC236}">
                <a16:creationId xmlns:a16="http://schemas.microsoft.com/office/drawing/2014/main" id="{5D606224-2E5D-C34E-C88D-01B3220617CD}"/>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24" name="Text Placeholder 24">
            <a:extLst>
              <a:ext uri="{FF2B5EF4-FFF2-40B4-BE49-F238E27FC236}">
                <a16:creationId xmlns:a16="http://schemas.microsoft.com/office/drawing/2014/main" id="{5C7F71EF-744B-5DB8-EBA4-B8465E0C1B66}"/>
              </a:ext>
            </a:extLst>
          </p:cNvPr>
          <p:cNvSpPr>
            <a:spLocks noGrp="1"/>
          </p:cNvSpPr>
          <p:nvPr>
            <p:ph type="body" sz="quarter" idx="16"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326943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7" name="Picture Placeholder 23">
            <a:extLst>
              <a:ext uri="{FF2B5EF4-FFF2-40B4-BE49-F238E27FC236}">
                <a16:creationId xmlns:a16="http://schemas.microsoft.com/office/drawing/2014/main" id="{05E0E527-1618-8E98-13DC-A4E04198204E}"/>
              </a:ext>
            </a:extLst>
          </p:cNvPr>
          <p:cNvSpPr>
            <a:spLocks noGrp="1"/>
          </p:cNvSpPr>
          <p:nvPr>
            <p:ph type="pic" sz="quarter" idx="24" hasCustomPrompt="1"/>
          </p:nvPr>
        </p:nvSpPr>
        <p:spPr>
          <a:xfrm>
            <a:off x="9481380" y="2368422"/>
            <a:ext cx="1027113" cy="1027113"/>
          </a:xfrm>
          <a:prstGeom prst="ellipse">
            <a:avLst/>
          </a:prstGeom>
          <a:ln>
            <a:solidFill>
              <a:schemeClr val="bg1"/>
            </a:solidFill>
          </a:ln>
        </p:spPr>
        <p:txBody>
          <a:bodyPr anchor="ctr">
            <a:normAutofit/>
          </a:bodyPr>
          <a:lstStyle>
            <a:lvl1pPr marL="0" indent="0" algn="ctr">
              <a:buNone/>
              <a:defRPr sz="1400"/>
            </a:lvl1pPr>
          </a:lstStyle>
          <a:p>
            <a:r>
              <a:rPr lang="en-US"/>
              <a:t>ICON</a:t>
            </a:r>
          </a:p>
        </p:txBody>
      </p:sp>
      <p:sp>
        <p:nvSpPr>
          <p:cNvPr id="25" name="Picture Placeholder 23">
            <a:extLst>
              <a:ext uri="{FF2B5EF4-FFF2-40B4-BE49-F238E27FC236}">
                <a16:creationId xmlns:a16="http://schemas.microsoft.com/office/drawing/2014/main" id="{ACC92AE2-EE35-D1B3-E8C5-BAB08BEBF3D1}"/>
              </a:ext>
            </a:extLst>
          </p:cNvPr>
          <p:cNvSpPr>
            <a:spLocks noGrp="1"/>
          </p:cNvSpPr>
          <p:nvPr>
            <p:ph type="pic" sz="quarter" idx="22" hasCustomPrompt="1"/>
          </p:nvPr>
        </p:nvSpPr>
        <p:spPr>
          <a:xfrm>
            <a:off x="4909380" y="2368422"/>
            <a:ext cx="1027113" cy="1027113"/>
          </a:xfrm>
          <a:prstGeom prst="ellipse">
            <a:avLst/>
          </a:prstGeom>
          <a:ln>
            <a:solidFill>
              <a:schemeClr val="bg1"/>
            </a:solidFill>
          </a:ln>
        </p:spPr>
        <p:txBody>
          <a:bodyPr anchor="ctr">
            <a:normAutofit/>
          </a:bodyPr>
          <a:lstStyle>
            <a:lvl1pPr marL="0" indent="0" algn="ctr">
              <a:buNone/>
              <a:defRPr sz="1400"/>
            </a:lvl1pPr>
          </a:lstStyle>
          <a:p>
            <a:r>
              <a:rPr lang="en-US"/>
              <a:t>ICON</a:t>
            </a:r>
          </a:p>
        </p:txBody>
      </p:sp>
      <p:sp>
        <p:nvSpPr>
          <p:cNvPr id="26" name="Picture Placeholder 23">
            <a:extLst>
              <a:ext uri="{FF2B5EF4-FFF2-40B4-BE49-F238E27FC236}">
                <a16:creationId xmlns:a16="http://schemas.microsoft.com/office/drawing/2014/main" id="{5A4EDA64-9F2F-22B6-AF2C-ED6BBCC498B8}"/>
              </a:ext>
            </a:extLst>
          </p:cNvPr>
          <p:cNvSpPr>
            <a:spLocks noGrp="1"/>
          </p:cNvSpPr>
          <p:nvPr>
            <p:ph type="pic" sz="quarter" idx="23" hasCustomPrompt="1"/>
          </p:nvPr>
        </p:nvSpPr>
        <p:spPr>
          <a:xfrm>
            <a:off x="7197749" y="2368422"/>
            <a:ext cx="1027113" cy="1027113"/>
          </a:xfrm>
          <a:prstGeom prst="ellipse">
            <a:avLst/>
          </a:prstGeom>
          <a:ln>
            <a:solidFill>
              <a:schemeClr val="bg1"/>
            </a:solidFill>
          </a:ln>
        </p:spPr>
        <p:txBody>
          <a:bodyPr anchor="ctr">
            <a:normAutofit/>
          </a:bodyPr>
          <a:lstStyle>
            <a:lvl1pPr marL="0" indent="0" algn="ctr">
              <a:buNone/>
              <a:defRPr sz="1400"/>
            </a:lvl1pPr>
          </a:lstStyle>
          <a:p>
            <a:r>
              <a:rPr lang="en-US"/>
              <a:t>ICON</a:t>
            </a:r>
          </a:p>
        </p:txBody>
      </p:sp>
      <p:sp>
        <p:nvSpPr>
          <p:cNvPr id="24" name="Picture Placeholder 23">
            <a:extLst>
              <a:ext uri="{FF2B5EF4-FFF2-40B4-BE49-F238E27FC236}">
                <a16:creationId xmlns:a16="http://schemas.microsoft.com/office/drawing/2014/main" id="{A1C7C992-699D-DB57-A416-775505B2402A}"/>
              </a:ext>
            </a:extLst>
          </p:cNvPr>
          <p:cNvSpPr>
            <a:spLocks noGrp="1"/>
          </p:cNvSpPr>
          <p:nvPr>
            <p:ph type="pic" sz="quarter" idx="21" hasCustomPrompt="1"/>
          </p:nvPr>
        </p:nvSpPr>
        <p:spPr>
          <a:xfrm>
            <a:off x="2621011" y="2368422"/>
            <a:ext cx="1027113" cy="1027113"/>
          </a:xfrm>
          <a:prstGeom prst="ellipse">
            <a:avLst/>
          </a:prstGeom>
          <a:ln>
            <a:solidFill>
              <a:schemeClr val="bg1"/>
            </a:solidFill>
          </a:ln>
        </p:spPr>
        <p:txBody>
          <a:bodyPr anchor="ctr">
            <a:normAutofit/>
          </a:bodyPr>
          <a:lstStyle>
            <a:lvl1pPr marL="0" indent="0" algn="ctr">
              <a:buNone/>
              <a:defRPr sz="1400"/>
            </a:lvl1pPr>
          </a:lstStyle>
          <a:p>
            <a:r>
              <a:rPr lang="en-US"/>
              <a:t>ICON</a:t>
            </a:r>
          </a:p>
        </p:txBody>
      </p:sp>
      <p:sp>
        <p:nvSpPr>
          <p:cNvPr id="2" name="Title 1">
            <a:extLst>
              <a:ext uri="{FF2B5EF4-FFF2-40B4-BE49-F238E27FC236}">
                <a16:creationId xmlns:a16="http://schemas.microsoft.com/office/drawing/2014/main" id="{57F98D52-8A10-A44F-64EE-7BE7A90A3BE8}"/>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6" name="TextBox 5">
            <a:extLst>
              <a:ext uri="{FF2B5EF4-FFF2-40B4-BE49-F238E27FC236}">
                <a16:creationId xmlns:a16="http://schemas.microsoft.com/office/drawing/2014/main" id="{BDC90C71-CD70-045D-6431-1E700ECEEB84}"/>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0" name="Text Placeholder 9">
            <a:extLst>
              <a:ext uri="{FF2B5EF4-FFF2-40B4-BE49-F238E27FC236}">
                <a16:creationId xmlns:a16="http://schemas.microsoft.com/office/drawing/2014/main" id="{D99EA3BB-CE9F-994B-F061-8366D844955D}"/>
              </a:ext>
            </a:extLst>
          </p:cNvPr>
          <p:cNvSpPr>
            <a:spLocks noGrp="1"/>
          </p:cNvSpPr>
          <p:nvPr>
            <p:ph type="body" sz="quarter" idx="13" hasCustomPrompt="1"/>
          </p:nvPr>
        </p:nvSpPr>
        <p:spPr>
          <a:xfrm>
            <a:off x="2521747" y="3849336"/>
            <a:ext cx="1840441" cy="1447059"/>
          </a:xfrm>
        </p:spPr>
        <p:txBody>
          <a:bodyPr>
            <a:normAutofit/>
          </a:bodyPr>
          <a:lstStyle>
            <a:lvl1pPr marL="0" indent="0">
              <a:lnSpc>
                <a:spcPct val="150000"/>
              </a:lnSpc>
              <a:buNone/>
              <a:defRPr sz="1000"/>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11" name="Text Placeholder 13">
            <a:extLst>
              <a:ext uri="{FF2B5EF4-FFF2-40B4-BE49-F238E27FC236}">
                <a16:creationId xmlns:a16="http://schemas.microsoft.com/office/drawing/2014/main" id="{04E36583-DE68-C2B2-8591-E8E93ECB51AD}"/>
              </a:ext>
            </a:extLst>
          </p:cNvPr>
          <p:cNvSpPr>
            <a:spLocks noGrp="1"/>
          </p:cNvSpPr>
          <p:nvPr>
            <p:ph type="body" sz="quarter" idx="14" hasCustomPrompt="1"/>
          </p:nvPr>
        </p:nvSpPr>
        <p:spPr>
          <a:xfrm>
            <a:off x="2521748" y="3452750"/>
            <a:ext cx="1840442" cy="349603"/>
          </a:xfrm>
        </p:spPr>
        <p:txBody>
          <a:bodyPr anchor="ctr">
            <a:normAutofit/>
          </a:bodyPr>
          <a:lstStyle>
            <a:lvl1pPr marL="0" indent="0">
              <a:buNone/>
              <a:defRPr sz="14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First line</a:t>
            </a:r>
          </a:p>
        </p:txBody>
      </p:sp>
      <p:sp>
        <p:nvSpPr>
          <p:cNvPr id="12" name="Text Placeholder 13">
            <a:extLst>
              <a:ext uri="{FF2B5EF4-FFF2-40B4-BE49-F238E27FC236}">
                <a16:creationId xmlns:a16="http://schemas.microsoft.com/office/drawing/2014/main" id="{29F25F30-7370-7D15-DA41-EEABB220E938}"/>
              </a:ext>
            </a:extLst>
          </p:cNvPr>
          <p:cNvSpPr>
            <a:spLocks noGrp="1"/>
          </p:cNvSpPr>
          <p:nvPr>
            <p:ph type="body" sz="quarter" idx="15" hasCustomPrompt="1"/>
          </p:nvPr>
        </p:nvSpPr>
        <p:spPr>
          <a:xfrm>
            <a:off x="4813686" y="3452750"/>
            <a:ext cx="1840442" cy="349603"/>
          </a:xfrm>
        </p:spPr>
        <p:txBody>
          <a:bodyPr anchor="ctr">
            <a:normAutofit/>
          </a:bodyPr>
          <a:lstStyle>
            <a:lvl1pPr marL="0" indent="0">
              <a:buNone/>
              <a:defRPr sz="14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Second line</a:t>
            </a:r>
          </a:p>
        </p:txBody>
      </p:sp>
      <p:sp>
        <p:nvSpPr>
          <p:cNvPr id="13" name="Text Placeholder 13">
            <a:extLst>
              <a:ext uri="{FF2B5EF4-FFF2-40B4-BE49-F238E27FC236}">
                <a16:creationId xmlns:a16="http://schemas.microsoft.com/office/drawing/2014/main" id="{03BE4074-3CDD-15DC-C16B-881E4E2FCFAC}"/>
              </a:ext>
            </a:extLst>
          </p:cNvPr>
          <p:cNvSpPr>
            <a:spLocks noGrp="1"/>
          </p:cNvSpPr>
          <p:nvPr>
            <p:ph type="body" sz="quarter" idx="16" hasCustomPrompt="1"/>
          </p:nvPr>
        </p:nvSpPr>
        <p:spPr>
          <a:xfrm>
            <a:off x="7105624" y="3452750"/>
            <a:ext cx="1840442" cy="349603"/>
          </a:xfrm>
        </p:spPr>
        <p:txBody>
          <a:bodyPr anchor="ctr">
            <a:normAutofit/>
          </a:bodyPr>
          <a:lstStyle>
            <a:lvl1pPr marL="0" indent="0">
              <a:buNone/>
              <a:defRPr sz="14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Third line</a:t>
            </a:r>
          </a:p>
        </p:txBody>
      </p:sp>
      <p:sp>
        <p:nvSpPr>
          <p:cNvPr id="14" name="Text Placeholder 13">
            <a:extLst>
              <a:ext uri="{FF2B5EF4-FFF2-40B4-BE49-F238E27FC236}">
                <a16:creationId xmlns:a16="http://schemas.microsoft.com/office/drawing/2014/main" id="{28197AA1-3BAA-406F-34D6-AEBE4D5340F6}"/>
              </a:ext>
            </a:extLst>
          </p:cNvPr>
          <p:cNvSpPr>
            <a:spLocks noGrp="1"/>
          </p:cNvSpPr>
          <p:nvPr>
            <p:ph type="body" sz="quarter" idx="17" hasCustomPrompt="1"/>
          </p:nvPr>
        </p:nvSpPr>
        <p:spPr>
          <a:xfrm>
            <a:off x="9397562" y="3452750"/>
            <a:ext cx="1840442" cy="349603"/>
          </a:xfrm>
        </p:spPr>
        <p:txBody>
          <a:bodyPr anchor="ctr">
            <a:normAutofit/>
          </a:bodyPr>
          <a:lstStyle>
            <a:lvl1pPr marL="0" indent="0">
              <a:buNone/>
              <a:defRPr sz="1400"/>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Fourth line</a:t>
            </a:r>
          </a:p>
        </p:txBody>
      </p:sp>
      <p:sp>
        <p:nvSpPr>
          <p:cNvPr id="15" name="Text Placeholder 9">
            <a:extLst>
              <a:ext uri="{FF2B5EF4-FFF2-40B4-BE49-F238E27FC236}">
                <a16:creationId xmlns:a16="http://schemas.microsoft.com/office/drawing/2014/main" id="{DFB4C3AA-374A-1094-C732-A0844604C0E3}"/>
              </a:ext>
            </a:extLst>
          </p:cNvPr>
          <p:cNvSpPr>
            <a:spLocks noGrp="1"/>
          </p:cNvSpPr>
          <p:nvPr>
            <p:ph type="body" sz="quarter" idx="18" hasCustomPrompt="1"/>
          </p:nvPr>
        </p:nvSpPr>
        <p:spPr>
          <a:xfrm>
            <a:off x="4813686" y="3849336"/>
            <a:ext cx="1840441" cy="1447059"/>
          </a:xfrm>
        </p:spPr>
        <p:txBody>
          <a:bodyPr>
            <a:normAutofit/>
          </a:bodyPr>
          <a:lstStyle>
            <a:lvl1pPr marL="0" indent="0">
              <a:lnSpc>
                <a:spcPct val="150000"/>
              </a:lnSpc>
              <a:buNone/>
              <a:defRPr sz="1000"/>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16" name="Text Placeholder 9">
            <a:extLst>
              <a:ext uri="{FF2B5EF4-FFF2-40B4-BE49-F238E27FC236}">
                <a16:creationId xmlns:a16="http://schemas.microsoft.com/office/drawing/2014/main" id="{1C0A747E-52B8-7C51-9DE0-D756BBB9791E}"/>
              </a:ext>
            </a:extLst>
          </p:cNvPr>
          <p:cNvSpPr>
            <a:spLocks noGrp="1"/>
          </p:cNvSpPr>
          <p:nvPr>
            <p:ph type="body" sz="quarter" idx="19" hasCustomPrompt="1"/>
          </p:nvPr>
        </p:nvSpPr>
        <p:spPr>
          <a:xfrm>
            <a:off x="7105625" y="3849336"/>
            <a:ext cx="1840441" cy="1447059"/>
          </a:xfrm>
        </p:spPr>
        <p:txBody>
          <a:bodyPr>
            <a:normAutofit/>
          </a:bodyPr>
          <a:lstStyle>
            <a:lvl1pPr marL="0" indent="0">
              <a:lnSpc>
                <a:spcPct val="150000"/>
              </a:lnSpc>
              <a:buNone/>
              <a:defRPr sz="1000"/>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18" name="Text Placeholder 9">
            <a:extLst>
              <a:ext uri="{FF2B5EF4-FFF2-40B4-BE49-F238E27FC236}">
                <a16:creationId xmlns:a16="http://schemas.microsoft.com/office/drawing/2014/main" id="{542516C9-F463-EA50-74BB-611291559CA9}"/>
              </a:ext>
            </a:extLst>
          </p:cNvPr>
          <p:cNvSpPr>
            <a:spLocks noGrp="1"/>
          </p:cNvSpPr>
          <p:nvPr>
            <p:ph type="body" sz="quarter" idx="20" hasCustomPrompt="1"/>
          </p:nvPr>
        </p:nvSpPr>
        <p:spPr>
          <a:xfrm>
            <a:off x="9397563" y="3849336"/>
            <a:ext cx="1840441" cy="1447059"/>
          </a:xfrm>
        </p:spPr>
        <p:txBody>
          <a:bodyPr>
            <a:normAutofit/>
          </a:bodyPr>
          <a:lstStyle>
            <a:lvl1pPr marL="0" indent="0">
              <a:lnSpc>
                <a:spcPct val="150000"/>
              </a:lnSpc>
              <a:buNone/>
              <a:defRPr sz="1000"/>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28" name="Text Placeholder 8">
            <a:extLst>
              <a:ext uri="{FF2B5EF4-FFF2-40B4-BE49-F238E27FC236}">
                <a16:creationId xmlns:a16="http://schemas.microsoft.com/office/drawing/2014/main" id="{9E3C56CE-0263-0DCD-1F4A-103B11D0CFC1}"/>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29" name="Text Placeholder 24">
            <a:extLst>
              <a:ext uri="{FF2B5EF4-FFF2-40B4-BE49-F238E27FC236}">
                <a16:creationId xmlns:a16="http://schemas.microsoft.com/office/drawing/2014/main" id="{E115B08C-B6B5-3497-B817-FD6BD5930D3F}"/>
              </a:ext>
            </a:extLst>
          </p:cNvPr>
          <p:cNvSpPr>
            <a:spLocks noGrp="1"/>
          </p:cNvSpPr>
          <p:nvPr>
            <p:ph type="body" sz="quarter" idx="26"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419197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General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8F0BB9-90EC-EECD-DF28-652B8311011E}"/>
              </a:ext>
            </a:extLst>
          </p:cNvPr>
          <p:cNvPicPr>
            <a:picLocks noChangeAspect="1"/>
          </p:cNvPicPr>
          <p:nvPr userDrawn="1"/>
        </p:nvPicPr>
        <p:blipFill>
          <a:blip r:embed="rId3">
            <a:extLst>
              <a:ext uri="{28A0092B-C50C-407E-A947-70E740481C1C}">
                <a14:useLocalDpi xmlns:a14="http://schemas.microsoft.com/office/drawing/2010/main" val="0"/>
              </a:ext>
            </a:extLst>
          </a:blip>
          <a:srcRect t="772" b="772"/>
          <a:stretch/>
        </p:blipFill>
        <p:spPr>
          <a:xfrm>
            <a:off x="648078" y="74691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11" y="1830707"/>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48291" y="4164923"/>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1196650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3DBD-D867-CC83-6A0B-C9BF97EA6E16}"/>
              </a:ext>
            </a:extLst>
          </p:cNvPr>
          <p:cNvSpPr>
            <a:spLocks noGrp="1"/>
          </p:cNvSpPr>
          <p:nvPr>
            <p:ph type="title" hasCustomPrompt="1"/>
          </p:nvPr>
        </p:nvSpPr>
        <p:spPr>
          <a:xfrm>
            <a:off x="424688" y="111442"/>
            <a:ext cx="9412153" cy="569595"/>
          </a:xfrm>
        </p:spPr>
        <p:txBody>
          <a:bodyPr/>
          <a:lstStyle/>
          <a:p>
            <a:r>
              <a:rPr lang="en-US"/>
              <a:t>TITLE PLACEHOLDER</a:t>
            </a:r>
          </a:p>
        </p:txBody>
      </p:sp>
      <p:cxnSp>
        <p:nvCxnSpPr>
          <p:cNvPr id="8" name="Straight Connector 7">
            <a:extLst>
              <a:ext uri="{FF2B5EF4-FFF2-40B4-BE49-F238E27FC236}">
                <a16:creationId xmlns:a16="http://schemas.microsoft.com/office/drawing/2014/main" id="{32C7FE28-6CFE-FA20-E806-5621193A0339}"/>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2BE62D-AF35-3AE2-5B98-B412A4949246}"/>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45DB78EC-BBFD-1A6D-43A9-DBDBA4BB8801}"/>
              </a:ext>
            </a:extLst>
          </p:cNvPr>
          <p:cNvGraphicFramePr>
            <a:graphicFrameLocks noGrp="1"/>
          </p:cNvGraphicFramePr>
          <p:nvPr userDrawn="1"/>
        </p:nvGraphicFramePr>
        <p:xfrm>
          <a:off x="429348" y="1073429"/>
          <a:ext cx="11333304" cy="4949678"/>
        </p:xfrm>
        <a:graphic>
          <a:graphicData uri="http://schemas.openxmlformats.org/drawingml/2006/table">
            <a:tbl>
              <a:tblPr firstRow="1" bandRow="1">
                <a:tableStyleId>{5C22544A-7EE6-4342-B048-85BDC9FD1C3A}</a:tableStyleId>
              </a:tblPr>
              <a:tblGrid>
                <a:gridCol w="2833326">
                  <a:extLst>
                    <a:ext uri="{9D8B030D-6E8A-4147-A177-3AD203B41FA5}">
                      <a16:colId xmlns:a16="http://schemas.microsoft.com/office/drawing/2014/main" val="2736604251"/>
                    </a:ext>
                  </a:extLst>
                </a:gridCol>
                <a:gridCol w="2833326">
                  <a:extLst>
                    <a:ext uri="{9D8B030D-6E8A-4147-A177-3AD203B41FA5}">
                      <a16:colId xmlns:a16="http://schemas.microsoft.com/office/drawing/2014/main" val="1068634575"/>
                    </a:ext>
                  </a:extLst>
                </a:gridCol>
                <a:gridCol w="2833326">
                  <a:extLst>
                    <a:ext uri="{9D8B030D-6E8A-4147-A177-3AD203B41FA5}">
                      <a16:colId xmlns:a16="http://schemas.microsoft.com/office/drawing/2014/main" val="3530004934"/>
                    </a:ext>
                  </a:extLst>
                </a:gridCol>
                <a:gridCol w="2833326">
                  <a:extLst>
                    <a:ext uri="{9D8B030D-6E8A-4147-A177-3AD203B41FA5}">
                      <a16:colId xmlns:a16="http://schemas.microsoft.com/office/drawing/2014/main" val="1219980757"/>
                    </a:ext>
                  </a:extLst>
                </a:gridCol>
              </a:tblGrid>
              <a:tr h="371786">
                <a:tc>
                  <a:txBody>
                    <a:bodyPr/>
                    <a:lstStyle/>
                    <a:p>
                      <a:pPr algn="ctr"/>
                      <a:r>
                        <a:rPr lang="en-US" sz="1200">
                          <a:solidFill>
                            <a:schemeClr val="tx1"/>
                          </a:solidFill>
                        </a:rPr>
                        <a:t>SIGNAL OF INTEREST</a:t>
                      </a:r>
                    </a:p>
                  </a:txBody>
                  <a:tcPr anchor="ctr">
                    <a:lnL w="12700" cmpd="sng">
                      <a:noFill/>
                    </a:lnL>
                    <a:lnR w="12700" cap="flat" cmpd="sng" algn="ctr">
                      <a:solidFill>
                        <a:srgbClr val="00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FA7C9"/>
                    </a:solidFill>
                  </a:tcPr>
                </a:tc>
                <a:tc>
                  <a:txBody>
                    <a:bodyPr/>
                    <a:lstStyle/>
                    <a:p>
                      <a:pPr algn="ctr"/>
                      <a:r>
                        <a:rPr lang="en-US" sz="1200">
                          <a:solidFill>
                            <a:schemeClr val="tx1"/>
                          </a:solidFill>
                        </a:rPr>
                        <a:t>FREQUENCY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FA7C9"/>
                    </a:solidFill>
                  </a:tcPr>
                </a:tc>
                <a:tc>
                  <a:txBody>
                    <a:bodyPr/>
                    <a:lstStyle/>
                    <a:p>
                      <a:pPr algn="ctr"/>
                      <a:r>
                        <a:rPr lang="en-US" sz="1200">
                          <a:solidFill>
                            <a:schemeClr val="tx1"/>
                          </a:solidFill>
                        </a:rPr>
                        <a:t>GENERIC ATTRIBUTES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FA7C9"/>
                    </a:solidFill>
                  </a:tcPr>
                </a:tc>
                <a:tc>
                  <a:txBody>
                    <a:bodyPr/>
                    <a:lstStyle/>
                    <a:p>
                      <a:pPr algn="ctr"/>
                      <a:r>
                        <a:rPr lang="en-US" sz="1200">
                          <a:solidFill>
                            <a:schemeClr val="tx1"/>
                          </a:solidFill>
                        </a:rPr>
                        <a:t>SPECIFIC ATTRIBUTES</a:t>
                      </a:r>
                    </a:p>
                  </a:txBody>
                  <a:tcPr anchor="ctr">
                    <a:lnL w="12700" cap="flat" cmpd="sng" algn="ctr">
                      <a:solidFill>
                        <a:srgbClr val="0000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1FA7C9"/>
                    </a:solidFill>
                  </a:tcPr>
                </a:tc>
                <a:extLst>
                  <a:ext uri="{0D108BD9-81ED-4DB2-BD59-A6C34878D82A}">
                    <a16:rowId xmlns:a16="http://schemas.microsoft.com/office/drawing/2014/main" val="236327214"/>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24102088"/>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231470257"/>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0061906"/>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482814684"/>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56704030"/>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84243915"/>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27618451"/>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37799521"/>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869414"/>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420581103"/>
                  </a:ext>
                </a:extLst>
              </a:tr>
              <a:tr h="416172">
                <a:tc>
                  <a:txBody>
                    <a:bodyPr/>
                    <a:lstStyle/>
                    <a:p>
                      <a:endParaRPr lang="en-US"/>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02237201"/>
                  </a:ext>
                </a:extLst>
              </a:tr>
            </a:tbl>
          </a:graphicData>
        </a:graphic>
      </p:graphicFrame>
      <p:sp>
        <p:nvSpPr>
          <p:cNvPr id="13" name="Text Placeholder 8">
            <a:extLst>
              <a:ext uri="{FF2B5EF4-FFF2-40B4-BE49-F238E27FC236}">
                <a16:creationId xmlns:a16="http://schemas.microsoft.com/office/drawing/2014/main" id="{8808D6BE-5931-FDF0-7B06-05215328F3B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4" name="TextBox 13">
            <a:extLst>
              <a:ext uri="{FF2B5EF4-FFF2-40B4-BE49-F238E27FC236}">
                <a16:creationId xmlns:a16="http://schemas.microsoft.com/office/drawing/2014/main" id="{AE6A9B13-D354-42A1-90A1-397974171506}"/>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5" name="Text Placeholder 24">
            <a:extLst>
              <a:ext uri="{FF2B5EF4-FFF2-40B4-BE49-F238E27FC236}">
                <a16:creationId xmlns:a16="http://schemas.microsoft.com/office/drawing/2014/main" id="{D3530A04-9A94-D0F1-85AC-073C591F286C}"/>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3328927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1DFF-9CA7-9E73-8DF3-5CB941F19C22}"/>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9" name="Picture Placeholder 8">
            <a:extLst>
              <a:ext uri="{FF2B5EF4-FFF2-40B4-BE49-F238E27FC236}">
                <a16:creationId xmlns:a16="http://schemas.microsoft.com/office/drawing/2014/main" id="{FB73DF40-C69D-67CD-E78A-380FDA35742A}"/>
              </a:ext>
            </a:extLst>
          </p:cNvPr>
          <p:cNvSpPr>
            <a:spLocks noGrp="1"/>
          </p:cNvSpPr>
          <p:nvPr>
            <p:ph type="pic" sz="quarter" idx="13" hasCustomPrompt="1"/>
          </p:nvPr>
        </p:nvSpPr>
        <p:spPr>
          <a:xfrm>
            <a:off x="8128000" y="694396"/>
            <a:ext cx="4064000" cy="5712754"/>
          </a:xfrm>
          <a:solidFill>
            <a:schemeClr val="bg2">
              <a:lumMod val="90000"/>
            </a:schemeClr>
          </a:solidFill>
        </p:spPr>
        <p:txBody>
          <a:bodyPr anchor="ctr"/>
          <a:lstStyle>
            <a:lvl1pPr marL="0" indent="0" algn="ctr">
              <a:buNone/>
              <a:defRPr>
                <a:solidFill>
                  <a:schemeClr val="tx2"/>
                </a:solidFill>
              </a:defRPr>
            </a:lvl1pPr>
          </a:lstStyle>
          <a:p>
            <a:r>
              <a:rPr lang="en-US"/>
              <a:t>Image Placeholder</a:t>
            </a:r>
          </a:p>
        </p:txBody>
      </p:sp>
      <p:sp>
        <p:nvSpPr>
          <p:cNvPr id="10" name="TextBox 9">
            <a:extLst>
              <a:ext uri="{FF2B5EF4-FFF2-40B4-BE49-F238E27FC236}">
                <a16:creationId xmlns:a16="http://schemas.microsoft.com/office/drawing/2014/main" id="{A34EEB72-ACC4-43BF-FE15-C52FB4EB3F6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 Placeholder 8">
            <a:extLst>
              <a:ext uri="{FF2B5EF4-FFF2-40B4-BE49-F238E27FC236}">
                <a16:creationId xmlns:a16="http://schemas.microsoft.com/office/drawing/2014/main" id="{CDC4E295-DF45-BC21-F057-2A0CD7279BC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 Placeholder 24">
            <a:extLst>
              <a:ext uri="{FF2B5EF4-FFF2-40B4-BE49-F238E27FC236}">
                <a16:creationId xmlns:a16="http://schemas.microsoft.com/office/drawing/2014/main" id="{44D5304D-9220-2F9C-3324-D3752CF97460}"/>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13" name="Text Placeholder 5">
            <a:extLst>
              <a:ext uri="{FF2B5EF4-FFF2-40B4-BE49-F238E27FC236}">
                <a16:creationId xmlns:a16="http://schemas.microsoft.com/office/drawing/2014/main" id="{EFF7BEA4-3EEC-99D6-9F35-CB0FCBAD70B3}"/>
              </a:ext>
            </a:extLst>
          </p:cNvPr>
          <p:cNvSpPr>
            <a:spLocks noGrp="1"/>
          </p:cNvSpPr>
          <p:nvPr>
            <p:ph type="body" sz="quarter" idx="16"/>
          </p:nvPr>
        </p:nvSpPr>
        <p:spPr>
          <a:xfrm>
            <a:off x="425450" y="1441437"/>
            <a:ext cx="722911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96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1DFF-9CA7-9E73-8DF3-5CB941F19C22}"/>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9" name="Picture Placeholder 8">
            <a:extLst>
              <a:ext uri="{FF2B5EF4-FFF2-40B4-BE49-F238E27FC236}">
                <a16:creationId xmlns:a16="http://schemas.microsoft.com/office/drawing/2014/main" id="{FB73DF40-C69D-67CD-E78A-380FDA35742A}"/>
              </a:ext>
            </a:extLst>
          </p:cNvPr>
          <p:cNvSpPr>
            <a:spLocks noGrp="1"/>
          </p:cNvSpPr>
          <p:nvPr>
            <p:ph type="pic" sz="quarter" idx="13" hasCustomPrompt="1"/>
          </p:nvPr>
        </p:nvSpPr>
        <p:spPr>
          <a:xfrm>
            <a:off x="0" y="694396"/>
            <a:ext cx="4064000" cy="5712754"/>
          </a:xfrm>
          <a:solidFill>
            <a:schemeClr val="bg2">
              <a:lumMod val="90000"/>
            </a:schemeClr>
          </a:solidFill>
        </p:spPr>
        <p:txBody>
          <a:bodyPr anchor="ctr"/>
          <a:lstStyle>
            <a:lvl1pPr marL="0" indent="0" algn="ctr">
              <a:buNone/>
              <a:defRPr>
                <a:solidFill>
                  <a:schemeClr val="tx2"/>
                </a:solidFill>
              </a:defRPr>
            </a:lvl1pPr>
          </a:lstStyle>
          <a:p>
            <a:r>
              <a:rPr lang="en-US"/>
              <a:t>Image Placeholder</a:t>
            </a:r>
          </a:p>
        </p:txBody>
      </p:sp>
      <p:sp>
        <p:nvSpPr>
          <p:cNvPr id="10" name="TextBox 9">
            <a:extLst>
              <a:ext uri="{FF2B5EF4-FFF2-40B4-BE49-F238E27FC236}">
                <a16:creationId xmlns:a16="http://schemas.microsoft.com/office/drawing/2014/main" id="{A34EEB72-ACC4-43BF-FE15-C52FB4EB3F6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 Placeholder 8">
            <a:extLst>
              <a:ext uri="{FF2B5EF4-FFF2-40B4-BE49-F238E27FC236}">
                <a16:creationId xmlns:a16="http://schemas.microsoft.com/office/drawing/2014/main" id="{CDC4E295-DF45-BC21-F057-2A0CD7279BC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 Placeholder 24">
            <a:extLst>
              <a:ext uri="{FF2B5EF4-FFF2-40B4-BE49-F238E27FC236}">
                <a16:creationId xmlns:a16="http://schemas.microsoft.com/office/drawing/2014/main" id="{44D5304D-9220-2F9C-3324-D3752CF97460}"/>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13" name="Text Placeholder 5">
            <a:extLst>
              <a:ext uri="{FF2B5EF4-FFF2-40B4-BE49-F238E27FC236}">
                <a16:creationId xmlns:a16="http://schemas.microsoft.com/office/drawing/2014/main" id="{EFF7BEA4-3EEC-99D6-9F35-CB0FCBAD70B3}"/>
              </a:ext>
            </a:extLst>
          </p:cNvPr>
          <p:cNvSpPr>
            <a:spLocks noGrp="1"/>
          </p:cNvSpPr>
          <p:nvPr>
            <p:ph type="body" sz="quarter" idx="16"/>
          </p:nvPr>
        </p:nvSpPr>
        <p:spPr>
          <a:xfrm>
            <a:off x="4513444" y="1441437"/>
            <a:ext cx="7229115"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484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1DFF-9CA7-9E73-8DF3-5CB941F19C22}"/>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9" name="Picture Placeholder 8">
            <a:extLst>
              <a:ext uri="{FF2B5EF4-FFF2-40B4-BE49-F238E27FC236}">
                <a16:creationId xmlns:a16="http://schemas.microsoft.com/office/drawing/2014/main" id="{FB73DF40-C69D-67CD-E78A-380FDA35742A}"/>
              </a:ext>
            </a:extLst>
          </p:cNvPr>
          <p:cNvSpPr>
            <a:spLocks noGrp="1"/>
          </p:cNvSpPr>
          <p:nvPr>
            <p:ph type="pic" sz="quarter" idx="13" hasCustomPrompt="1"/>
          </p:nvPr>
        </p:nvSpPr>
        <p:spPr>
          <a:xfrm>
            <a:off x="6096000" y="694396"/>
            <a:ext cx="6096000" cy="5712754"/>
          </a:xfrm>
          <a:solidFill>
            <a:schemeClr val="bg2">
              <a:lumMod val="90000"/>
            </a:schemeClr>
          </a:solidFill>
        </p:spPr>
        <p:txBody>
          <a:bodyPr anchor="ctr"/>
          <a:lstStyle>
            <a:lvl1pPr marL="0" indent="0" algn="ctr">
              <a:buNone/>
              <a:defRPr>
                <a:solidFill>
                  <a:schemeClr val="tx2"/>
                </a:solidFill>
              </a:defRPr>
            </a:lvl1pPr>
          </a:lstStyle>
          <a:p>
            <a:r>
              <a:rPr lang="en-US"/>
              <a:t>Image Placeholder</a:t>
            </a:r>
          </a:p>
        </p:txBody>
      </p:sp>
      <p:sp>
        <p:nvSpPr>
          <p:cNvPr id="10" name="TextBox 9">
            <a:extLst>
              <a:ext uri="{FF2B5EF4-FFF2-40B4-BE49-F238E27FC236}">
                <a16:creationId xmlns:a16="http://schemas.microsoft.com/office/drawing/2014/main" id="{A34EEB72-ACC4-43BF-FE15-C52FB4EB3F6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 Placeholder 8">
            <a:extLst>
              <a:ext uri="{FF2B5EF4-FFF2-40B4-BE49-F238E27FC236}">
                <a16:creationId xmlns:a16="http://schemas.microsoft.com/office/drawing/2014/main" id="{CDC4E295-DF45-BC21-F057-2A0CD7279BC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 Placeholder 24">
            <a:extLst>
              <a:ext uri="{FF2B5EF4-FFF2-40B4-BE49-F238E27FC236}">
                <a16:creationId xmlns:a16="http://schemas.microsoft.com/office/drawing/2014/main" id="{44D5304D-9220-2F9C-3324-D3752CF97460}"/>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C31561C2-07F5-E754-6350-89A0A929C4DA}"/>
              </a:ext>
            </a:extLst>
          </p:cNvPr>
          <p:cNvSpPr>
            <a:spLocks noGrp="1"/>
          </p:cNvSpPr>
          <p:nvPr>
            <p:ph type="body" sz="quarter" idx="16"/>
          </p:nvPr>
        </p:nvSpPr>
        <p:spPr>
          <a:xfrm>
            <a:off x="425451" y="1441437"/>
            <a:ext cx="5202352"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734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1DFF-9CA7-9E73-8DF3-5CB941F19C22}"/>
              </a:ext>
            </a:extLst>
          </p:cNvPr>
          <p:cNvSpPr>
            <a:spLocks noGrp="1"/>
          </p:cNvSpPr>
          <p:nvPr>
            <p:ph type="title" hasCustomPrompt="1"/>
          </p:nvPr>
        </p:nvSpPr>
        <p:spPr>
          <a:xfrm>
            <a:off x="424688" y="111442"/>
            <a:ext cx="9412153" cy="569595"/>
          </a:xfrm>
        </p:spPr>
        <p:txBody>
          <a:bodyPr/>
          <a:lstStyle/>
          <a:p>
            <a:r>
              <a:rPr lang="en-US"/>
              <a:t>TITLE PLACEHOLDER</a:t>
            </a:r>
          </a:p>
        </p:txBody>
      </p:sp>
      <p:sp>
        <p:nvSpPr>
          <p:cNvPr id="9" name="Picture Placeholder 8">
            <a:extLst>
              <a:ext uri="{FF2B5EF4-FFF2-40B4-BE49-F238E27FC236}">
                <a16:creationId xmlns:a16="http://schemas.microsoft.com/office/drawing/2014/main" id="{FB73DF40-C69D-67CD-E78A-380FDA35742A}"/>
              </a:ext>
            </a:extLst>
          </p:cNvPr>
          <p:cNvSpPr>
            <a:spLocks noGrp="1"/>
          </p:cNvSpPr>
          <p:nvPr>
            <p:ph type="pic" sz="quarter" idx="13" hasCustomPrompt="1"/>
          </p:nvPr>
        </p:nvSpPr>
        <p:spPr>
          <a:xfrm>
            <a:off x="0" y="694396"/>
            <a:ext cx="6096000" cy="5712754"/>
          </a:xfrm>
          <a:solidFill>
            <a:schemeClr val="bg2">
              <a:lumMod val="90000"/>
            </a:schemeClr>
          </a:solidFill>
        </p:spPr>
        <p:txBody>
          <a:bodyPr anchor="ctr"/>
          <a:lstStyle>
            <a:lvl1pPr marL="0" indent="0" algn="ctr">
              <a:buNone/>
              <a:defRPr>
                <a:solidFill>
                  <a:schemeClr val="tx2"/>
                </a:solidFill>
              </a:defRPr>
            </a:lvl1pPr>
          </a:lstStyle>
          <a:p>
            <a:r>
              <a:rPr lang="en-US"/>
              <a:t>Image Placeholder</a:t>
            </a:r>
          </a:p>
        </p:txBody>
      </p:sp>
      <p:sp>
        <p:nvSpPr>
          <p:cNvPr id="10" name="TextBox 9">
            <a:extLst>
              <a:ext uri="{FF2B5EF4-FFF2-40B4-BE49-F238E27FC236}">
                <a16:creationId xmlns:a16="http://schemas.microsoft.com/office/drawing/2014/main" id="{A34EEB72-ACC4-43BF-FE15-C52FB4EB3F6D}"/>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
        <p:nvSpPr>
          <p:cNvPr id="11" name="Text Placeholder 8">
            <a:extLst>
              <a:ext uri="{FF2B5EF4-FFF2-40B4-BE49-F238E27FC236}">
                <a16:creationId xmlns:a16="http://schemas.microsoft.com/office/drawing/2014/main" id="{CDC4E295-DF45-BC21-F057-2A0CD7279BC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2" name="Text Placeholder 24">
            <a:extLst>
              <a:ext uri="{FF2B5EF4-FFF2-40B4-BE49-F238E27FC236}">
                <a16:creationId xmlns:a16="http://schemas.microsoft.com/office/drawing/2014/main" id="{44D5304D-9220-2F9C-3324-D3752CF97460}"/>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3" name="Text Placeholder 5">
            <a:extLst>
              <a:ext uri="{FF2B5EF4-FFF2-40B4-BE49-F238E27FC236}">
                <a16:creationId xmlns:a16="http://schemas.microsoft.com/office/drawing/2014/main" id="{C31561C2-07F5-E754-6350-89A0A929C4DA}"/>
              </a:ext>
            </a:extLst>
          </p:cNvPr>
          <p:cNvSpPr>
            <a:spLocks noGrp="1"/>
          </p:cNvSpPr>
          <p:nvPr>
            <p:ph type="body" sz="quarter" idx="16"/>
          </p:nvPr>
        </p:nvSpPr>
        <p:spPr>
          <a:xfrm>
            <a:off x="6571727" y="1441437"/>
            <a:ext cx="5202352"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7449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D9CC-F857-3C64-A2EE-1A8B0B3A1BD5}"/>
              </a:ext>
            </a:extLst>
          </p:cNvPr>
          <p:cNvSpPr>
            <a:spLocks noGrp="1"/>
          </p:cNvSpPr>
          <p:nvPr>
            <p:ph type="title"/>
          </p:nvPr>
        </p:nvSpPr>
        <p:spPr/>
        <p:txBody>
          <a:bodyPr/>
          <a:lstStyle/>
          <a:p>
            <a:r>
              <a:rPr lang="en-US"/>
              <a:t>Click to edit Master title style</a:t>
            </a:r>
          </a:p>
        </p:txBody>
      </p:sp>
      <p:sp>
        <p:nvSpPr>
          <p:cNvPr id="4" name="Text Placeholder 24">
            <a:extLst>
              <a:ext uri="{FF2B5EF4-FFF2-40B4-BE49-F238E27FC236}">
                <a16:creationId xmlns:a16="http://schemas.microsoft.com/office/drawing/2014/main" id="{0F255F6A-9BE4-79A2-1063-C4524ECD2DA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761FC059-00BC-0DCF-F35B-23342FBD6CC0}"/>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spTree>
    <p:extLst>
      <p:ext uri="{BB962C8B-B14F-4D97-AF65-F5344CB8AC3E}">
        <p14:creationId xmlns:p14="http://schemas.microsoft.com/office/powerpoint/2010/main" val="2792829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D9CC-F857-3C64-A2EE-1A8B0B3A1BD5}"/>
              </a:ext>
            </a:extLst>
          </p:cNvPr>
          <p:cNvSpPr>
            <a:spLocks noGrp="1"/>
          </p:cNvSpPr>
          <p:nvPr>
            <p:ph type="title"/>
          </p:nvPr>
        </p:nvSpPr>
        <p:spPr>
          <a:xfrm>
            <a:off x="424688" y="111442"/>
            <a:ext cx="9412153" cy="569595"/>
          </a:xfrm>
        </p:spPr>
        <p:txBody>
          <a:bodyPr/>
          <a:lstStyle/>
          <a:p>
            <a:r>
              <a:rPr lang="en-US"/>
              <a:t>Click to edit Master title style</a:t>
            </a:r>
          </a:p>
        </p:txBody>
      </p:sp>
      <p:sp>
        <p:nvSpPr>
          <p:cNvPr id="4" name="Text Placeholder 24">
            <a:extLst>
              <a:ext uri="{FF2B5EF4-FFF2-40B4-BE49-F238E27FC236}">
                <a16:creationId xmlns:a16="http://schemas.microsoft.com/office/drawing/2014/main" id="{0F255F6A-9BE4-79A2-1063-C4524ECD2DA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761FC059-00BC-0DCF-F35B-23342FBD6CC0}"/>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cxnSp>
        <p:nvCxnSpPr>
          <p:cNvPr id="3" name="Straight Connector 2">
            <a:extLst>
              <a:ext uri="{FF2B5EF4-FFF2-40B4-BE49-F238E27FC236}">
                <a16:creationId xmlns:a16="http://schemas.microsoft.com/office/drawing/2014/main" id="{319FCA29-FFA8-D17B-363F-876440FB98A7}"/>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97A8AA3-6E89-C8CD-6E5F-B9A6C68BB855}"/>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8">
            <a:extLst>
              <a:ext uri="{FF2B5EF4-FFF2-40B4-BE49-F238E27FC236}">
                <a16:creationId xmlns:a16="http://schemas.microsoft.com/office/drawing/2014/main" id="{381F505C-236D-06F0-5F37-C8E3B28BA1D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Tree>
    <p:extLst>
      <p:ext uri="{BB962C8B-B14F-4D97-AF65-F5344CB8AC3E}">
        <p14:creationId xmlns:p14="http://schemas.microsoft.com/office/powerpoint/2010/main" val="2063059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28686E-A62A-A3BE-7630-6E96ED7B36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82" t="1980"/>
          <a:stretch/>
        </p:blipFill>
        <p:spPr>
          <a:xfrm>
            <a:off x="-1" y="1"/>
            <a:ext cx="12191767" cy="6858000"/>
          </a:xfrm>
          <a:prstGeom prst="rect">
            <a:avLst/>
          </a:prstGeom>
        </p:spPr>
      </p:pic>
      <p:sp>
        <p:nvSpPr>
          <p:cNvPr id="2" name="Title 1">
            <a:extLst>
              <a:ext uri="{FF2B5EF4-FFF2-40B4-BE49-F238E27FC236}">
                <a16:creationId xmlns:a16="http://schemas.microsoft.com/office/drawing/2014/main" id="{6159D9CC-F857-3C64-A2EE-1A8B0B3A1BD5}"/>
              </a:ext>
            </a:extLst>
          </p:cNvPr>
          <p:cNvSpPr>
            <a:spLocks noGrp="1"/>
          </p:cNvSpPr>
          <p:nvPr>
            <p:ph type="title"/>
          </p:nvPr>
        </p:nvSpPr>
        <p:spPr>
          <a:xfrm>
            <a:off x="424688" y="111442"/>
            <a:ext cx="9412153" cy="569595"/>
          </a:xfrm>
        </p:spPr>
        <p:txBody>
          <a:bodyPr/>
          <a:lstStyle/>
          <a:p>
            <a:r>
              <a:rPr lang="en-US"/>
              <a:t>Click to edit Master title style</a:t>
            </a:r>
          </a:p>
        </p:txBody>
      </p:sp>
      <p:sp>
        <p:nvSpPr>
          <p:cNvPr id="4" name="Text Placeholder 24">
            <a:extLst>
              <a:ext uri="{FF2B5EF4-FFF2-40B4-BE49-F238E27FC236}">
                <a16:creationId xmlns:a16="http://schemas.microsoft.com/office/drawing/2014/main" id="{0F255F6A-9BE4-79A2-1063-C4524ECD2DA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9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761FC059-00BC-0DCF-F35B-23342FBD6CC0}"/>
              </a:ext>
            </a:extLst>
          </p:cNvPr>
          <p:cNvSpPr txBox="1"/>
          <p:nvPr userDrawn="1"/>
        </p:nvSpPr>
        <p:spPr>
          <a:xfrm>
            <a:off x="424688" y="6528344"/>
            <a:ext cx="274320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HawkEye 360 Inc.</a:t>
            </a:r>
            <a:endParaRPr lang="en-US"/>
          </a:p>
        </p:txBody>
      </p:sp>
      <p:cxnSp>
        <p:nvCxnSpPr>
          <p:cNvPr id="3" name="Straight Connector 2">
            <a:extLst>
              <a:ext uri="{FF2B5EF4-FFF2-40B4-BE49-F238E27FC236}">
                <a16:creationId xmlns:a16="http://schemas.microsoft.com/office/drawing/2014/main" id="{319FCA29-FFA8-D17B-363F-876440FB98A7}"/>
              </a:ext>
            </a:extLst>
          </p:cNvPr>
          <p:cNvCxnSpPr>
            <a:cxnSpLocks/>
          </p:cNvCxnSpPr>
          <p:nvPr userDrawn="1"/>
        </p:nvCxnSpPr>
        <p:spPr>
          <a:xfrm>
            <a:off x="0" y="69151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97A8AA3-6E89-C8CD-6E5F-B9A6C68BB855}"/>
              </a:ext>
            </a:extLst>
          </p:cNvPr>
          <p:cNvCxnSpPr>
            <a:cxnSpLocks/>
          </p:cNvCxnSpPr>
          <p:nvPr userDrawn="1"/>
        </p:nvCxnSpPr>
        <p:spPr>
          <a:xfrm>
            <a:off x="0" y="6401434"/>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8">
            <a:extLst>
              <a:ext uri="{FF2B5EF4-FFF2-40B4-BE49-F238E27FC236}">
                <a16:creationId xmlns:a16="http://schemas.microsoft.com/office/drawing/2014/main" id="{381F505C-236D-06F0-5F37-C8E3B28BA1D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Tree>
    <p:extLst>
      <p:ext uri="{BB962C8B-B14F-4D97-AF65-F5344CB8AC3E}">
        <p14:creationId xmlns:p14="http://schemas.microsoft.com/office/powerpoint/2010/main" val="233888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1A3D8E4-230E-B037-6FA9-90295DB0989D}"/>
              </a:ext>
            </a:extLst>
          </p:cNvPr>
          <p:cNvSpPr txBox="1"/>
          <p:nvPr userDrawn="1"/>
        </p:nvSpPr>
        <p:spPr>
          <a:xfrm>
            <a:off x="263047" y="6528344"/>
            <a:ext cx="290484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14" name="Text Placeholder 24">
            <a:extLst>
              <a:ext uri="{FF2B5EF4-FFF2-40B4-BE49-F238E27FC236}">
                <a16:creationId xmlns:a16="http://schemas.microsoft.com/office/drawing/2014/main" id="{B9536D33-E769-8807-D6EF-8A96ECC3861F}"/>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Tree>
    <p:extLst>
      <p:ext uri="{BB962C8B-B14F-4D97-AF65-F5344CB8AC3E}">
        <p14:creationId xmlns:p14="http://schemas.microsoft.com/office/powerpoint/2010/main" val="4222747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D9CC-F857-3C64-A2EE-1A8B0B3A1BD5}"/>
              </a:ext>
            </a:extLst>
          </p:cNvPr>
          <p:cNvSpPr>
            <a:spLocks noGrp="1"/>
          </p:cNvSpPr>
          <p:nvPr>
            <p:ph type="title"/>
          </p:nvPr>
        </p:nvSpPr>
        <p:spPr>
          <a:xfrm>
            <a:off x="263468" y="111442"/>
            <a:ext cx="9573373" cy="569595"/>
          </a:xfrm>
        </p:spPr>
        <p:txBody>
          <a:bodyPr/>
          <a:lstStyle/>
          <a:p>
            <a:r>
              <a:rPr lang="en-US"/>
              <a:t>Click to edit Master title style</a:t>
            </a:r>
          </a:p>
        </p:txBody>
      </p:sp>
      <p:sp>
        <p:nvSpPr>
          <p:cNvPr id="4" name="Text Placeholder 24">
            <a:extLst>
              <a:ext uri="{FF2B5EF4-FFF2-40B4-BE49-F238E27FC236}">
                <a16:creationId xmlns:a16="http://schemas.microsoft.com/office/drawing/2014/main" id="{0F255F6A-9BE4-79A2-1063-C4524ECD2DA7}"/>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761FC059-00BC-0DCF-F35B-23342FBD6CC0}"/>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7" name="Text Placeholder 8">
            <a:extLst>
              <a:ext uri="{FF2B5EF4-FFF2-40B4-BE49-F238E27FC236}">
                <a16:creationId xmlns:a16="http://schemas.microsoft.com/office/drawing/2014/main" id="{381F505C-236D-06F0-5F37-C8E3B28BA1DB}"/>
              </a:ext>
            </a:extLst>
          </p:cNvPr>
          <p:cNvSpPr>
            <a:spLocks noGrp="1"/>
          </p:cNvSpPr>
          <p:nvPr>
            <p:ph type="body" sz="quarter" idx="25" hasCustomPrompt="1"/>
          </p:nvPr>
        </p:nvSpPr>
        <p:spPr>
          <a:xfrm>
            <a:off x="9836841" y="111125"/>
            <a:ext cx="2091690" cy="569913"/>
          </a:xfrm>
        </p:spPr>
        <p:txBody>
          <a:bodyPr anchor="ctr">
            <a:normAutofit/>
          </a:bodyPr>
          <a:lstStyle>
            <a:lvl1pPr marL="0" indent="0" algn="r">
              <a:buNone/>
              <a:defRPr sz="1600">
                <a:latin typeface="+mj-lt"/>
              </a:defRPr>
            </a:lvl1pPr>
          </a:lstStyle>
          <a:p>
            <a:pPr lvl="0"/>
            <a:r>
              <a:rPr lang="en-US"/>
              <a:t>SLIDE ANNOTATION</a:t>
            </a:r>
          </a:p>
        </p:txBody>
      </p:sp>
      <p:sp>
        <p:nvSpPr>
          <p:cNvPr id="10" name="Text Placeholder 4">
            <a:extLst>
              <a:ext uri="{FF2B5EF4-FFF2-40B4-BE49-F238E27FC236}">
                <a16:creationId xmlns:a16="http://schemas.microsoft.com/office/drawing/2014/main" id="{B8DFA180-8743-41A1-B1F2-0298E31E8504}"/>
              </a:ext>
            </a:extLst>
          </p:cNvPr>
          <p:cNvSpPr>
            <a:spLocks noGrp="1"/>
          </p:cNvSpPr>
          <p:nvPr>
            <p:ph type="body" sz="quarter" idx="17" hasCustomPrompt="1"/>
          </p:nvPr>
        </p:nvSpPr>
        <p:spPr>
          <a:xfrm>
            <a:off x="263469" y="699565"/>
            <a:ext cx="11665006" cy="456375"/>
          </a:xfrm>
        </p:spPr>
        <p:txBody>
          <a:bodyPr>
            <a:normAutofit/>
          </a:bodyPr>
          <a:lstStyle>
            <a:lvl1pPr marL="0" indent="0">
              <a:lnSpc>
                <a:spcPct val="100000"/>
              </a:lnSpc>
              <a:spcBef>
                <a:spcPts val="0"/>
              </a:spcBef>
              <a:buNone/>
              <a:defRPr sz="1800">
                <a:solidFill>
                  <a:schemeClr val="accent3"/>
                </a:solidFill>
              </a:defRPr>
            </a:lvl1pPr>
          </a:lstStyle>
          <a:p>
            <a:pPr lvl="0"/>
            <a:r>
              <a:rPr lang="en-US"/>
              <a:t>Subtitle</a:t>
            </a:r>
          </a:p>
        </p:txBody>
      </p:sp>
      <p:sp>
        <p:nvSpPr>
          <p:cNvPr id="11" name="Text Placeholder 5">
            <a:extLst>
              <a:ext uri="{FF2B5EF4-FFF2-40B4-BE49-F238E27FC236}">
                <a16:creationId xmlns:a16="http://schemas.microsoft.com/office/drawing/2014/main" id="{A5CB8F16-6051-CE72-1D65-E78B8DD62553}"/>
              </a:ext>
            </a:extLst>
          </p:cNvPr>
          <p:cNvSpPr>
            <a:spLocks noGrp="1"/>
          </p:cNvSpPr>
          <p:nvPr>
            <p:ph type="body" sz="quarter" idx="16"/>
          </p:nvPr>
        </p:nvSpPr>
        <p:spPr>
          <a:xfrm>
            <a:off x="263468" y="1441437"/>
            <a:ext cx="11665007" cy="441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white text on a black background&#10;&#10;Description automatically generated">
            <a:extLst>
              <a:ext uri="{FF2B5EF4-FFF2-40B4-BE49-F238E27FC236}">
                <a16:creationId xmlns:a16="http://schemas.microsoft.com/office/drawing/2014/main" id="{B9D6EECA-D124-FD27-9F86-EA602F0086B5}"/>
              </a:ext>
            </a:extLst>
          </p:cNvPr>
          <p:cNvPicPr>
            <a:picLocks noChangeAspect="1"/>
          </p:cNvPicPr>
          <p:nvPr userDrawn="1"/>
        </p:nvPicPr>
        <p:blipFill rotWithShape="1">
          <a:blip r:embed="rId2"/>
          <a:srcRect l="1" r="-312"/>
          <a:stretch/>
        </p:blipFill>
        <p:spPr>
          <a:xfrm>
            <a:off x="10581129" y="6503344"/>
            <a:ext cx="1260243" cy="287907"/>
          </a:xfrm>
          <a:prstGeom prst="rect">
            <a:avLst/>
          </a:prstGeom>
        </p:spPr>
      </p:pic>
    </p:spTree>
    <p:extLst>
      <p:ext uri="{BB962C8B-B14F-4D97-AF65-F5344CB8AC3E}">
        <p14:creationId xmlns:p14="http://schemas.microsoft.com/office/powerpoint/2010/main" val="354786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General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8F0BB9-90EC-EECD-DF28-652B8311011E}"/>
              </a:ext>
            </a:extLst>
          </p:cNvPr>
          <p:cNvPicPr>
            <a:picLocks noChangeAspect="1"/>
          </p:cNvPicPr>
          <p:nvPr userDrawn="1"/>
        </p:nvPicPr>
        <p:blipFill>
          <a:blip r:embed="rId3">
            <a:extLst>
              <a:ext uri="{28A0092B-C50C-407E-A947-70E740481C1C}">
                <a14:useLocalDpi xmlns:a14="http://schemas.microsoft.com/office/drawing/2010/main" val="0"/>
              </a:ext>
            </a:extLst>
          </a:blip>
          <a:srcRect t="772" b="772"/>
          <a:stretch/>
        </p:blipFill>
        <p:spPr>
          <a:xfrm>
            <a:off x="648078" y="74691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11" y="1830707"/>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48291" y="4164923"/>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892496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0404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General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8F0BB9-90EC-EECD-DF28-652B8311011E}"/>
              </a:ext>
            </a:extLst>
          </p:cNvPr>
          <p:cNvPicPr>
            <a:picLocks noChangeAspect="1"/>
          </p:cNvPicPr>
          <p:nvPr userDrawn="1"/>
        </p:nvPicPr>
        <p:blipFill>
          <a:blip r:embed="rId3">
            <a:extLst>
              <a:ext uri="{28A0092B-C50C-407E-A947-70E740481C1C}">
                <a14:useLocalDpi xmlns:a14="http://schemas.microsoft.com/office/drawing/2010/main" val="0"/>
              </a:ext>
            </a:extLst>
          </a:blip>
          <a:srcRect t="772" b="772"/>
          <a:stretch/>
        </p:blipFill>
        <p:spPr>
          <a:xfrm>
            <a:off x="729984" y="974154"/>
            <a:ext cx="3062788" cy="699705"/>
          </a:xfrm>
          <a:prstGeom prst="rect">
            <a:avLst/>
          </a:prstGeom>
        </p:spPr>
      </p:pic>
      <p:sp>
        <p:nvSpPr>
          <p:cNvPr id="2" name="Title 1">
            <a:extLst>
              <a:ext uri="{FF2B5EF4-FFF2-40B4-BE49-F238E27FC236}">
                <a16:creationId xmlns:a16="http://schemas.microsoft.com/office/drawing/2014/main" id="{42325E9C-EDE9-4C33-ABF6-D75FA2F71296}"/>
              </a:ext>
            </a:extLst>
          </p:cNvPr>
          <p:cNvSpPr>
            <a:spLocks noGrp="1"/>
          </p:cNvSpPr>
          <p:nvPr>
            <p:ph type="ctrTitle" hasCustomPrompt="1"/>
          </p:nvPr>
        </p:nvSpPr>
        <p:spPr>
          <a:xfrm>
            <a:off x="608063" y="2214796"/>
            <a:ext cx="5395922" cy="2077489"/>
          </a:xfrm>
        </p:spPr>
        <p:txBody>
          <a:bodyPr anchor="b">
            <a:normAutofit/>
          </a:bodyPr>
          <a:lstStyle>
            <a:lvl1pPr algn="l">
              <a:lnSpc>
                <a:spcPct val="80000"/>
              </a:lnSpc>
              <a:defRPr sz="5400" b="1">
                <a:solidFill>
                  <a:schemeClr val="bg1"/>
                </a:solidFill>
              </a:defRPr>
            </a:lvl1pPr>
          </a:lstStyle>
          <a:p>
            <a:r>
              <a:rPr lang="en-US"/>
              <a:t>Click to EDIT TITLE PLACEHOLDER</a:t>
            </a:r>
          </a:p>
        </p:txBody>
      </p:sp>
      <p:sp>
        <p:nvSpPr>
          <p:cNvPr id="4" name="Text Placeholder 3">
            <a:extLst>
              <a:ext uri="{FF2B5EF4-FFF2-40B4-BE49-F238E27FC236}">
                <a16:creationId xmlns:a16="http://schemas.microsoft.com/office/drawing/2014/main" id="{6CF86E41-8BE3-8331-AFBD-3DAE3638C0AC}"/>
              </a:ext>
            </a:extLst>
          </p:cNvPr>
          <p:cNvSpPr>
            <a:spLocks noGrp="1"/>
          </p:cNvSpPr>
          <p:nvPr>
            <p:ph type="body" sz="quarter" idx="10" hasCustomPrompt="1"/>
          </p:nvPr>
        </p:nvSpPr>
        <p:spPr>
          <a:xfrm>
            <a:off x="608012" y="4292285"/>
            <a:ext cx="5395921" cy="921715"/>
          </a:xfrm>
        </p:spPr>
        <p:txBody>
          <a:bodyPr anchor="t">
            <a:noAutofit/>
          </a:bodyPr>
          <a:lstStyle>
            <a:lvl1pPr marL="0" indent="0">
              <a:lnSpc>
                <a:spcPct val="100000"/>
              </a:lnSpc>
              <a:spcBef>
                <a:spcPts val="0"/>
              </a:spcBef>
              <a:buNone/>
              <a:defRPr sz="1800">
                <a:solidFill>
                  <a:schemeClr val="accent3"/>
                </a:solidFill>
              </a:defRPr>
            </a:lvl1pPr>
            <a:lvl2pPr marL="341313" indent="0">
              <a:buNone/>
              <a:defRPr sz="1800"/>
            </a:lvl2pPr>
            <a:lvl3pPr marL="627063" indent="0">
              <a:buNone/>
              <a:defRPr sz="1800"/>
            </a:lvl3pPr>
            <a:lvl4pPr marL="912813" indent="0">
              <a:buNone/>
              <a:defRPr sz="1800"/>
            </a:lvl4pPr>
            <a:lvl5pPr marL="1200150" indent="0">
              <a:buNone/>
              <a:defRPr sz="1800"/>
            </a:lvl5pPr>
          </a:lstStyle>
          <a:p>
            <a:pPr lvl="0"/>
            <a:r>
              <a:rPr lang="en-US"/>
              <a:t>Presented by…</a:t>
            </a:r>
          </a:p>
        </p:txBody>
      </p:sp>
      <p:sp>
        <p:nvSpPr>
          <p:cNvPr id="6" name="Text Placeholder 5">
            <a:extLst>
              <a:ext uri="{FF2B5EF4-FFF2-40B4-BE49-F238E27FC236}">
                <a16:creationId xmlns:a16="http://schemas.microsoft.com/office/drawing/2014/main" id="{06097EE5-D08C-C9CB-46EA-8CAADF430B7E}"/>
              </a:ext>
            </a:extLst>
          </p:cNvPr>
          <p:cNvSpPr>
            <a:spLocks noGrp="1"/>
          </p:cNvSpPr>
          <p:nvPr>
            <p:ph type="body" sz="quarter" idx="11"/>
          </p:nvPr>
        </p:nvSpPr>
        <p:spPr>
          <a:xfrm>
            <a:off x="608012" y="5403460"/>
            <a:ext cx="5965508" cy="801687"/>
          </a:xfrm>
        </p:spPr>
        <p:txBody>
          <a:bodyPr anchor="b">
            <a:noAutofit/>
          </a:bodyPr>
          <a:lstStyle>
            <a:lvl1pPr marL="0" indent="0">
              <a:lnSpc>
                <a:spcPct val="100000"/>
              </a:lnSpc>
              <a:spcBef>
                <a:spcPts val="0"/>
              </a:spcBef>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400"/>
            </a:lvl2pPr>
            <a:lvl3pPr marL="627063" indent="0">
              <a:buNone/>
              <a:defRPr sz="1400"/>
            </a:lvl3pPr>
            <a:lvl4pPr marL="912813" indent="0">
              <a:buNone/>
              <a:defRPr sz="1400"/>
            </a:lvl4pPr>
            <a:lvl5pPr marL="1200150" indent="0">
              <a:buNone/>
              <a:defRPr sz="1400"/>
            </a:lvl5pPr>
          </a:lstStyle>
          <a:p>
            <a:pPr lvl="0"/>
            <a:r>
              <a:rPr lang="en-US"/>
              <a:t>Click to edit Master text styles</a:t>
            </a:r>
          </a:p>
        </p:txBody>
      </p:sp>
      <p:sp>
        <p:nvSpPr>
          <p:cNvPr id="3" name="Text Placeholder 24">
            <a:extLst>
              <a:ext uri="{FF2B5EF4-FFF2-40B4-BE49-F238E27FC236}">
                <a16:creationId xmlns:a16="http://schemas.microsoft.com/office/drawing/2014/main" id="{EFC0FD90-EA5A-76CA-0AAE-6838E7009F48}"/>
              </a:ext>
            </a:extLst>
          </p:cNvPr>
          <p:cNvSpPr>
            <a:spLocks noGrp="1"/>
          </p:cNvSpPr>
          <p:nvPr>
            <p:ph type="body" sz="quarter" idx="14"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5" name="TextBox 4">
            <a:extLst>
              <a:ext uri="{FF2B5EF4-FFF2-40B4-BE49-F238E27FC236}">
                <a16:creationId xmlns:a16="http://schemas.microsoft.com/office/drawing/2014/main" id="{1F94A58B-97EA-5E95-A6F8-19710DF0DD2D}"/>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2025 HawkEye 360 Inc.</a:t>
            </a:r>
            <a:endParaRPr lang="en-US"/>
          </a:p>
        </p:txBody>
      </p:sp>
      <p:sp>
        <p:nvSpPr>
          <p:cNvPr id="7" name="TextBox 6">
            <a:extLst>
              <a:ext uri="{FF2B5EF4-FFF2-40B4-BE49-F238E27FC236}">
                <a16:creationId xmlns:a16="http://schemas.microsoft.com/office/drawing/2014/main" id="{5E3CD68F-AB87-5EA2-C148-457FAE1FCD03}"/>
              </a:ext>
            </a:extLst>
          </p:cNvPr>
          <p:cNvSpPr txBox="1"/>
          <p:nvPr userDrawn="1"/>
        </p:nvSpPr>
        <p:spPr>
          <a:xfrm>
            <a:off x="3710866" y="1047564"/>
            <a:ext cx="221941" cy="215444"/>
          </a:xfrm>
          <a:prstGeom prst="rect">
            <a:avLst/>
          </a:prstGeom>
          <a:noFill/>
        </p:spPr>
        <p:txBody>
          <a:bodyPr wrap="square" rtlCol="0">
            <a:spAutoFit/>
          </a:bodyPr>
          <a:lstStyle/>
          <a:p>
            <a:r>
              <a:rPr lang="en-US" sz="800">
                <a:solidFill>
                  <a:schemeClr val="bg1"/>
                </a:solidFill>
              </a:rPr>
              <a:t>®</a:t>
            </a:r>
          </a:p>
        </p:txBody>
      </p:sp>
    </p:spTree>
    <p:extLst>
      <p:ext uri="{BB962C8B-B14F-4D97-AF65-F5344CB8AC3E}">
        <p14:creationId xmlns:p14="http://schemas.microsoft.com/office/powerpoint/2010/main" val="284377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D462-F205-7A58-87CE-822683053155}"/>
              </a:ext>
            </a:extLst>
          </p:cNvPr>
          <p:cNvSpPr>
            <a:spLocks noGrp="1"/>
          </p:cNvSpPr>
          <p:nvPr>
            <p:ph type="title" hasCustomPrompt="1"/>
          </p:nvPr>
        </p:nvSpPr>
        <p:spPr>
          <a:xfrm>
            <a:off x="263468" y="111442"/>
            <a:ext cx="9573373" cy="569595"/>
          </a:xfrm>
        </p:spPr>
        <p:txBody>
          <a:bodyPr/>
          <a:lstStyle>
            <a:lvl1pPr>
              <a:defRPr>
                <a:solidFill>
                  <a:schemeClr val="bg1"/>
                </a:solidFill>
              </a:defRPr>
            </a:lvl1pPr>
          </a:lstStyle>
          <a:p>
            <a:r>
              <a:rPr lang="en-US"/>
              <a:t>TITLE PLACEHOLDER</a:t>
            </a:r>
          </a:p>
        </p:txBody>
      </p:sp>
      <p:sp>
        <p:nvSpPr>
          <p:cNvPr id="8" name="Text Placeholder 8">
            <a:extLst>
              <a:ext uri="{FF2B5EF4-FFF2-40B4-BE49-F238E27FC236}">
                <a16:creationId xmlns:a16="http://schemas.microsoft.com/office/drawing/2014/main" id="{308A8AB7-6D04-D4E5-6159-06A53324E2FE}"/>
              </a:ext>
            </a:extLst>
          </p:cNvPr>
          <p:cNvSpPr>
            <a:spLocks noGrp="1"/>
          </p:cNvSpPr>
          <p:nvPr>
            <p:ph type="body" sz="quarter" idx="13" hasCustomPrompt="1"/>
          </p:nvPr>
        </p:nvSpPr>
        <p:spPr>
          <a:xfrm>
            <a:off x="9836841" y="111125"/>
            <a:ext cx="2091690" cy="569913"/>
          </a:xfrm>
        </p:spPr>
        <p:txBody>
          <a:bodyPr anchor="ctr">
            <a:normAutofit/>
          </a:bodyPr>
          <a:lstStyle>
            <a:lvl1pPr marL="0" indent="0" algn="r">
              <a:buNone/>
              <a:defRPr sz="1600">
                <a:solidFill>
                  <a:schemeClr val="bg1"/>
                </a:solidFill>
                <a:latin typeface="+mj-lt"/>
              </a:defRPr>
            </a:lvl1pPr>
          </a:lstStyle>
          <a:p>
            <a:pPr lvl="0"/>
            <a:r>
              <a:rPr lang="en-US"/>
              <a:t>SLIDE ANNOTATION</a:t>
            </a:r>
          </a:p>
        </p:txBody>
      </p:sp>
      <p:sp>
        <p:nvSpPr>
          <p:cNvPr id="10" name="TextBox 9">
            <a:extLst>
              <a:ext uri="{FF2B5EF4-FFF2-40B4-BE49-F238E27FC236}">
                <a16:creationId xmlns:a16="http://schemas.microsoft.com/office/drawing/2014/main" id="{05B5D14B-F0DF-EF63-68FF-A38079A44B04}"/>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
        <p:nvSpPr>
          <p:cNvPr id="13" name="Text Placeholder 24">
            <a:extLst>
              <a:ext uri="{FF2B5EF4-FFF2-40B4-BE49-F238E27FC236}">
                <a16:creationId xmlns:a16="http://schemas.microsoft.com/office/drawing/2014/main" id="{F66547C4-2701-3C7B-4E4A-84D12E9B5C5E}"/>
              </a:ext>
            </a:extLst>
          </p:cNvPr>
          <p:cNvSpPr>
            <a:spLocks noGrp="1"/>
          </p:cNvSpPr>
          <p:nvPr>
            <p:ph type="body" sz="quarter" idx="15"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sp>
        <p:nvSpPr>
          <p:cNvPr id="4" name="Text Placeholder 5">
            <a:extLst>
              <a:ext uri="{FF2B5EF4-FFF2-40B4-BE49-F238E27FC236}">
                <a16:creationId xmlns:a16="http://schemas.microsoft.com/office/drawing/2014/main" id="{218EE7FE-D728-EDC1-8610-FD2A10C5884D}"/>
              </a:ext>
            </a:extLst>
          </p:cNvPr>
          <p:cNvSpPr>
            <a:spLocks noGrp="1"/>
          </p:cNvSpPr>
          <p:nvPr>
            <p:ph type="body" sz="quarter" idx="16"/>
          </p:nvPr>
        </p:nvSpPr>
        <p:spPr>
          <a:xfrm>
            <a:off x="263468" y="1441437"/>
            <a:ext cx="11665007" cy="4410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E994BAA0-1F09-4498-5CF0-889B348C4C03}"/>
              </a:ext>
            </a:extLst>
          </p:cNvPr>
          <p:cNvSpPr txBox="1"/>
          <p:nvPr userDrawn="1"/>
        </p:nvSpPr>
        <p:spPr>
          <a:xfrm>
            <a:off x="11761842" y="6611779"/>
            <a:ext cx="430158"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10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pic>
        <p:nvPicPr>
          <p:cNvPr id="9" name="Picture 8" descr="A white text on a black background&#10;&#10;Description automatically generated">
            <a:extLst>
              <a:ext uri="{FF2B5EF4-FFF2-40B4-BE49-F238E27FC236}">
                <a16:creationId xmlns:a16="http://schemas.microsoft.com/office/drawing/2014/main" id="{DFAC5A89-E5A6-EEB9-1E4B-E89F48D398D7}"/>
              </a:ext>
            </a:extLst>
          </p:cNvPr>
          <p:cNvPicPr>
            <a:picLocks noChangeAspect="1"/>
          </p:cNvPicPr>
          <p:nvPr userDrawn="1"/>
        </p:nvPicPr>
        <p:blipFill rotWithShape="1">
          <a:blip r:embed="rId2"/>
          <a:srcRect l="1" r="-312"/>
          <a:stretch/>
        </p:blipFill>
        <p:spPr>
          <a:xfrm>
            <a:off x="10581129" y="6503344"/>
            <a:ext cx="1260243" cy="287907"/>
          </a:xfrm>
          <a:prstGeom prst="rect">
            <a:avLst/>
          </a:prstGeom>
        </p:spPr>
      </p:pic>
    </p:spTree>
    <p:extLst>
      <p:ext uri="{BB962C8B-B14F-4D97-AF65-F5344CB8AC3E}">
        <p14:creationId xmlns:p14="http://schemas.microsoft.com/office/powerpoint/2010/main" val="423529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A5E0-801F-9C7C-336D-EDE5460A0578}"/>
              </a:ext>
            </a:extLst>
          </p:cNvPr>
          <p:cNvSpPr>
            <a:spLocks noGrp="1"/>
          </p:cNvSpPr>
          <p:nvPr>
            <p:ph type="title"/>
          </p:nvPr>
        </p:nvSpPr>
        <p:spPr>
          <a:xfrm>
            <a:off x="831850" y="1709738"/>
            <a:ext cx="10515600" cy="2852737"/>
          </a:xfrm>
        </p:spPr>
        <p:txBody>
          <a:bodyPr anchor="b"/>
          <a:lstStyle>
            <a:lvl1pPr>
              <a:defRPr sz="5400">
                <a:latin typeface="Franklin Gothic Medium Cond" panose="020B06060304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0A72CA7-A883-809D-1C10-0491C3A294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0" name="Picture 9" descr="Logo&#10;&#10;AI-generated content may be incorrect.">
            <a:extLst>
              <a:ext uri="{FF2B5EF4-FFF2-40B4-BE49-F238E27FC236}">
                <a16:creationId xmlns:a16="http://schemas.microsoft.com/office/drawing/2014/main" id="{8E20BCA4-B362-E70E-150B-56B0A7F269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8073" y="6414819"/>
            <a:ext cx="1167057" cy="270800"/>
          </a:xfrm>
          <a:prstGeom prst="rect">
            <a:avLst/>
          </a:prstGeom>
        </p:spPr>
      </p:pic>
      <p:sp>
        <p:nvSpPr>
          <p:cNvPr id="11" name="TextBox 10">
            <a:extLst>
              <a:ext uri="{FF2B5EF4-FFF2-40B4-BE49-F238E27FC236}">
                <a16:creationId xmlns:a16="http://schemas.microsoft.com/office/drawing/2014/main" id="{F2D46AF9-83C8-EF4C-8F4A-9BA3D4D32205}"/>
              </a:ext>
            </a:extLst>
          </p:cNvPr>
          <p:cNvSpPr txBox="1"/>
          <p:nvPr userDrawn="1"/>
        </p:nvSpPr>
        <p:spPr>
          <a:xfrm>
            <a:off x="332509" y="6400800"/>
            <a:ext cx="1899879" cy="253916"/>
          </a:xfrm>
          <a:prstGeom prst="rect">
            <a:avLst/>
          </a:prstGeom>
          <a:noFill/>
        </p:spPr>
        <p:txBody>
          <a:bodyPr wrap="none" rtlCol="0">
            <a:spAutoFit/>
          </a:bodyPr>
          <a:lstStyle/>
          <a:p>
            <a:r>
              <a:rPr lang="en-US" sz="1050" dirty="0">
                <a:solidFill>
                  <a:schemeClr val="bg1"/>
                </a:solidFill>
              </a:rPr>
              <a:t>© 2025 HawkEye 360 Inc.</a:t>
            </a:r>
            <a:r>
              <a:rPr lang="en-US" sz="1050" dirty="0"/>
              <a:t>©©</a:t>
            </a:r>
          </a:p>
        </p:txBody>
      </p:sp>
    </p:spTree>
    <p:extLst>
      <p:ext uri="{BB962C8B-B14F-4D97-AF65-F5344CB8AC3E}">
        <p14:creationId xmlns:p14="http://schemas.microsoft.com/office/powerpoint/2010/main" val="872914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sight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1D6C3F-80F2-00BC-E085-6A6F92C14BE4}"/>
              </a:ext>
            </a:extLst>
          </p:cNvPr>
          <p:cNvSpPr/>
          <p:nvPr userDrawn="1"/>
        </p:nvSpPr>
        <p:spPr>
          <a:xfrm>
            <a:off x="0" y="0"/>
            <a:ext cx="12192000" cy="6858000"/>
          </a:xfrm>
          <a:prstGeom prst="rect">
            <a:avLst/>
          </a:prstGeom>
          <a:solidFill>
            <a:srgbClr val="121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A8D0A-0F64-52F8-13A2-FE22B8FCD569}"/>
              </a:ext>
            </a:extLst>
          </p:cNvPr>
          <p:cNvSpPr>
            <a:spLocks noGrp="1"/>
          </p:cNvSpPr>
          <p:nvPr>
            <p:ph type="title" hasCustomPrompt="1"/>
          </p:nvPr>
        </p:nvSpPr>
        <p:spPr>
          <a:xfrm>
            <a:off x="263468" y="111442"/>
            <a:ext cx="9573373" cy="569595"/>
          </a:xfrm>
        </p:spPr>
        <p:txBody>
          <a:bodyPr/>
          <a:lstStyle>
            <a:lvl1pPr>
              <a:defRPr>
                <a:solidFill>
                  <a:schemeClr val="bg1"/>
                </a:solidFill>
              </a:defRPr>
            </a:lvl1pPr>
          </a:lstStyle>
          <a:p>
            <a:r>
              <a:rPr lang="en-US"/>
              <a:t>TITLE PLACEHOLDER</a:t>
            </a:r>
          </a:p>
        </p:txBody>
      </p:sp>
      <p:sp>
        <p:nvSpPr>
          <p:cNvPr id="24" name="Text Placeholder 24">
            <a:extLst>
              <a:ext uri="{FF2B5EF4-FFF2-40B4-BE49-F238E27FC236}">
                <a16:creationId xmlns:a16="http://schemas.microsoft.com/office/drawing/2014/main" id="{5C7F71EF-744B-5DB8-EBA4-B8465E0C1B66}"/>
              </a:ext>
            </a:extLst>
          </p:cNvPr>
          <p:cNvSpPr>
            <a:spLocks noGrp="1"/>
          </p:cNvSpPr>
          <p:nvPr>
            <p:ph type="body" sz="quarter" idx="16" hasCustomPrompt="1"/>
          </p:nvPr>
        </p:nvSpPr>
        <p:spPr>
          <a:xfrm>
            <a:off x="3662362" y="6456363"/>
            <a:ext cx="4867275" cy="401637"/>
          </a:xfrm>
        </p:spPr>
        <p:txBody>
          <a:bodyPr anchor="ctr">
            <a:noAutofit/>
          </a:bodyPr>
          <a:lstStyle>
            <a:lvl1pPr marL="0" indent="0" algn="ctr">
              <a:buNone/>
              <a:defRPr sz="1100">
                <a:solidFill>
                  <a:schemeClr val="tx2"/>
                </a:solidFill>
                <a:latin typeface="+mn-lt"/>
              </a:defRPr>
            </a:lvl1pPr>
            <a:lvl2pPr marL="341313" indent="0">
              <a:buNone/>
              <a:defRPr sz="1000"/>
            </a:lvl2pPr>
            <a:lvl3pPr marL="627063" indent="0">
              <a:buNone/>
              <a:defRPr sz="1000"/>
            </a:lvl3pPr>
            <a:lvl4pPr marL="912813" indent="0">
              <a:buNone/>
              <a:defRPr sz="1000"/>
            </a:lvl4pPr>
            <a:lvl5pPr marL="1200150" indent="0">
              <a:buNone/>
              <a:defRPr sz="1000"/>
            </a:lvl5pPr>
          </a:lstStyle>
          <a:p>
            <a:pPr lvl="0"/>
            <a:r>
              <a:rPr lang="en-US"/>
              <a:t>* PRESENTATION CLASSIFICATION</a:t>
            </a:r>
          </a:p>
        </p:txBody>
      </p:sp>
      <p:pic>
        <p:nvPicPr>
          <p:cNvPr id="11" name="Picture 10" descr="A white text on a black background&#10;&#10;Description automatically generated">
            <a:extLst>
              <a:ext uri="{FF2B5EF4-FFF2-40B4-BE49-F238E27FC236}">
                <a16:creationId xmlns:a16="http://schemas.microsoft.com/office/drawing/2014/main" id="{1A131C86-003D-8FE0-7A0A-0087AF74B7B4}"/>
              </a:ext>
            </a:extLst>
          </p:cNvPr>
          <p:cNvPicPr>
            <a:picLocks noChangeAspect="1"/>
          </p:cNvPicPr>
          <p:nvPr userDrawn="1"/>
        </p:nvPicPr>
        <p:blipFill rotWithShape="1">
          <a:blip r:embed="rId2"/>
          <a:srcRect l="1" r="-312"/>
          <a:stretch/>
        </p:blipFill>
        <p:spPr>
          <a:xfrm>
            <a:off x="10581129" y="6503344"/>
            <a:ext cx="1260243" cy="287907"/>
          </a:xfrm>
          <a:prstGeom prst="rect">
            <a:avLst/>
          </a:prstGeom>
        </p:spPr>
      </p:pic>
      <p:sp>
        <p:nvSpPr>
          <p:cNvPr id="13" name="Picture Placeholder 8">
            <a:extLst>
              <a:ext uri="{FF2B5EF4-FFF2-40B4-BE49-F238E27FC236}">
                <a16:creationId xmlns:a16="http://schemas.microsoft.com/office/drawing/2014/main" id="{7DA22B7E-22D3-9220-D13C-DE2BEA2076B7}"/>
              </a:ext>
            </a:extLst>
          </p:cNvPr>
          <p:cNvSpPr>
            <a:spLocks noGrp="1"/>
          </p:cNvSpPr>
          <p:nvPr>
            <p:ph type="pic" sz="quarter" idx="17" hasCustomPrompt="1"/>
          </p:nvPr>
        </p:nvSpPr>
        <p:spPr>
          <a:xfrm>
            <a:off x="-2" y="694396"/>
            <a:ext cx="9845581" cy="5712754"/>
          </a:xfrm>
          <a:solidFill>
            <a:schemeClr val="bg2">
              <a:lumMod val="90000"/>
            </a:schemeClr>
          </a:solidFill>
        </p:spPr>
        <p:txBody>
          <a:bodyPr anchor="ctr"/>
          <a:lstStyle>
            <a:lvl1pPr marL="0" indent="0" algn="ctr">
              <a:buNone/>
              <a:defRPr>
                <a:solidFill>
                  <a:schemeClr val="tx2"/>
                </a:solidFill>
              </a:defRPr>
            </a:lvl1pPr>
          </a:lstStyle>
          <a:p>
            <a:r>
              <a:rPr lang="en-US"/>
              <a:t>Map Image Size: 1550x900 pixels </a:t>
            </a:r>
          </a:p>
        </p:txBody>
      </p:sp>
      <p:sp>
        <p:nvSpPr>
          <p:cNvPr id="18" name="Rectangle 17">
            <a:extLst>
              <a:ext uri="{FF2B5EF4-FFF2-40B4-BE49-F238E27FC236}">
                <a16:creationId xmlns:a16="http://schemas.microsoft.com/office/drawing/2014/main" id="{E7557846-A9C8-A4F3-33B3-26B6773BAEC0}"/>
              </a:ext>
            </a:extLst>
          </p:cNvPr>
          <p:cNvSpPr/>
          <p:nvPr userDrawn="1"/>
        </p:nvSpPr>
        <p:spPr>
          <a:xfrm>
            <a:off x="9845579" y="0"/>
            <a:ext cx="2346421" cy="6858000"/>
          </a:xfrm>
          <a:prstGeom prst="rect">
            <a:avLst/>
          </a:prstGeom>
          <a:solidFill>
            <a:srgbClr val="0E1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3">
            <a:extLst>
              <a:ext uri="{FF2B5EF4-FFF2-40B4-BE49-F238E27FC236}">
                <a16:creationId xmlns:a16="http://schemas.microsoft.com/office/drawing/2014/main" id="{69F3C3F1-F32D-0F3F-3EBD-8BC40557B341}"/>
              </a:ext>
            </a:extLst>
          </p:cNvPr>
          <p:cNvSpPr>
            <a:spLocks noGrp="1"/>
          </p:cNvSpPr>
          <p:nvPr>
            <p:ph type="body" sz="quarter" idx="15" hasCustomPrompt="1"/>
          </p:nvPr>
        </p:nvSpPr>
        <p:spPr>
          <a:xfrm>
            <a:off x="9954774" y="1581861"/>
            <a:ext cx="2128080" cy="4825289"/>
          </a:xfrm>
        </p:spPr>
        <p:txBody>
          <a:bodyPr>
            <a:normAutofit/>
          </a:bodyPr>
          <a:lstStyle>
            <a:lvl1pPr marL="0" indent="0">
              <a:lnSpc>
                <a:spcPct val="120000"/>
              </a:lnSpc>
              <a:spcBef>
                <a:spcPts val="0"/>
              </a:spcBef>
              <a:buNone/>
              <a:defRPr sz="105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600"/>
            </a:lvl2pPr>
            <a:lvl3pPr marL="627063" indent="0">
              <a:buNone/>
              <a:defRPr sz="1600"/>
            </a:lvl3pPr>
            <a:lvl4pPr marL="912813" indent="0">
              <a:buNone/>
              <a:defRPr sz="1600"/>
            </a:lvl4pPr>
            <a:lvl5pPr marL="1200150" indent="0">
              <a:buNone/>
              <a:defRPr sz="16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p:txBody>
      </p:sp>
      <p:sp>
        <p:nvSpPr>
          <p:cNvPr id="22" name="TextBox 21">
            <a:extLst>
              <a:ext uri="{FF2B5EF4-FFF2-40B4-BE49-F238E27FC236}">
                <a16:creationId xmlns:a16="http://schemas.microsoft.com/office/drawing/2014/main" id="{51FF69C1-129F-326A-227F-99BF5946ACDC}"/>
              </a:ext>
            </a:extLst>
          </p:cNvPr>
          <p:cNvSpPr txBox="1"/>
          <p:nvPr userDrawn="1"/>
        </p:nvSpPr>
        <p:spPr>
          <a:xfrm>
            <a:off x="9936303" y="111123"/>
            <a:ext cx="1800310" cy="246025"/>
          </a:xfrm>
          <a:prstGeom prst="rect">
            <a:avLst/>
          </a:prstGeom>
          <a:noFill/>
        </p:spPr>
        <p:txBody>
          <a:bodyPr wrap="square" lIns="108000" tIns="54000" rIns="108000" bIns="0" rtlCol="0" anchor="t" anchorCtr="0">
            <a:noAutofit/>
          </a:bodyPr>
          <a:lstStyle/>
          <a:p>
            <a:pPr marL="0" marR="0" lvl="0" indent="0" algn="l" defTabSz="914400" rtl="0" eaLnBrk="1" fontAlgn="auto" latinLnBrk="0" hangingPunct="1">
              <a:lnSpc>
                <a:spcPct val="110000"/>
              </a:lnSpc>
              <a:spcBef>
                <a:spcPts val="0"/>
              </a:spcBef>
              <a:spcAft>
                <a:spcPts val="1400"/>
              </a:spcAft>
              <a:buClr>
                <a:prstClr val="white"/>
              </a:buClr>
              <a:buSzPct val="25000"/>
              <a:buFontTx/>
              <a:buNone/>
              <a:tabLst/>
              <a:defRPr/>
            </a:pPr>
            <a:r>
              <a:rPr kumimoji="0" lang="it-IT" sz="800" b="0" i="0" u="none" strike="noStrike" kern="1200" cap="none" spc="4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Black"/>
              </a:rPr>
              <a:t>LOCATION</a:t>
            </a:r>
            <a:r>
              <a:rPr kumimoji="0" lang="it-IT" sz="600" b="0" i="0" u="none" strike="noStrike" kern="1200" cap="none" spc="40" normalizeH="0" baseline="0" noProof="0">
                <a:ln>
                  <a:noFill/>
                </a:ln>
                <a:solidFill>
                  <a:srgbClr val="B9BCBD"/>
                </a:solidFill>
                <a:effectLst/>
                <a:uLnTx/>
                <a:uFillTx/>
                <a:latin typeface="Arial" charset="0"/>
                <a:ea typeface="Arial" charset="0"/>
                <a:cs typeface="Arial" charset="0"/>
                <a:sym typeface="Arial Black"/>
              </a:rPr>
              <a:t> </a:t>
            </a:r>
            <a:endParaRPr kumimoji="0" lang="mr-IN" sz="600" b="1" i="0" u="none" strike="noStrike" kern="1200" cap="none" spc="0" normalizeH="0" baseline="0" noProof="0">
              <a:ln>
                <a:noFill/>
              </a:ln>
              <a:solidFill>
                <a:srgbClr val="B9BCBD"/>
              </a:solidFill>
              <a:effectLst/>
              <a:uLnTx/>
              <a:uFillTx/>
              <a:latin typeface="Arial" charset="0"/>
              <a:ea typeface="Arial" charset="0"/>
              <a:cs typeface="Arial" charset="0"/>
              <a:sym typeface="Arial Black"/>
            </a:endParaRPr>
          </a:p>
        </p:txBody>
      </p:sp>
      <p:sp>
        <p:nvSpPr>
          <p:cNvPr id="23" name="TextBox 22">
            <a:extLst>
              <a:ext uri="{FF2B5EF4-FFF2-40B4-BE49-F238E27FC236}">
                <a16:creationId xmlns:a16="http://schemas.microsoft.com/office/drawing/2014/main" id="{84DD49EC-1C31-2098-BE67-0FEECF686813}"/>
              </a:ext>
            </a:extLst>
          </p:cNvPr>
          <p:cNvSpPr txBox="1"/>
          <p:nvPr userDrawn="1"/>
        </p:nvSpPr>
        <p:spPr>
          <a:xfrm>
            <a:off x="9935804" y="1336925"/>
            <a:ext cx="1800807" cy="231545"/>
          </a:xfrm>
          <a:prstGeom prst="rect">
            <a:avLst/>
          </a:prstGeom>
          <a:noFill/>
        </p:spPr>
        <p:txBody>
          <a:bodyPr wrap="square" lIns="108000" tIns="54000" rIns="108000" bIns="0" rtlCol="0" anchor="t" anchorCtr="0">
            <a:noAutofit/>
          </a:bodyPr>
          <a:lstStyle/>
          <a:p>
            <a:pPr marL="0" marR="0" lvl="0" indent="0" algn="l" defTabSz="914400" rtl="0" eaLnBrk="1" fontAlgn="auto" latinLnBrk="0" hangingPunct="1">
              <a:lnSpc>
                <a:spcPct val="110000"/>
              </a:lnSpc>
              <a:spcBef>
                <a:spcPts val="0"/>
              </a:spcBef>
              <a:spcAft>
                <a:spcPts val="1400"/>
              </a:spcAft>
              <a:buClr>
                <a:prstClr val="white"/>
              </a:buClr>
              <a:buSzPct val="25000"/>
              <a:buFontTx/>
              <a:buNone/>
              <a:tabLst/>
              <a:defRPr/>
            </a:pPr>
            <a:r>
              <a:rPr kumimoji="0" lang="it-IT" sz="800" b="0" i="0" u="none" strike="noStrike" kern="1200" cap="none" spc="4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Black"/>
              </a:rPr>
              <a:t>NOTES</a:t>
            </a:r>
            <a:endParaRPr kumimoji="0" lang="mr-IN" sz="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Arial" charset="0"/>
              <a:sym typeface="Arial Black"/>
            </a:endParaRPr>
          </a:p>
        </p:txBody>
      </p:sp>
      <p:grpSp>
        <p:nvGrpSpPr>
          <p:cNvPr id="25" name="Group 24">
            <a:extLst>
              <a:ext uri="{FF2B5EF4-FFF2-40B4-BE49-F238E27FC236}">
                <a16:creationId xmlns:a16="http://schemas.microsoft.com/office/drawing/2014/main" id="{8EEAFB02-E945-C6D1-49B6-CC80E5DF2432}"/>
              </a:ext>
            </a:extLst>
          </p:cNvPr>
          <p:cNvGrpSpPr/>
          <p:nvPr userDrawn="1"/>
        </p:nvGrpSpPr>
        <p:grpSpPr>
          <a:xfrm>
            <a:off x="9845579" y="1257772"/>
            <a:ext cx="2346425" cy="45719"/>
            <a:chOff x="7596158" y="2284413"/>
            <a:chExt cx="1547807" cy="0"/>
          </a:xfrm>
        </p:grpSpPr>
        <p:cxnSp>
          <p:nvCxnSpPr>
            <p:cNvPr id="26" name="Straight Connector 25">
              <a:extLst>
                <a:ext uri="{FF2B5EF4-FFF2-40B4-BE49-F238E27FC236}">
                  <a16:creationId xmlns:a16="http://schemas.microsoft.com/office/drawing/2014/main" id="{E0181FEB-4CF1-41BF-AFBB-E26F7C3E1252}"/>
                </a:ext>
              </a:extLst>
            </p:cNvPr>
            <p:cNvCxnSpPr/>
            <p:nvPr/>
          </p:nvCxnSpPr>
          <p:spPr>
            <a:xfrm>
              <a:off x="7596158" y="2284413"/>
              <a:ext cx="1547806" cy="0"/>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77A48C-598F-B939-6E5B-8A8D8C5A80C1}"/>
                </a:ext>
              </a:extLst>
            </p:cNvPr>
            <p:cNvCxnSpPr/>
            <p:nvPr/>
          </p:nvCxnSpPr>
          <p:spPr>
            <a:xfrm>
              <a:off x="9071965" y="2284413"/>
              <a:ext cx="7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3E2779-1D25-102B-7A4D-F5CEA3B340ED}"/>
                </a:ext>
              </a:extLst>
            </p:cNvPr>
            <p:cNvCxnSpPr/>
            <p:nvPr/>
          </p:nvCxnSpPr>
          <p:spPr>
            <a:xfrm>
              <a:off x="7596188" y="2284413"/>
              <a:ext cx="7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6854D32-6812-701F-B726-436FB2C44FAE}"/>
              </a:ext>
            </a:extLst>
          </p:cNvPr>
          <p:cNvSpPr txBox="1"/>
          <p:nvPr userDrawn="1"/>
        </p:nvSpPr>
        <p:spPr>
          <a:xfrm>
            <a:off x="11761842" y="6611779"/>
            <a:ext cx="430158"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10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
        <p:nvSpPr>
          <p:cNvPr id="33" name="Text Placeholder 32">
            <a:extLst>
              <a:ext uri="{FF2B5EF4-FFF2-40B4-BE49-F238E27FC236}">
                <a16:creationId xmlns:a16="http://schemas.microsoft.com/office/drawing/2014/main" id="{115BB847-FF7B-A1EA-2E64-7F3CD96CBDE3}"/>
              </a:ext>
            </a:extLst>
          </p:cNvPr>
          <p:cNvSpPr>
            <a:spLocks noGrp="1"/>
          </p:cNvSpPr>
          <p:nvPr>
            <p:ph type="body" sz="quarter" idx="18"/>
          </p:nvPr>
        </p:nvSpPr>
        <p:spPr>
          <a:xfrm>
            <a:off x="9955404" y="357188"/>
            <a:ext cx="2118377" cy="770091"/>
          </a:xfrm>
        </p:spPr>
        <p:txBody>
          <a:bodyPr>
            <a:noAutofit/>
          </a:bodyPr>
          <a:lstStyle>
            <a:lvl1pPr marL="0" indent="0">
              <a:lnSpc>
                <a:spcPct val="100000"/>
              </a:lnSpc>
              <a:spcBef>
                <a:spcPts val="0"/>
              </a:spcBef>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1313"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27063"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12813"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0015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cxnSp>
        <p:nvCxnSpPr>
          <p:cNvPr id="31" name="Straight Connector 30">
            <a:extLst>
              <a:ext uri="{FF2B5EF4-FFF2-40B4-BE49-F238E27FC236}">
                <a16:creationId xmlns:a16="http://schemas.microsoft.com/office/drawing/2014/main" id="{E2CEB5D1-0921-660C-4108-CC8880F4F47A}"/>
              </a:ext>
            </a:extLst>
          </p:cNvPr>
          <p:cNvCxnSpPr/>
          <p:nvPr userDrawn="1"/>
        </p:nvCxnSpPr>
        <p:spPr>
          <a:xfrm>
            <a:off x="9848354" y="0"/>
            <a:ext cx="0" cy="6858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A white text on a black background&#10;&#10;Description automatically generated">
            <a:extLst>
              <a:ext uri="{FF2B5EF4-FFF2-40B4-BE49-F238E27FC236}">
                <a16:creationId xmlns:a16="http://schemas.microsoft.com/office/drawing/2014/main" id="{9F91FAAE-A9A5-61EB-0E9B-3AFF62FB3B4E}"/>
              </a:ext>
            </a:extLst>
          </p:cNvPr>
          <p:cNvPicPr>
            <a:picLocks noChangeAspect="1"/>
          </p:cNvPicPr>
          <p:nvPr userDrawn="1"/>
        </p:nvPicPr>
        <p:blipFill rotWithShape="1">
          <a:blip r:embed="rId2"/>
          <a:srcRect l="1" r="-312"/>
          <a:stretch/>
        </p:blipFill>
        <p:spPr>
          <a:xfrm>
            <a:off x="361364" y="6503336"/>
            <a:ext cx="1260243" cy="287907"/>
          </a:xfrm>
          <a:prstGeom prst="rect">
            <a:avLst/>
          </a:prstGeom>
        </p:spPr>
      </p:pic>
      <p:sp>
        <p:nvSpPr>
          <p:cNvPr id="4" name="Picture Placeholder 3">
            <a:extLst>
              <a:ext uri="{FF2B5EF4-FFF2-40B4-BE49-F238E27FC236}">
                <a16:creationId xmlns:a16="http://schemas.microsoft.com/office/drawing/2014/main" id="{0059847D-2F71-068B-97EC-3EB450BFA176}"/>
              </a:ext>
            </a:extLst>
          </p:cNvPr>
          <p:cNvSpPr>
            <a:spLocks noGrp="1"/>
          </p:cNvSpPr>
          <p:nvPr>
            <p:ph type="pic" sz="quarter" idx="19" hasCustomPrompt="1"/>
          </p:nvPr>
        </p:nvSpPr>
        <p:spPr>
          <a:xfrm>
            <a:off x="6554788" y="1336675"/>
            <a:ext cx="2719387" cy="1585913"/>
          </a:xfrm>
          <a:ln w="28575">
            <a:solidFill>
              <a:schemeClr val="accent3">
                <a:lumMod val="40000"/>
                <a:lumOff val="60000"/>
              </a:schemeClr>
            </a:solidFill>
            <a:miter lim="800000"/>
          </a:ln>
        </p:spPr>
        <p:txBody>
          <a:bodyPr>
            <a:normAutofit/>
          </a:bodyPr>
          <a:lstStyle>
            <a:lvl1pPr marL="0" indent="0">
              <a:buNone/>
              <a:defRPr sz="1800"/>
            </a:lvl1pPr>
          </a:lstStyle>
          <a:p>
            <a:r>
              <a:rPr lang="en-US"/>
              <a:t>Inset Image</a:t>
            </a:r>
          </a:p>
        </p:txBody>
      </p:sp>
      <p:sp>
        <p:nvSpPr>
          <p:cNvPr id="6" name="Text Placeholder 5">
            <a:extLst>
              <a:ext uri="{FF2B5EF4-FFF2-40B4-BE49-F238E27FC236}">
                <a16:creationId xmlns:a16="http://schemas.microsoft.com/office/drawing/2014/main" id="{C287FC56-A57F-E973-5F77-F9464208F2EF}"/>
              </a:ext>
            </a:extLst>
          </p:cNvPr>
          <p:cNvSpPr>
            <a:spLocks noGrp="1"/>
          </p:cNvSpPr>
          <p:nvPr>
            <p:ph type="body" sz="quarter" idx="20"/>
          </p:nvPr>
        </p:nvSpPr>
        <p:spPr>
          <a:xfrm>
            <a:off x="6554788" y="2935947"/>
            <a:ext cx="2719387" cy="236853"/>
          </a:xfrm>
          <a:solidFill>
            <a:srgbClr val="0A1624">
              <a:alpha val="69804"/>
            </a:srgbClr>
          </a:solidFill>
          <a:ln w="28575">
            <a:noFill/>
            <a:miter lim="800000"/>
          </a:ln>
        </p:spPr>
        <p:txBody>
          <a:bodyPr>
            <a:noAutofit/>
          </a:bodyPr>
          <a:lstStyle>
            <a:lvl1pPr marL="0" indent="0">
              <a:lnSpc>
                <a:spcPct val="100000"/>
              </a:lnSpc>
              <a:spcBef>
                <a:spcPts val="0"/>
              </a:spcBef>
              <a:buNone/>
              <a:defRPr sz="900">
                <a:solidFill>
                  <a:schemeClr val="bg1"/>
                </a:solidFill>
              </a:defRPr>
            </a:lvl1pPr>
            <a:lvl2pPr marL="341313" indent="0">
              <a:buNone/>
              <a:defRPr sz="800"/>
            </a:lvl2pPr>
            <a:lvl3pPr marL="627062" indent="0">
              <a:buNone/>
              <a:defRPr sz="800"/>
            </a:lvl3pPr>
            <a:lvl4pPr marL="912812" indent="0">
              <a:buNone/>
              <a:defRPr sz="800"/>
            </a:lvl4pPr>
            <a:lvl5pPr marL="1200150" indent="0">
              <a:buNone/>
              <a:defRPr sz="800"/>
            </a:lvl5pPr>
          </a:lstStyle>
          <a:p>
            <a:pPr lvl="0"/>
            <a:r>
              <a:rPr lang="en-US"/>
              <a:t>Click to edit Master text styles</a:t>
            </a:r>
          </a:p>
        </p:txBody>
      </p:sp>
      <p:sp>
        <p:nvSpPr>
          <p:cNvPr id="8" name="TextBox 7">
            <a:extLst>
              <a:ext uri="{FF2B5EF4-FFF2-40B4-BE49-F238E27FC236}">
                <a16:creationId xmlns:a16="http://schemas.microsoft.com/office/drawing/2014/main" id="{14E00F9B-127B-E521-68B9-EEC426F3BB33}"/>
              </a:ext>
            </a:extLst>
          </p:cNvPr>
          <p:cNvSpPr txBox="1"/>
          <p:nvPr userDrawn="1"/>
        </p:nvSpPr>
        <p:spPr>
          <a:xfrm>
            <a:off x="9953786" y="6528344"/>
            <a:ext cx="1678066"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Tree>
    <p:extLst>
      <p:ext uri="{BB962C8B-B14F-4D97-AF65-F5344CB8AC3E}">
        <p14:creationId xmlns:p14="http://schemas.microsoft.com/office/powerpoint/2010/main" val="79343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2839E34F-AD81-B58D-7707-F1F125F477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583850" y="6506065"/>
            <a:ext cx="1260243" cy="292315"/>
          </a:xfrm>
          <a:prstGeom prst="rect">
            <a:avLst/>
          </a:prstGeom>
        </p:spPr>
      </p:pic>
      <p:sp>
        <p:nvSpPr>
          <p:cNvPr id="2" name="Title Placeholder 1">
            <a:extLst>
              <a:ext uri="{FF2B5EF4-FFF2-40B4-BE49-F238E27FC236}">
                <a16:creationId xmlns:a16="http://schemas.microsoft.com/office/drawing/2014/main" id="{5FA813B7-8077-4B92-B6A0-A02CCD9ED686}"/>
              </a:ext>
            </a:extLst>
          </p:cNvPr>
          <p:cNvSpPr>
            <a:spLocks noGrp="1"/>
          </p:cNvSpPr>
          <p:nvPr>
            <p:ph type="title"/>
          </p:nvPr>
        </p:nvSpPr>
        <p:spPr>
          <a:xfrm>
            <a:off x="263468" y="111442"/>
            <a:ext cx="10231812" cy="569595"/>
          </a:xfrm>
          <a:prstGeom prst="rect">
            <a:avLst/>
          </a:prstGeom>
        </p:spPr>
        <p:txBody>
          <a:bodyPr vert="horz" lIns="91440" tIns="45720" rIns="91440" bIns="45720" rtlCol="0" anchor="ctr">
            <a:noAutofit/>
          </a:bodyPr>
          <a:lstStyle/>
          <a:p>
            <a:r>
              <a:rPr lang="en-US"/>
              <a:t>TITLE PLACEHOLDER</a:t>
            </a:r>
          </a:p>
        </p:txBody>
      </p:sp>
      <p:sp>
        <p:nvSpPr>
          <p:cNvPr id="3" name="Text Placeholder 2">
            <a:extLst>
              <a:ext uri="{FF2B5EF4-FFF2-40B4-BE49-F238E27FC236}">
                <a16:creationId xmlns:a16="http://schemas.microsoft.com/office/drawing/2014/main" id="{962C85F7-8444-4E14-B350-88588AD514FD}"/>
              </a:ext>
            </a:extLst>
          </p:cNvPr>
          <p:cNvSpPr>
            <a:spLocks noGrp="1"/>
          </p:cNvSpPr>
          <p:nvPr>
            <p:ph type="body" idx="1"/>
          </p:nvPr>
        </p:nvSpPr>
        <p:spPr>
          <a:xfrm>
            <a:off x="263467" y="1429459"/>
            <a:ext cx="1166500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FFE9C3C-7F89-65BB-2452-6576E72CB6A2}"/>
              </a:ext>
            </a:extLst>
          </p:cNvPr>
          <p:cNvSpPr txBox="1"/>
          <p:nvPr userDrawn="1"/>
        </p:nvSpPr>
        <p:spPr>
          <a:xfrm>
            <a:off x="11761842" y="6611779"/>
            <a:ext cx="430158"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10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pic>
        <p:nvPicPr>
          <p:cNvPr id="12" name="Picture 11" descr="A white text on a black background&#10;&#10;Description automatically generated">
            <a:extLst>
              <a:ext uri="{FF2B5EF4-FFF2-40B4-BE49-F238E27FC236}">
                <a16:creationId xmlns:a16="http://schemas.microsoft.com/office/drawing/2014/main" id="{FA587AD9-38A3-4D16-EF98-7B6962CA8330}"/>
              </a:ext>
            </a:extLst>
          </p:cNvPr>
          <p:cNvPicPr>
            <a:picLocks noChangeAspect="1"/>
          </p:cNvPicPr>
          <p:nvPr userDrawn="1"/>
        </p:nvPicPr>
        <p:blipFill rotWithShape="1">
          <a:blip r:embed="rId12"/>
          <a:srcRect l="1" r="-312"/>
          <a:stretch/>
        </p:blipFill>
        <p:spPr>
          <a:xfrm>
            <a:off x="10581129" y="6503344"/>
            <a:ext cx="1260243" cy="287907"/>
          </a:xfrm>
          <a:prstGeom prst="rect">
            <a:avLst/>
          </a:prstGeom>
        </p:spPr>
      </p:pic>
      <p:sp>
        <p:nvSpPr>
          <p:cNvPr id="13" name="TextBox 12">
            <a:extLst>
              <a:ext uri="{FF2B5EF4-FFF2-40B4-BE49-F238E27FC236}">
                <a16:creationId xmlns:a16="http://schemas.microsoft.com/office/drawing/2014/main" id="{9926913E-7CCC-E39E-4226-512001CE19B5}"/>
              </a:ext>
            </a:extLst>
          </p:cNvPr>
          <p:cNvSpPr txBox="1"/>
          <p:nvPr userDrawn="1"/>
        </p:nvSpPr>
        <p:spPr>
          <a:xfrm>
            <a:off x="263468" y="6528344"/>
            <a:ext cx="290442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2024 HawkEye 360 Inc.</a:t>
            </a:r>
            <a:endParaRPr lang="en-US"/>
          </a:p>
        </p:txBody>
      </p:sp>
    </p:spTree>
    <p:extLst>
      <p:ext uri="{BB962C8B-B14F-4D97-AF65-F5344CB8AC3E}">
        <p14:creationId xmlns:p14="http://schemas.microsoft.com/office/powerpoint/2010/main" val="113681505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4022" r:id="rId5"/>
    <p:sldLayoutId id="2147483848" r:id="rId6"/>
    <p:sldLayoutId id="2147484037" r:id="rId7"/>
    <p:sldLayoutId id="2147484038" r:id="rId8"/>
    <p:sldLayoutId id="2147484040" r:id="rId9"/>
  </p:sldLayoutIdLst>
  <p:txStyles>
    <p:titleStyle>
      <a:lvl1pPr algn="l" defTabSz="914400" rtl="0" eaLnBrk="1" latinLnBrk="0" hangingPunct="1">
        <a:lnSpc>
          <a:spcPct val="90000"/>
        </a:lnSpc>
        <a:spcBef>
          <a:spcPct val="0"/>
        </a:spcBef>
        <a:buNone/>
        <a:defRPr sz="4000" b="1" kern="1200" cap="all" spc="120" baseline="0">
          <a:solidFill>
            <a:schemeClr val="bg1"/>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1"/>
        </a:buClr>
        <a:buSzPct val="125000"/>
        <a:buFont typeface="Arial" panose="020B0604020202020204" pitchFamily="34" charset="0"/>
        <a:buChar char="•"/>
        <a:defRPr sz="24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73088" indent="-231775" algn="l" defTabSz="914400" rtl="0" eaLnBrk="1" latinLnBrk="0" hangingPunct="1">
        <a:lnSpc>
          <a:spcPct val="150000"/>
        </a:lnSpc>
        <a:spcBef>
          <a:spcPts val="500"/>
        </a:spcBef>
        <a:buClr>
          <a:schemeClr val="bg1"/>
        </a:buClr>
        <a:buSzPct val="120000"/>
        <a:buFont typeface="Open Sans" panose="020B0606030504020204" pitchFamily="34" charset="0"/>
        <a:buChar char="−"/>
        <a:defRPr sz="20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42950" indent="-115888" algn="l" defTabSz="914400" rtl="0" eaLnBrk="1" latinLnBrk="0" hangingPunct="1">
        <a:lnSpc>
          <a:spcPct val="150000"/>
        </a:lnSpc>
        <a:spcBef>
          <a:spcPts val="500"/>
        </a:spcBef>
        <a:buClr>
          <a:schemeClr val="bg1"/>
        </a:buClr>
        <a:buSzPct val="90000"/>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28700" indent="-115888" algn="l" defTabSz="914400" rtl="0" eaLnBrk="1" latinLnBrk="0" hangingPunct="1">
        <a:lnSpc>
          <a:spcPct val="150000"/>
        </a:lnSpc>
        <a:spcBef>
          <a:spcPts val="500"/>
        </a:spcBef>
        <a:buClr>
          <a:schemeClr val="bg1"/>
        </a:buClr>
        <a:buSzPct val="90000"/>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314450" indent="-114300" algn="l" defTabSz="914400" rtl="0" eaLnBrk="1" latinLnBrk="0" hangingPunct="1">
        <a:lnSpc>
          <a:spcPct val="150000"/>
        </a:lnSpc>
        <a:spcBef>
          <a:spcPts val="500"/>
        </a:spcBef>
        <a:buClr>
          <a:schemeClr val="bg1"/>
        </a:buClr>
        <a:buSzPct val="90000"/>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EDE5F-0C1F-7935-64A2-4CCA66C20B64}"/>
              </a:ext>
            </a:extLst>
          </p:cNvPr>
          <p:cNvSpPr/>
          <p:nvPr userDrawn="1"/>
        </p:nvSpPr>
        <p:spPr>
          <a:xfrm>
            <a:off x="0" y="0"/>
            <a:ext cx="12192000" cy="6858000"/>
          </a:xfrm>
          <a:prstGeom prst="rect">
            <a:avLst/>
          </a:prstGeom>
          <a:solidFill>
            <a:srgbClr val="121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FA813B7-8077-4B92-B6A0-A02CCD9ED686}"/>
              </a:ext>
            </a:extLst>
          </p:cNvPr>
          <p:cNvSpPr>
            <a:spLocks noGrp="1"/>
          </p:cNvSpPr>
          <p:nvPr>
            <p:ph type="title"/>
          </p:nvPr>
        </p:nvSpPr>
        <p:spPr>
          <a:xfrm>
            <a:off x="424688" y="111442"/>
            <a:ext cx="10070592" cy="569595"/>
          </a:xfrm>
          <a:prstGeom prst="rect">
            <a:avLst/>
          </a:prstGeom>
        </p:spPr>
        <p:txBody>
          <a:bodyPr vert="horz" lIns="91440" tIns="45720" rIns="91440" bIns="45720" rtlCol="0" anchor="ctr">
            <a:normAutofit/>
          </a:bodyPr>
          <a:lstStyle/>
          <a:p>
            <a:r>
              <a:rPr lang="en-US" dirty="0"/>
              <a:t>TITLE PLACEHOLDER</a:t>
            </a:r>
          </a:p>
        </p:txBody>
      </p:sp>
      <p:sp>
        <p:nvSpPr>
          <p:cNvPr id="3" name="Text Placeholder 2">
            <a:extLst>
              <a:ext uri="{FF2B5EF4-FFF2-40B4-BE49-F238E27FC236}">
                <a16:creationId xmlns:a16="http://schemas.microsoft.com/office/drawing/2014/main" id="{962C85F7-8444-4E14-B350-88588AD514FD}"/>
              </a:ext>
            </a:extLst>
          </p:cNvPr>
          <p:cNvSpPr>
            <a:spLocks noGrp="1"/>
          </p:cNvSpPr>
          <p:nvPr>
            <p:ph type="body" idx="1"/>
          </p:nvPr>
        </p:nvSpPr>
        <p:spPr>
          <a:xfrm>
            <a:off x="838200" y="142945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2FFE9C3C-7F89-65BB-2452-6576E72CB6A2}"/>
              </a:ext>
            </a:extLst>
          </p:cNvPr>
          <p:cNvSpPr txBox="1"/>
          <p:nvPr userDrawn="1"/>
        </p:nvSpPr>
        <p:spPr>
          <a:xfrm>
            <a:off x="9314688" y="6546825"/>
            <a:ext cx="2743200" cy="21544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8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39981115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4035" r:id="rId39"/>
    <p:sldLayoutId id="2147484036" r:id="rId40"/>
    <p:sldLayoutId id="2147484039" r:id="rId41"/>
  </p:sldLayoutIdLst>
  <p:txStyles>
    <p:titleStyle>
      <a:lvl1pPr algn="l" defTabSz="914400" rtl="0" eaLnBrk="1" latinLnBrk="0" hangingPunct="1">
        <a:lnSpc>
          <a:spcPct val="90000"/>
        </a:lnSpc>
        <a:spcBef>
          <a:spcPct val="0"/>
        </a:spcBef>
        <a:buNone/>
        <a:defRPr sz="2800" kern="1200" cap="all" baseline="0">
          <a:solidFill>
            <a:schemeClr val="bg1"/>
          </a:solidFill>
          <a:latin typeface="Franklin Gothic Medium Cond" panose="020B0606030402020204" pitchFamily="34" charset="0"/>
          <a:ea typeface="+mj-ea"/>
          <a:cs typeface="+mj-cs"/>
        </a:defRPr>
      </a:lvl1pPr>
    </p:titleStyle>
    <p:bodyStyle>
      <a:lvl1pPr marL="285750" indent="-285750" algn="l" defTabSz="914400" rtl="0" eaLnBrk="1" latinLnBrk="0" hangingPunct="1">
        <a:lnSpc>
          <a:spcPct val="150000"/>
        </a:lnSpc>
        <a:spcBef>
          <a:spcPts val="1000"/>
        </a:spcBef>
        <a:buClr>
          <a:schemeClr val="bg1"/>
        </a:buClr>
        <a:buSzPct val="125000"/>
        <a:buFont typeface="Arial" panose="020B0604020202020204" pitchFamily="34" charset="0"/>
        <a:buChar char="•"/>
        <a:defRPr sz="24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73088" indent="-231775" algn="l" defTabSz="914400" rtl="0" eaLnBrk="1" latinLnBrk="0" hangingPunct="1">
        <a:lnSpc>
          <a:spcPct val="150000"/>
        </a:lnSpc>
        <a:spcBef>
          <a:spcPts val="500"/>
        </a:spcBef>
        <a:buClr>
          <a:schemeClr val="bg1"/>
        </a:buClr>
        <a:buSzPct val="100000"/>
        <a:buFont typeface="Arial" panose="020B0604020202020204" pitchFamily="34" charset="0"/>
        <a:buChar char="•"/>
        <a:defRPr sz="20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98513"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84263"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371600"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hyperlink" Target="mailto:Eric.Mason@HE360.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2FA7448-2C9A-0749-0759-F795EAD8C5A5}"/>
              </a:ext>
            </a:extLst>
          </p:cNvPr>
          <p:cNvSpPr>
            <a:spLocks noGrp="1"/>
          </p:cNvSpPr>
          <p:nvPr>
            <p:ph type="ctrTitle"/>
          </p:nvPr>
        </p:nvSpPr>
        <p:spPr>
          <a:xfrm>
            <a:off x="608011" y="2927927"/>
            <a:ext cx="7921627" cy="1474542"/>
          </a:xfrm>
        </p:spPr>
        <p:txBody>
          <a:bodyPr>
            <a:noAutofit/>
          </a:bodyPr>
          <a:lstStyle/>
          <a:p>
            <a:r>
              <a:rPr lang="en-US" sz="4000" dirty="0">
                <a:ln w="6350">
                  <a:solidFill>
                    <a:schemeClr val="accent4"/>
                  </a:solidFill>
                </a:ln>
                <a:latin typeface="Franklin Gothic Medium Cond" panose="020B0606030402020204" pitchFamily="34" charset="0"/>
              </a:rPr>
              <a:t>Machine Learning at the Edge: </a:t>
            </a:r>
            <a:br>
              <a:rPr lang="en-US" sz="4000" dirty="0">
                <a:ln w="6350">
                  <a:solidFill>
                    <a:schemeClr val="accent4"/>
                  </a:solidFill>
                </a:ln>
                <a:latin typeface="Franklin Gothic Medium Cond" panose="020B0606030402020204" pitchFamily="34" charset="0"/>
              </a:rPr>
            </a:br>
            <a:r>
              <a:rPr lang="en-US" sz="2800" dirty="0">
                <a:ln w="6350">
                  <a:solidFill>
                    <a:schemeClr val="accent4"/>
                  </a:solidFill>
                </a:ln>
                <a:latin typeface="Franklin Gothic Medium Cond" panose="020B0606030402020204" pitchFamily="34" charset="0"/>
              </a:rPr>
              <a:t>Enhancing EMSO Effectiveness Through Lightweight, Continually Trained RF Models</a:t>
            </a:r>
            <a:endParaRPr lang="en-US" sz="4000" b="0" dirty="0">
              <a:ln w="6350">
                <a:solidFill>
                  <a:schemeClr val="accent4"/>
                </a:solidFill>
              </a:ln>
              <a:latin typeface="Franklin Gothic Medium Cond" panose="020B0606030402020204" pitchFamily="34" charset="0"/>
              <a:cs typeface="Teko" panose="02000000000000000000" pitchFamily="2" charset="0"/>
            </a:endParaRPr>
          </a:p>
        </p:txBody>
      </p:sp>
      <p:sp>
        <p:nvSpPr>
          <p:cNvPr id="12" name="Text Placeholder 2">
            <a:extLst>
              <a:ext uri="{FF2B5EF4-FFF2-40B4-BE49-F238E27FC236}">
                <a16:creationId xmlns:a16="http://schemas.microsoft.com/office/drawing/2014/main" id="{01909D53-48D0-293D-162C-FCDE18B5E4BD}"/>
              </a:ext>
            </a:extLst>
          </p:cNvPr>
          <p:cNvSpPr>
            <a:spLocks noGrp="1"/>
          </p:cNvSpPr>
          <p:nvPr>
            <p:ph type="body" sz="quarter" idx="10"/>
          </p:nvPr>
        </p:nvSpPr>
        <p:spPr>
          <a:xfrm>
            <a:off x="650819" y="4783759"/>
            <a:ext cx="7459315" cy="921715"/>
          </a:xfrm>
          <a:effectLst>
            <a:outerShdw blurRad="50800" dist="38100" dir="10800000" algn="r" rotWithShape="0">
              <a:prstClr val="black">
                <a:alpha val="40000"/>
              </a:prstClr>
            </a:outerShdw>
          </a:effectLst>
        </p:spPr>
        <p:txBody>
          <a:bodyPr/>
          <a:lstStyle/>
          <a:p>
            <a:r>
              <a:rPr lang="en-US" dirty="0">
                <a:solidFill>
                  <a:srgbClr val="F2F8A2"/>
                </a:solidFill>
                <a:latin typeface="Open Sans Semibold"/>
                <a:ea typeface="Open Sans Semibold"/>
                <a:cs typeface="Open Sans Semibold"/>
              </a:rPr>
              <a:t>Presented By:</a:t>
            </a:r>
          </a:p>
          <a:p>
            <a:r>
              <a:rPr lang="en-US" dirty="0">
                <a:solidFill>
                  <a:schemeClr val="bg1"/>
                </a:solidFill>
                <a:latin typeface="Open Sans Semibold"/>
                <a:ea typeface="Open Sans Semibold"/>
                <a:cs typeface="Open Sans Semibold"/>
              </a:rPr>
              <a:t>Eric Mason, Ph.D., Principal Data Scientist, Special Projects</a:t>
            </a:r>
          </a:p>
        </p:txBody>
      </p:sp>
      <p:sp>
        <p:nvSpPr>
          <p:cNvPr id="13" name="Text Placeholder 3">
            <a:extLst>
              <a:ext uri="{FF2B5EF4-FFF2-40B4-BE49-F238E27FC236}">
                <a16:creationId xmlns:a16="http://schemas.microsoft.com/office/drawing/2014/main" id="{1AE6D27C-9B27-B2EF-E677-EF31B35C7F84}"/>
              </a:ext>
            </a:extLst>
          </p:cNvPr>
          <p:cNvSpPr>
            <a:spLocks noGrp="1"/>
          </p:cNvSpPr>
          <p:nvPr>
            <p:ph type="body" sz="quarter" idx="11"/>
          </p:nvPr>
        </p:nvSpPr>
        <p:spPr>
          <a:xfrm>
            <a:off x="648291" y="5865091"/>
            <a:ext cx="5965508" cy="524783"/>
          </a:xfrm>
        </p:spPr>
        <p:txBody>
          <a:bodyPr/>
          <a:lstStyle/>
          <a:p>
            <a:r>
              <a:rPr lang="en-US" b="1">
                <a:solidFill>
                  <a:schemeClr val="tx1"/>
                </a:solidFill>
                <a:latin typeface="Open Sans"/>
                <a:ea typeface="Open Sans"/>
                <a:cs typeface="Open Sans"/>
              </a:rPr>
              <a:t>October 16, 2025</a:t>
            </a:r>
          </a:p>
          <a:p>
            <a:r>
              <a:rPr lang="en-US" b="1" dirty="0">
                <a:solidFill>
                  <a:schemeClr val="tx1"/>
                </a:solidFill>
                <a:latin typeface="Open Sans"/>
                <a:ea typeface="Open Sans"/>
                <a:cs typeface="Open Sans"/>
              </a:rPr>
              <a:t>AOC Asia</a:t>
            </a:r>
          </a:p>
        </p:txBody>
      </p:sp>
      <p:sp useBgFill="1">
        <p:nvSpPr>
          <p:cNvPr id="2" name="Text Placeholder 1">
            <a:extLst>
              <a:ext uri="{FF2B5EF4-FFF2-40B4-BE49-F238E27FC236}">
                <a16:creationId xmlns:a16="http://schemas.microsoft.com/office/drawing/2014/main" id="{10E732F3-3BE4-7895-42CA-CA2102E9ABD7}"/>
              </a:ext>
            </a:extLst>
          </p:cNvPr>
          <p:cNvSpPr>
            <a:spLocks noGrp="1"/>
          </p:cNvSpPr>
          <p:nvPr>
            <p:ph type="body" sz="quarter" idx="14"/>
          </p:nvPr>
        </p:nvSpPr>
        <p:spPr>
          <a:ln>
            <a:noFill/>
          </a:ln>
        </p:spPr>
        <p:txBody>
          <a:bodyPr/>
          <a:lstStyle/>
          <a:p>
            <a:r>
              <a:rPr lang="en-US"/>
              <a:t>FOR PUBLIC RELEASE</a:t>
            </a:r>
          </a:p>
        </p:txBody>
      </p:sp>
    </p:spTree>
    <p:extLst>
      <p:ext uri="{BB962C8B-B14F-4D97-AF65-F5344CB8AC3E}">
        <p14:creationId xmlns:p14="http://schemas.microsoft.com/office/powerpoint/2010/main" val="402487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209F-7947-2892-F58E-8D8BA3ECA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84C23-107D-237D-7EC5-8FEE96C96A17}"/>
              </a:ext>
            </a:extLst>
          </p:cNvPr>
          <p:cNvSpPr>
            <a:spLocks noGrp="1"/>
          </p:cNvSpPr>
          <p:nvPr>
            <p:ph type="title"/>
          </p:nvPr>
        </p:nvSpPr>
        <p:spPr>
          <a:xfrm>
            <a:off x="595061" y="514975"/>
            <a:ext cx="11333469" cy="433209"/>
          </a:xfrm>
        </p:spPr>
        <p:txBody>
          <a:bodyPr>
            <a:noAutofit/>
          </a:bodyPr>
          <a:lstStyle/>
          <a:p>
            <a:r>
              <a:rPr lang="en-US" sz="3200">
                <a:latin typeface="Franklin Gothic Medium Cond"/>
                <a:cs typeface="Teko" panose="02000000000000000000" pitchFamily="2" charset="0"/>
              </a:rPr>
              <a:t>Training models and ops</a:t>
            </a:r>
            <a:endParaRPr lang="en-US" sz="3200">
              <a:latin typeface="Franklin Gothic Medium Cond" panose="020B0606030402020204" pitchFamily="34" charset="0"/>
              <a:cs typeface="Teko" panose="02000000000000000000" pitchFamily="2" charset="0"/>
            </a:endParaRPr>
          </a:p>
        </p:txBody>
      </p:sp>
      <p:sp>
        <p:nvSpPr>
          <p:cNvPr id="3" name="Text Placeholder 2">
            <a:extLst>
              <a:ext uri="{FF2B5EF4-FFF2-40B4-BE49-F238E27FC236}">
                <a16:creationId xmlns:a16="http://schemas.microsoft.com/office/drawing/2014/main" id="{F7BEAD4C-67FC-1B74-6956-CE5218110E64}"/>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4F8CF5E-7F3E-E306-21D4-C52D1D798AC7}"/>
              </a:ext>
            </a:extLst>
          </p:cNvPr>
          <p:cNvSpPr>
            <a:spLocks noGrp="1"/>
          </p:cNvSpPr>
          <p:nvPr>
            <p:ph type="body" sz="quarter" idx="4294967295"/>
          </p:nvPr>
        </p:nvSpPr>
        <p:spPr>
          <a:xfrm>
            <a:off x="835661" y="1497236"/>
            <a:ext cx="10450903" cy="4410075"/>
          </a:xfrm>
        </p:spPr>
        <p:txBody>
          <a:bodyPr vert="horz" lIns="91440" tIns="45720" rIns="91440" bIns="45720" rtlCol="0" anchor="t">
            <a:normAutofit/>
          </a:bodyPr>
          <a:lstStyle/>
          <a:p>
            <a:pPr marL="342900" indent="-342900">
              <a:lnSpc>
                <a:spcPct val="120000"/>
              </a:lnSpc>
              <a:spcBef>
                <a:spcPts val="0"/>
              </a:spcBef>
              <a:buClr>
                <a:srgbClr val="FFFFFF"/>
              </a:buClr>
            </a:pPr>
            <a:r>
              <a:rPr lang="en-US" b="0">
                <a:latin typeface="Open Sans"/>
                <a:ea typeface="Open Sans"/>
                <a:cs typeface="Open Sans"/>
              </a:rPr>
              <a:t>Diagram showing training flow and deployment to edge hardware</a:t>
            </a:r>
            <a:endParaRPr lang="en-US">
              <a:latin typeface="Open Sans"/>
              <a:ea typeface="Open Sans"/>
              <a:cs typeface="Open Sans"/>
            </a:endParaRPr>
          </a:p>
          <a:p>
            <a:pPr marL="572770" lvl="1">
              <a:lnSpc>
                <a:spcPct val="120000"/>
              </a:lnSpc>
              <a:spcBef>
                <a:spcPts val="0"/>
              </a:spcBef>
              <a:buClr>
                <a:srgbClr val="FFFFFF"/>
              </a:buClr>
            </a:pPr>
            <a:endParaRPr lang="en-US" b="0">
              <a:latin typeface="Open Sans"/>
              <a:ea typeface="Open Sans"/>
              <a:cs typeface="Open Sans"/>
            </a:endParaRPr>
          </a:p>
          <a:p>
            <a:pPr marL="572770" lvl="1">
              <a:lnSpc>
                <a:spcPct val="120000"/>
              </a:lnSpc>
              <a:spcBef>
                <a:spcPts val="0"/>
              </a:spcBef>
              <a:buClr>
                <a:srgbClr val="FFFFFF"/>
              </a:buClr>
            </a:pPr>
            <a:endParaRPr lang="en-US">
              <a:latin typeface="Open Sans"/>
              <a:ea typeface="Open Sans"/>
              <a:cs typeface="Open Sans"/>
            </a:endParaRPr>
          </a:p>
        </p:txBody>
      </p:sp>
      <p:sp>
        <p:nvSpPr>
          <p:cNvPr id="5" name="Text Placeholder 4">
            <a:extLst>
              <a:ext uri="{FF2B5EF4-FFF2-40B4-BE49-F238E27FC236}">
                <a16:creationId xmlns:a16="http://schemas.microsoft.com/office/drawing/2014/main" id="{0D3A6C7A-0625-E63F-8635-FCD54340F776}"/>
              </a:ext>
            </a:extLst>
          </p:cNvPr>
          <p:cNvSpPr>
            <a:spLocks noGrp="1"/>
          </p:cNvSpPr>
          <p:nvPr>
            <p:ph type="body" sz="quarter" idx="15"/>
          </p:nvPr>
        </p:nvSpPr>
        <p:spPr/>
        <p:txBody>
          <a:bodyPr/>
          <a:lstStyle/>
          <a:p>
            <a:endParaRPr lang="en-US"/>
          </a:p>
        </p:txBody>
      </p:sp>
      <p:pic>
        <p:nvPicPr>
          <p:cNvPr id="7" name="Picture 6" descr="A picture containing timeline&#10;&#10;AI-generated content may be incorrect.">
            <a:extLst>
              <a:ext uri="{FF2B5EF4-FFF2-40B4-BE49-F238E27FC236}">
                <a16:creationId xmlns:a16="http://schemas.microsoft.com/office/drawing/2014/main" id="{A0851E65-528A-3B83-9D2D-8F5C6D9AE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657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348-4C99-7128-243F-E76513C2AFBA}"/>
              </a:ext>
            </a:extLst>
          </p:cNvPr>
          <p:cNvSpPr>
            <a:spLocks noGrp="1"/>
          </p:cNvSpPr>
          <p:nvPr>
            <p:ph type="title"/>
          </p:nvPr>
        </p:nvSpPr>
        <p:spPr/>
        <p:txBody>
          <a:bodyPr>
            <a:noAutofit/>
          </a:bodyPr>
          <a:lstStyle/>
          <a:p>
            <a:r>
              <a:rPr lang="en-US" sz="3600" b="1"/>
              <a:t>Hybrid Cloud / Edge compute </a:t>
            </a:r>
          </a:p>
        </p:txBody>
      </p:sp>
      <p:sp>
        <p:nvSpPr>
          <p:cNvPr id="3" name="Text Placeholder 2">
            <a:extLst>
              <a:ext uri="{FF2B5EF4-FFF2-40B4-BE49-F238E27FC236}">
                <a16:creationId xmlns:a16="http://schemas.microsoft.com/office/drawing/2014/main" id="{035228A5-3033-A85E-7DE7-31D742CD24FA}"/>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215EB68-3242-10A4-92D4-F4BA5BD43C60}"/>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EFACFE99-522B-47A6-8187-261D751C3B2B}"/>
              </a:ext>
            </a:extLst>
          </p:cNvPr>
          <p:cNvSpPr>
            <a:spLocks noGrp="1"/>
          </p:cNvSpPr>
          <p:nvPr>
            <p:ph type="body" sz="quarter" idx="16"/>
          </p:nvPr>
        </p:nvSpPr>
        <p:spPr>
          <a:xfrm>
            <a:off x="425450" y="1441437"/>
            <a:ext cx="11513185" cy="4410075"/>
          </a:xfrm>
        </p:spPr>
        <p:txBody>
          <a:bodyPr vert="horz" lIns="91440" tIns="45720" rIns="91440" bIns="45720" rtlCol="0" anchor="t">
            <a:normAutofit fontScale="85000" lnSpcReduction="20000"/>
          </a:bodyPr>
          <a:lstStyle/>
          <a:p>
            <a:r>
              <a:rPr lang="en-US" dirty="0">
                <a:latin typeface="Open Sans Semibold"/>
                <a:ea typeface="Open Sans Semibold"/>
                <a:cs typeface="Open Sans Semibold"/>
              </a:rPr>
              <a:t> The TCPED system is a hybrid Edge/Cloud</a:t>
            </a:r>
          </a:p>
          <a:p>
            <a:pPr marL="572770" lvl="1">
              <a:buClr>
                <a:srgbClr val="FFFFFF"/>
              </a:buClr>
            </a:pPr>
            <a:r>
              <a:rPr lang="en-US" dirty="0">
                <a:latin typeface="Open Sans Semibold"/>
                <a:ea typeface="Open Sans Semibold"/>
                <a:cs typeface="Open Sans Semibold"/>
              </a:rPr>
              <a:t>Most processes running on a single receiver can be moved on edge</a:t>
            </a:r>
          </a:p>
          <a:p>
            <a:pPr marL="572770" lvl="1">
              <a:buClr>
                <a:srgbClr val="FFFFFF"/>
              </a:buClr>
            </a:pPr>
            <a:r>
              <a:rPr lang="en-US" dirty="0">
                <a:latin typeface="Open Sans Semibold"/>
                <a:ea typeface="Open Sans Semibold"/>
                <a:cs typeface="Open Sans Semibold"/>
              </a:rPr>
              <a:t> Compute-intensive processes or those that fuse data from multiple receivers run in the cloud</a:t>
            </a:r>
          </a:p>
          <a:p>
            <a:pPr>
              <a:buClr>
                <a:srgbClr val="FFFFFF"/>
              </a:buClr>
            </a:pPr>
            <a:r>
              <a:rPr lang="en-US" dirty="0">
                <a:latin typeface="Open Sans Semibold"/>
                <a:ea typeface="Open Sans Semibold"/>
                <a:cs typeface="Open Sans Semibold"/>
              </a:rPr>
              <a:t>Moving processing onboard into the payload depends on:</a:t>
            </a:r>
            <a:endParaRPr lang="en-US" dirty="0"/>
          </a:p>
          <a:p>
            <a:pPr marL="572770" lvl="1">
              <a:buClr>
                <a:srgbClr val="FFFFFF"/>
              </a:buClr>
            </a:pPr>
            <a:r>
              <a:rPr lang="en-US" dirty="0">
                <a:latin typeface="Open Sans Semibold"/>
                <a:ea typeface="Open Sans Semibold"/>
                <a:cs typeface="Open Sans Semibold"/>
              </a:rPr>
              <a:t>Size, Weight, and Power (</a:t>
            </a:r>
            <a:r>
              <a:rPr lang="en-US" dirty="0" err="1">
                <a:latin typeface="Open Sans Semibold"/>
                <a:ea typeface="Open Sans Semibold"/>
                <a:cs typeface="Open Sans Semibold"/>
              </a:rPr>
              <a:t>SWaP</a:t>
            </a:r>
            <a:r>
              <a:rPr lang="en-US" dirty="0">
                <a:latin typeface="Open Sans Semibold"/>
                <a:ea typeface="Open Sans Semibold"/>
                <a:cs typeface="Open Sans Semibold"/>
              </a:rPr>
              <a:t>) of the platform</a:t>
            </a:r>
          </a:p>
          <a:p>
            <a:pPr marL="572770" lvl="1">
              <a:buClr>
                <a:srgbClr val="FFFFFF"/>
              </a:buClr>
            </a:pPr>
            <a:r>
              <a:rPr lang="en-US" dirty="0">
                <a:latin typeface="Open Sans Semibold"/>
                <a:ea typeface="Open Sans Semibold"/>
                <a:cs typeface="Open Sans Semibold"/>
              </a:rPr>
              <a:t>Compute devices, such as FPGA, ARM, or NVIDIA Jetson</a:t>
            </a:r>
          </a:p>
          <a:p>
            <a:pPr marL="572770" lvl="1">
              <a:buClr>
                <a:srgbClr val="FFFFFF"/>
              </a:buClr>
            </a:pPr>
            <a:r>
              <a:rPr lang="en-US" dirty="0">
                <a:latin typeface="Open Sans Semibold"/>
                <a:ea typeface="Open Sans Semibold"/>
                <a:cs typeface="Open Sans Semibold"/>
              </a:rPr>
              <a:t>Mission goal and requirements</a:t>
            </a:r>
          </a:p>
          <a:p>
            <a:pPr>
              <a:buClr>
                <a:srgbClr val="FFFFFF"/>
              </a:buClr>
            </a:pPr>
            <a:r>
              <a:rPr lang="en-US" dirty="0">
                <a:latin typeface="Open Sans Semibold"/>
                <a:ea typeface="Open Sans Semibold"/>
                <a:cs typeface="Open Sans Semibold"/>
              </a:rPr>
              <a:t>Focus on the radar signal processing and feature extraction generation</a:t>
            </a:r>
          </a:p>
          <a:p>
            <a:pPr marL="572770" lvl="1">
              <a:buClr>
                <a:srgbClr val="FFFFFF"/>
              </a:buClr>
            </a:pPr>
            <a:r>
              <a:rPr lang="en-US" dirty="0">
                <a:latin typeface="Open Sans"/>
                <a:ea typeface="Open Sans"/>
                <a:cs typeface="Open Sans"/>
              </a:rPr>
              <a:t>Detection, Deinterleaving, and modulation/mode classification are most desirable</a:t>
            </a:r>
          </a:p>
          <a:p>
            <a:pPr marL="572770" lvl="1">
              <a:buClr>
                <a:srgbClr val="FFFFFF"/>
              </a:buClr>
            </a:pPr>
            <a:r>
              <a:rPr lang="en-US" dirty="0">
                <a:latin typeface="Open Sans"/>
                <a:ea typeface="Open Sans"/>
                <a:cs typeface="Open Sans"/>
              </a:rPr>
              <a:t>Enables real-time decision making for EW applications</a:t>
            </a:r>
            <a:endParaRPr lang="en-US" dirty="0"/>
          </a:p>
        </p:txBody>
      </p:sp>
    </p:spTree>
    <p:extLst>
      <p:ext uri="{BB962C8B-B14F-4D97-AF65-F5344CB8AC3E}">
        <p14:creationId xmlns:p14="http://schemas.microsoft.com/office/powerpoint/2010/main" val="88149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1126-A9EE-C7DB-16E0-37965E981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F941A-3E32-4175-710E-B24B7088326C}"/>
              </a:ext>
            </a:extLst>
          </p:cNvPr>
          <p:cNvSpPr>
            <a:spLocks noGrp="1"/>
          </p:cNvSpPr>
          <p:nvPr>
            <p:ph type="title"/>
          </p:nvPr>
        </p:nvSpPr>
        <p:spPr/>
        <p:txBody>
          <a:bodyPr>
            <a:noAutofit/>
          </a:bodyPr>
          <a:lstStyle/>
          <a:p>
            <a:r>
              <a:rPr lang="en-US" sz="3000" b="1">
                <a:ea typeface="+mj-lt"/>
                <a:cs typeface="+mj-lt"/>
              </a:rPr>
              <a:t>Designing Lightweight ML Models</a:t>
            </a:r>
            <a:endParaRPr lang="en-US" sz="3000">
              <a:solidFill>
                <a:srgbClr val="000000"/>
              </a:solidFill>
              <a:ea typeface="+mj-lt"/>
              <a:cs typeface="+mj-lt"/>
            </a:endParaRPr>
          </a:p>
        </p:txBody>
      </p:sp>
      <p:sp>
        <p:nvSpPr>
          <p:cNvPr id="3" name="Text Placeholder 2">
            <a:extLst>
              <a:ext uri="{FF2B5EF4-FFF2-40B4-BE49-F238E27FC236}">
                <a16:creationId xmlns:a16="http://schemas.microsoft.com/office/drawing/2014/main" id="{200A5A4E-3C3B-F7D0-9C4F-2A6574FECAFA}"/>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F239E3A7-FFAA-3276-48F5-9F3581E6B451}"/>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F5B4AE26-42AA-F95B-C433-7D15B58B8194}"/>
              </a:ext>
            </a:extLst>
          </p:cNvPr>
          <p:cNvSpPr>
            <a:spLocks noGrp="1"/>
          </p:cNvSpPr>
          <p:nvPr>
            <p:ph type="body" sz="quarter" idx="16"/>
          </p:nvPr>
        </p:nvSpPr>
        <p:spPr>
          <a:xfrm>
            <a:off x="425450" y="1441437"/>
            <a:ext cx="11513185" cy="4410075"/>
          </a:xfrm>
        </p:spPr>
        <p:txBody>
          <a:bodyPr vert="horz" lIns="91440" tIns="45720" rIns="91440" bIns="45720" rtlCol="0" anchor="t">
            <a:normAutofit fontScale="92500"/>
          </a:bodyPr>
          <a:lstStyle/>
          <a:p>
            <a:r>
              <a:rPr lang="en-US" dirty="0">
                <a:latin typeface="Open Sans Semibold"/>
                <a:ea typeface="Open Sans Semibold"/>
                <a:cs typeface="Open Sans Semibold"/>
              </a:rPr>
              <a:t>Architecture depends on the memory of the onboard compute device</a:t>
            </a:r>
          </a:p>
          <a:p>
            <a:pPr marL="572770" lvl="1">
              <a:buClr>
                <a:srgbClr val="FFFFFF"/>
              </a:buClr>
            </a:pPr>
            <a:r>
              <a:rPr lang="en-US" dirty="0">
                <a:latin typeface="Open Sans Semibold"/>
                <a:ea typeface="Open Sans Semibold"/>
                <a:cs typeface="Open Sans Semibold"/>
              </a:rPr>
              <a:t>NVIDIA Jetson are popular options, </a:t>
            </a:r>
            <a:r>
              <a:rPr lang="en-US" dirty="0">
                <a:latin typeface="Open Sans"/>
                <a:ea typeface="Open Sans"/>
                <a:cs typeface="Open Sans"/>
              </a:rPr>
              <a:t>optimized for ML inference, and inexpensive</a:t>
            </a:r>
          </a:p>
          <a:p>
            <a:pPr marL="1198245" lvl="3" indent="-285750">
              <a:buClr>
                <a:srgbClr val="FFFFFF"/>
              </a:buClr>
              <a:buFont typeface="Courier New" panose="02070309020205020404" pitchFamily="49" charset="0"/>
              <a:buChar char="o"/>
            </a:pPr>
            <a:r>
              <a:rPr lang="en-US" sz="1800" dirty="0">
                <a:latin typeface="Open Sans"/>
                <a:ea typeface="Open Sans"/>
                <a:cs typeface="Open Sans"/>
              </a:rPr>
              <a:t>NVIDIA Jetson AGX Orin with 64GB at 60W</a:t>
            </a:r>
            <a:endParaRPr lang="en-US" sz="1600" dirty="0">
              <a:latin typeface="Open Sans"/>
              <a:ea typeface="Open Sans"/>
              <a:cs typeface="Open Sans"/>
            </a:endParaRPr>
          </a:p>
          <a:p>
            <a:pPr marL="1198245" lvl="3" indent="-285750">
              <a:buClr>
                <a:srgbClr val="FFFFFF"/>
              </a:buClr>
              <a:buFont typeface="Courier New" panose="02070309020205020404" pitchFamily="49" charset="0"/>
              <a:buChar char="o"/>
            </a:pPr>
            <a:r>
              <a:rPr lang="en-US" sz="1800" dirty="0">
                <a:latin typeface="Arial"/>
                <a:ea typeface="Open Sans"/>
                <a:cs typeface="Arial"/>
              </a:rPr>
              <a:t>NVIDIA Jetson Orin Nano with 4GB at 7-25W </a:t>
            </a:r>
            <a:endParaRPr lang="en-US" sz="2300" dirty="0">
              <a:solidFill>
                <a:srgbClr val="0A1624"/>
              </a:solidFill>
              <a:latin typeface="Arial"/>
              <a:ea typeface="Open Sans"/>
              <a:cs typeface="Arial"/>
            </a:endParaRPr>
          </a:p>
          <a:p>
            <a:pPr marL="572770" lvl="1">
              <a:buClr>
                <a:srgbClr val="FFFFFF"/>
              </a:buClr>
            </a:pPr>
            <a:r>
              <a:rPr lang="en-US" sz="2100" dirty="0">
                <a:latin typeface="Open Sans"/>
                <a:ea typeface="Open Sans"/>
                <a:cs typeface="Open Sans"/>
              </a:rPr>
              <a:t>FPGAs are a more versatile option with higher price tags</a:t>
            </a:r>
          </a:p>
          <a:p>
            <a:pPr>
              <a:buClr>
                <a:srgbClr val="FFFFFF"/>
              </a:buClr>
            </a:pPr>
            <a:r>
              <a:rPr lang="en-US" dirty="0">
                <a:latin typeface="Open Sans"/>
                <a:ea typeface="Open Sans"/>
                <a:cs typeface="Open Sans"/>
              </a:rPr>
              <a:t>Utilize edge-specific architectures with small memory requirements </a:t>
            </a:r>
          </a:p>
          <a:p>
            <a:pPr marL="572770" lvl="1">
              <a:buClr>
                <a:srgbClr val="FFFFFF"/>
              </a:buClr>
            </a:pPr>
            <a:r>
              <a:rPr lang="en-US" dirty="0">
                <a:latin typeface="Open Sans"/>
                <a:ea typeface="Open Sans"/>
                <a:cs typeface="Open Sans"/>
              </a:rPr>
              <a:t>ResNet6 and EfficientNet work well for constrained RFML tasks</a:t>
            </a:r>
          </a:p>
          <a:p>
            <a:pPr>
              <a:buClr>
                <a:srgbClr val="FFFFFF"/>
              </a:buClr>
            </a:pPr>
            <a:r>
              <a:rPr lang="en-US" dirty="0">
                <a:latin typeface="Open Sans Semibold"/>
                <a:ea typeface="Open Sans Semibold"/>
                <a:cs typeface="Open Sans Semibold"/>
              </a:rPr>
              <a:t>Perform pruning and fine-tuning to reduce network size before deployment</a:t>
            </a:r>
            <a:endParaRPr lang="en-US" dirty="0"/>
          </a:p>
          <a:p>
            <a:pPr marL="572770" lvl="1">
              <a:buClr>
                <a:srgbClr val="FFFFFF"/>
              </a:buClr>
            </a:pPr>
            <a:endParaRPr lang="en-US" b="1" dirty="0">
              <a:latin typeface="Open Sans"/>
              <a:ea typeface="Open Sans"/>
              <a:cs typeface="Open Sans"/>
            </a:endParaRPr>
          </a:p>
          <a:p>
            <a:pPr marL="572770" lvl="1">
              <a:buClr>
                <a:srgbClr val="FFFFFF"/>
              </a:buClr>
            </a:pPr>
            <a:endParaRPr lang="en-US" dirty="0">
              <a:latin typeface="Open Sans Semibold"/>
              <a:ea typeface="Open Sans Semibold"/>
              <a:cs typeface="Open Sans Semibold"/>
            </a:endParaRPr>
          </a:p>
        </p:txBody>
      </p:sp>
    </p:spTree>
    <p:extLst>
      <p:ext uri="{BB962C8B-B14F-4D97-AF65-F5344CB8AC3E}">
        <p14:creationId xmlns:p14="http://schemas.microsoft.com/office/powerpoint/2010/main" val="293575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DD4A3A-E9C3-249F-C8D6-F2049FA26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D5D3B-7976-7633-9955-BF534B495469}"/>
              </a:ext>
            </a:extLst>
          </p:cNvPr>
          <p:cNvSpPr>
            <a:spLocks noGrp="1"/>
          </p:cNvSpPr>
          <p:nvPr>
            <p:ph type="title"/>
          </p:nvPr>
        </p:nvSpPr>
        <p:spPr>
          <a:xfrm>
            <a:off x="595061" y="514975"/>
            <a:ext cx="11333469" cy="433209"/>
          </a:xfrm>
        </p:spPr>
        <p:txBody>
          <a:bodyPr>
            <a:noAutofit/>
          </a:bodyPr>
          <a:lstStyle/>
          <a:p>
            <a:r>
              <a:rPr lang="en-US" sz="3000" b="1" dirty="0">
                <a:latin typeface="Franklin Gothic Medium Cond"/>
                <a:cs typeface="Teko" panose="02000000000000000000" pitchFamily="2" charset="0"/>
              </a:rPr>
              <a:t>Continual Learning in Dynamic RF Environments</a:t>
            </a:r>
          </a:p>
        </p:txBody>
      </p:sp>
      <p:sp>
        <p:nvSpPr>
          <p:cNvPr id="3" name="Text Placeholder 2">
            <a:extLst>
              <a:ext uri="{FF2B5EF4-FFF2-40B4-BE49-F238E27FC236}">
                <a16:creationId xmlns:a16="http://schemas.microsoft.com/office/drawing/2014/main" id="{D404B9A7-804E-A0D7-A0F1-863ECEA2A4B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C6B4005E-D2CF-5B3C-28C2-A67C763FE7A5}"/>
              </a:ext>
            </a:extLst>
          </p:cNvPr>
          <p:cNvSpPr>
            <a:spLocks noGrp="1"/>
          </p:cNvSpPr>
          <p:nvPr>
            <p:ph type="body" sz="quarter" idx="4294967295"/>
          </p:nvPr>
        </p:nvSpPr>
        <p:spPr>
          <a:xfrm>
            <a:off x="835661" y="1220147"/>
            <a:ext cx="10885284" cy="1747356"/>
          </a:xfrm>
        </p:spPr>
        <p:txBody>
          <a:bodyPr vert="horz" lIns="91440" tIns="45720" rIns="91440" bIns="45720" rtlCol="0" anchor="t">
            <a:normAutofit/>
          </a:bodyPr>
          <a:lstStyle/>
          <a:p>
            <a:pPr marL="342900" indent="-342900">
              <a:lnSpc>
                <a:spcPct val="120000"/>
              </a:lnSpc>
              <a:spcBef>
                <a:spcPts val="0"/>
              </a:spcBef>
            </a:pPr>
            <a:r>
              <a:rPr lang="en-US" sz="2200" dirty="0">
                <a:latin typeface="Open Sans"/>
                <a:ea typeface="Open Sans"/>
                <a:cs typeface="Open Sans"/>
              </a:rPr>
              <a:t>Changes in the RF environment data manifest as a distributional shift of the data and can result from </a:t>
            </a:r>
            <a:endParaRPr lang="en-US" sz="2200" dirty="0"/>
          </a:p>
          <a:p>
            <a:pPr marL="909320" lvl="2" indent="-342900">
              <a:lnSpc>
                <a:spcPct val="120000"/>
              </a:lnSpc>
              <a:spcBef>
                <a:spcPts val="0"/>
              </a:spcBef>
              <a:buClr>
                <a:srgbClr val="FFFFFF"/>
              </a:buClr>
              <a:buFont typeface="Courier New" panose="02070309020205020404" pitchFamily="49" charset="0"/>
              <a:buChar char="o"/>
            </a:pPr>
            <a:r>
              <a:rPr lang="en-US" sz="1900" dirty="0">
                <a:latin typeface="Open Sans"/>
                <a:ea typeface="Open Sans"/>
                <a:cs typeface="Open Sans"/>
              </a:rPr>
              <a:t>Presence</a:t>
            </a:r>
            <a:r>
              <a:rPr lang="en-US" sz="1900" b="0" dirty="0">
                <a:latin typeface="Open Sans"/>
                <a:ea typeface="Open Sans"/>
                <a:cs typeface="Open Sans"/>
              </a:rPr>
              <a:t> of new signals </a:t>
            </a:r>
            <a:r>
              <a:rPr lang="en-US" sz="1900" dirty="0">
                <a:latin typeface="Open Sans"/>
                <a:ea typeface="Open Sans"/>
                <a:cs typeface="Open Sans"/>
              </a:rPr>
              <a:t>not in the</a:t>
            </a:r>
            <a:r>
              <a:rPr lang="en-US" sz="1900" b="0" dirty="0">
                <a:latin typeface="Open Sans"/>
                <a:ea typeface="Open Sans"/>
                <a:cs typeface="Open Sans"/>
              </a:rPr>
              <a:t> training data</a:t>
            </a:r>
            <a:endParaRPr lang="en-US" sz="1900"/>
          </a:p>
          <a:p>
            <a:pPr marL="909320" lvl="2" indent="-342900">
              <a:lnSpc>
                <a:spcPct val="120000"/>
              </a:lnSpc>
              <a:spcBef>
                <a:spcPts val="0"/>
              </a:spcBef>
              <a:buClr>
                <a:srgbClr val="FFFFFF"/>
              </a:buClr>
              <a:buFont typeface="Courier New" panose="02070309020205020404" pitchFamily="49" charset="0"/>
              <a:buChar char="o"/>
            </a:pPr>
            <a:r>
              <a:rPr lang="en-US" sz="1900" dirty="0">
                <a:latin typeface="Open Sans"/>
                <a:ea typeface="Open Sans"/>
                <a:cs typeface="Open Sans"/>
              </a:rPr>
              <a:t>Different RF collection systems </a:t>
            </a:r>
            <a:endParaRPr lang="en-US" sz="1900" dirty="0"/>
          </a:p>
        </p:txBody>
      </p:sp>
      <p:sp>
        <p:nvSpPr>
          <p:cNvPr id="5" name="Text Placeholder 4">
            <a:extLst>
              <a:ext uri="{FF2B5EF4-FFF2-40B4-BE49-F238E27FC236}">
                <a16:creationId xmlns:a16="http://schemas.microsoft.com/office/drawing/2014/main" id="{DFE8C6C7-F2A4-A4EF-9289-61A0D9A14778}"/>
              </a:ext>
            </a:extLst>
          </p:cNvPr>
          <p:cNvSpPr>
            <a:spLocks noGrp="1"/>
          </p:cNvSpPr>
          <p:nvPr>
            <p:ph type="body" sz="quarter" idx="15"/>
          </p:nvPr>
        </p:nvSpPr>
        <p:spPr>
          <a:xfrm>
            <a:off x="3662362" y="6456363"/>
            <a:ext cx="4858714" cy="401637"/>
          </a:xfrm>
        </p:spPr>
        <p:txBody>
          <a:bodyPr/>
          <a:lstStyle/>
          <a:p>
            <a:endParaRPr lang="en-US"/>
          </a:p>
        </p:txBody>
      </p:sp>
      <p:grpSp>
        <p:nvGrpSpPr>
          <p:cNvPr id="6" name="Group 5">
            <a:extLst>
              <a:ext uri="{FF2B5EF4-FFF2-40B4-BE49-F238E27FC236}">
                <a16:creationId xmlns:a16="http://schemas.microsoft.com/office/drawing/2014/main" id="{DCCE4D5F-7056-D32E-FDF5-E2F1DAE6F453}"/>
              </a:ext>
            </a:extLst>
          </p:cNvPr>
          <p:cNvGrpSpPr/>
          <p:nvPr/>
        </p:nvGrpSpPr>
        <p:grpSpPr>
          <a:xfrm>
            <a:off x="6563139" y="2803989"/>
            <a:ext cx="5345485" cy="2589213"/>
            <a:chOff x="6323409" y="3429000"/>
            <a:chExt cx="5345485" cy="2589213"/>
          </a:xfrm>
        </p:grpSpPr>
        <p:pic>
          <p:nvPicPr>
            <p:cNvPr id="11" name="Picture 10" descr="A red and blue lines on a black background&#10;&#10;AI-generated content may be incorrect.">
              <a:extLst>
                <a:ext uri="{FF2B5EF4-FFF2-40B4-BE49-F238E27FC236}">
                  <a16:creationId xmlns:a16="http://schemas.microsoft.com/office/drawing/2014/main" id="{BF91427F-062A-90E7-14CC-291BEF7C5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409" y="3429000"/>
              <a:ext cx="5072435" cy="2589213"/>
            </a:xfrm>
            <a:prstGeom prst="rect">
              <a:avLst/>
            </a:prstGeom>
          </p:spPr>
        </p:pic>
        <p:cxnSp>
          <p:nvCxnSpPr>
            <p:cNvPr id="12" name="Straight Connector 11">
              <a:extLst>
                <a:ext uri="{FF2B5EF4-FFF2-40B4-BE49-F238E27FC236}">
                  <a16:creationId xmlns:a16="http://schemas.microsoft.com/office/drawing/2014/main" id="{07570013-2FB4-745B-C871-808471AE33BE}"/>
                </a:ext>
              </a:extLst>
            </p:cNvPr>
            <p:cNvCxnSpPr/>
            <p:nvPr/>
          </p:nvCxnSpPr>
          <p:spPr>
            <a:xfrm>
              <a:off x="6487294" y="5884864"/>
              <a:ext cx="5181600" cy="0"/>
            </a:xfrm>
            <a:prstGeom prst="line">
              <a:avLst/>
            </a:prstGeom>
            <a:ln w="28575"/>
          </p:spPr>
          <p:style>
            <a:lnRef idx="2">
              <a:schemeClr val="dk1"/>
            </a:lnRef>
            <a:fillRef idx="0">
              <a:schemeClr val="dk1"/>
            </a:fillRef>
            <a:effectRef idx="1">
              <a:schemeClr val="dk1"/>
            </a:effectRef>
            <a:fontRef idx="minor">
              <a:schemeClr val="tx1"/>
            </a:fontRef>
          </p:style>
        </p:cxnSp>
      </p:grpSp>
      <p:sp>
        <p:nvSpPr>
          <p:cNvPr id="7" name="TextBox 4">
            <a:extLst>
              <a:ext uri="{FF2B5EF4-FFF2-40B4-BE49-F238E27FC236}">
                <a16:creationId xmlns:a16="http://schemas.microsoft.com/office/drawing/2014/main" id="{17CDD7DA-72C8-68EF-F3CD-FD6A02D3CB82}"/>
              </a:ext>
            </a:extLst>
          </p:cNvPr>
          <p:cNvSpPr txBox="1"/>
          <p:nvPr/>
        </p:nvSpPr>
        <p:spPr>
          <a:xfrm>
            <a:off x="7189982" y="2991344"/>
            <a:ext cx="198952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rgbClr val="FF0000"/>
                </a:solidFill>
              </a:rPr>
              <a:t>Training Data Distribution</a:t>
            </a:r>
          </a:p>
        </p:txBody>
      </p:sp>
      <p:sp>
        <p:nvSpPr>
          <p:cNvPr id="8" name="TextBox 5">
            <a:extLst>
              <a:ext uri="{FF2B5EF4-FFF2-40B4-BE49-F238E27FC236}">
                <a16:creationId xmlns:a16="http://schemas.microsoft.com/office/drawing/2014/main" id="{55C743D2-BB20-1E45-5EA9-0F735FC0FCB2}"/>
              </a:ext>
            </a:extLst>
          </p:cNvPr>
          <p:cNvSpPr txBox="1"/>
          <p:nvPr/>
        </p:nvSpPr>
        <p:spPr>
          <a:xfrm>
            <a:off x="9750964" y="2991343"/>
            <a:ext cx="216075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rgbClr val="0000FF"/>
                </a:solidFill>
              </a:rPr>
              <a:t>Environment Data Distribution</a:t>
            </a:r>
          </a:p>
        </p:txBody>
      </p:sp>
      <p:sp>
        <p:nvSpPr>
          <p:cNvPr id="9" name="Arrow: Right 8">
            <a:extLst>
              <a:ext uri="{FF2B5EF4-FFF2-40B4-BE49-F238E27FC236}">
                <a16:creationId xmlns:a16="http://schemas.microsoft.com/office/drawing/2014/main" id="{93909CA8-F831-DF9B-2C56-DE1D9693B557}"/>
              </a:ext>
            </a:extLst>
          </p:cNvPr>
          <p:cNvSpPr/>
          <p:nvPr/>
        </p:nvSpPr>
        <p:spPr>
          <a:xfrm>
            <a:off x="7721831" y="5593436"/>
            <a:ext cx="3118635" cy="21134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13">
            <a:extLst>
              <a:ext uri="{FF2B5EF4-FFF2-40B4-BE49-F238E27FC236}">
                <a16:creationId xmlns:a16="http://schemas.microsoft.com/office/drawing/2014/main" id="{7E501363-F84A-B437-5D42-F5DC467F63B4}"/>
              </a:ext>
            </a:extLst>
          </p:cNvPr>
          <p:cNvSpPr txBox="1"/>
          <p:nvPr/>
        </p:nvSpPr>
        <p:spPr>
          <a:xfrm>
            <a:off x="8118482" y="5329777"/>
            <a:ext cx="264909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accent4"/>
                </a:solidFill>
              </a:rPr>
              <a:t>Distributional Shift</a:t>
            </a:r>
          </a:p>
        </p:txBody>
      </p:sp>
      <p:sp>
        <p:nvSpPr>
          <p:cNvPr id="14" name="Text Placeholder 3">
            <a:extLst>
              <a:ext uri="{FF2B5EF4-FFF2-40B4-BE49-F238E27FC236}">
                <a16:creationId xmlns:a16="http://schemas.microsoft.com/office/drawing/2014/main" id="{EE2ED2A2-B8D7-7D0B-98D3-8BC60D757022}"/>
              </a:ext>
            </a:extLst>
          </p:cNvPr>
          <p:cNvSpPr txBox="1">
            <a:spLocks/>
          </p:cNvSpPr>
          <p:nvPr/>
        </p:nvSpPr>
        <p:spPr>
          <a:xfrm>
            <a:off x="833949" y="2965041"/>
            <a:ext cx="6060816" cy="3416906"/>
          </a:xfrm>
          <a:prstGeom prst="rect">
            <a:avLst/>
          </a:prstGeom>
        </p:spPr>
        <p:txBody>
          <a:bodyPr vert="horz" lIns="91440" tIns="45720" rIns="91440" bIns="45720" rtlCol="0" anchor="t">
            <a:normAutofit fontScale="92500"/>
          </a:bodyPr>
          <a:lstStyle>
            <a:lvl1pPr marL="285750" indent="-285750" algn="l" defTabSz="914400" rtl="0" eaLnBrk="1" latinLnBrk="0" hangingPunct="1">
              <a:lnSpc>
                <a:spcPct val="150000"/>
              </a:lnSpc>
              <a:spcBef>
                <a:spcPts val="1000"/>
              </a:spcBef>
              <a:buClr>
                <a:schemeClr val="bg1"/>
              </a:buClr>
              <a:buSzPct val="125000"/>
              <a:buFont typeface="Arial" panose="020B0604020202020204" pitchFamily="34" charset="0"/>
              <a:buChar char="•"/>
              <a:defRPr sz="24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73088" indent="-231775" algn="l" defTabSz="914400" rtl="0" eaLnBrk="1" latinLnBrk="0" hangingPunct="1">
              <a:lnSpc>
                <a:spcPct val="150000"/>
              </a:lnSpc>
              <a:spcBef>
                <a:spcPts val="500"/>
              </a:spcBef>
              <a:buClr>
                <a:schemeClr val="bg1"/>
              </a:buClr>
              <a:buSzPct val="100000"/>
              <a:buFont typeface="Arial" panose="020B0604020202020204" pitchFamily="34" charset="0"/>
              <a:buChar char="•"/>
              <a:defRPr sz="20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98513"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84263"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371600" indent="-171450" algn="l" defTabSz="914400" rtl="0" eaLnBrk="1" latinLnBrk="0" hangingPunct="1">
              <a:lnSpc>
                <a:spcPct val="150000"/>
              </a:lnSpc>
              <a:spcBef>
                <a:spcPts val="500"/>
              </a:spcBef>
              <a:buClr>
                <a:schemeClr val="bg1"/>
              </a:buClr>
              <a:buSzPct val="90000"/>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pPr>
            <a:r>
              <a:rPr lang="en-US" dirty="0">
                <a:latin typeface="Open Sans"/>
                <a:ea typeface="Open Sans"/>
                <a:cs typeface="Open Sans"/>
              </a:rPr>
              <a:t>Solve this challenge with continual learning </a:t>
            </a:r>
          </a:p>
          <a:p>
            <a:pPr marL="909320" lvl="2" indent="-342900">
              <a:lnSpc>
                <a:spcPct val="120000"/>
              </a:lnSpc>
              <a:spcBef>
                <a:spcPts val="0"/>
              </a:spcBef>
              <a:buClr>
                <a:srgbClr val="FFFFFF"/>
              </a:buClr>
              <a:buFont typeface="Courier New" panose="02070309020205020404" pitchFamily="49" charset="0"/>
              <a:buChar char="o"/>
            </a:pPr>
            <a:r>
              <a:rPr lang="en-US" b="0" dirty="0"/>
              <a:t>Update models on the edge with online batch gradient updates</a:t>
            </a:r>
          </a:p>
          <a:p>
            <a:pPr marL="909320" lvl="2" indent="-342900">
              <a:lnSpc>
                <a:spcPct val="120000"/>
              </a:lnSpc>
              <a:spcBef>
                <a:spcPts val="0"/>
              </a:spcBef>
              <a:buClr>
                <a:srgbClr val="FFFFFF"/>
              </a:buClr>
              <a:buFont typeface="Courier New" panose="02070309020205020404" pitchFamily="49" charset="0"/>
              <a:buChar char="o"/>
            </a:pPr>
            <a:r>
              <a:rPr lang="en-US" dirty="0"/>
              <a:t>Use fine-tuning methods to adapt the model with data from the new environment</a:t>
            </a:r>
          </a:p>
          <a:p>
            <a:pPr marL="909320" lvl="2" indent="-342900">
              <a:lnSpc>
                <a:spcPct val="120000"/>
              </a:lnSpc>
              <a:spcBef>
                <a:spcPts val="0"/>
              </a:spcBef>
              <a:buClr>
                <a:srgbClr val="FFFFFF"/>
              </a:buClr>
              <a:buFont typeface="Courier New" panose="02070309020205020404" pitchFamily="49" charset="0"/>
              <a:buChar char="o"/>
            </a:pPr>
            <a:r>
              <a:rPr lang="en-US" dirty="0"/>
              <a:t>Update the entire model</a:t>
            </a:r>
          </a:p>
          <a:p>
            <a:pPr>
              <a:lnSpc>
                <a:spcPct val="120000"/>
              </a:lnSpc>
              <a:spcBef>
                <a:spcPts val="0"/>
              </a:spcBef>
              <a:buClr>
                <a:srgbClr val="FFFFFF"/>
              </a:buClr>
            </a:pPr>
            <a:r>
              <a:rPr lang="en-US" dirty="0">
                <a:latin typeface="Open Sans"/>
                <a:ea typeface="Open Sans"/>
                <a:cs typeface="Open Sans"/>
              </a:rPr>
              <a:t>The best approach is application dependent</a:t>
            </a:r>
          </a:p>
        </p:txBody>
      </p:sp>
    </p:spTree>
    <p:extLst>
      <p:ext uri="{BB962C8B-B14F-4D97-AF65-F5344CB8AC3E}">
        <p14:creationId xmlns:p14="http://schemas.microsoft.com/office/powerpoint/2010/main" val="314475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5C35B6-75E2-BA09-E91A-EC58F5742F0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B558884-EE87-D976-6B2E-4E828080B202}"/>
              </a:ext>
            </a:extLst>
          </p:cNvPr>
          <p:cNvSpPr>
            <a:spLocks noGrp="1"/>
          </p:cNvSpPr>
          <p:nvPr>
            <p:ph type="title"/>
          </p:nvPr>
        </p:nvSpPr>
        <p:spPr>
          <a:xfrm>
            <a:off x="831850" y="1718299"/>
            <a:ext cx="11251914" cy="2869861"/>
          </a:xfrm>
        </p:spPr>
        <p:txBody>
          <a:bodyPr vert="horz" lIns="91440" tIns="45720" rIns="91440" bIns="45720" rtlCol="0" anchor="ctr">
            <a:normAutofit/>
          </a:bodyPr>
          <a:lstStyle/>
          <a:p>
            <a:r>
              <a:rPr lang="en-US">
                <a:cs typeface="Arial"/>
              </a:rPr>
              <a:t>Identification and tracking</a:t>
            </a:r>
          </a:p>
        </p:txBody>
      </p:sp>
      <p:sp>
        <p:nvSpPr>
          <p:cNvPr id="3" name="Text Placeholder 2">
            <a:extLst>
              <a:ext uri="{FF2B5EF4-FFF2-40B4-BE49-F238E27FC236}">
                <a16:creationId xmlns:a16="http://schemas.microsoft.com/office/drawing/2014/main" id="{152704F5-AD20-4025-BE11-09560F184321}"/>
              </a:ext>
            </a:extLst>
          </p:cNvPr>
          <p:cNvSpPr>
            <a:spLocks noGrp="1"/>
          </p:cNvSpPr>
          <p:nvPr>
            <p:ph type="body" idx="1"/>
          </p:nvPr>
        </p:nvSpPr>
        <p:spPr>
          <a:xfrm>
            <a:off x="831850" y="4589463"/>
            <a:ext cx="10515600" cy="545955"/>
          </a:xfrm>
        </p:spPr>
        <p:txBody>
          <a:bodyPr vert="horz" lIns="91440" tIns="45720" rIns="91440" bIns="45720" rtlCol="0" anchor="t">
            <a:normAutofit/>
          </a:bodyPr>
          <a:lstStyle/>
          <a:p>
            <a:r>
              <a:rPr lang="en-US" sz="2000" dirty="0">
                <a:latin typeface="Open Sans Semibold"/>
                <a:ea typeface="Open Sans Semibold"/>
                <a:cs typeface="Open Sans Semibold"/>
              </a:rPr>
              <a:t>The HE360 Cognitive system supports the identification and tracking of RF emitters</a:t>
            </a:r>
            <a:endParaRPr lang="en-US" sz="2000" dirty="0"/>
          </a:p>
        </p:txBody>
      </p:sp>
    </p:spTree>
    <p:extLst>
      <p:ext uri="{BB962C8B-B14F-4D97-AF65-F5344CB8AC3E}">
        <p14:creationId xmlns:p14="http://schemas.microsoft.com/office/powerpoint/2010/main" val="3456893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56E1-DB52-355D-0C84-4FCB4567D939}"/>
              </a:ext>
            </a:extLst>
          </p:cNvPr>
          <p:cNvSpPr>
            <a:spLocks noGrp="1"/>
          </p:cNvSpPr>
          <p:nvPr>
            <p:ph type="title"/>
          </p:nvPr>
        </p:nvSpPr>
        <p:spPr>
          <a:xfrm>
            <a:off x="424688" y="111442"/>
            <a:ext cx="10458633" cy="569595"/>
          </a:xfrm>
        </p:spPr>
        <p:txBody>
          <a:bodyPr>
            <a:noAutofit/>
          </a:bodyPr>
          <a:lstStyle/>
          <a:p>
            <a:r>
              <a:rPr lang="en-US" sz="3600" b="1"/>
              <a:t>Emitter Identification and tracking </a:t>
            </a:r>
          </a:p>
        </p:txBody>
      </p:sp>
      <p:sp>
        <p:nvSpPr>
          <p:cNvPr id="3" name="Text Placeholder 2">
            <a:extLst>
              <a:ext uri="{FF2B5EF4-FFF2-40B4-BE49-F238E27FC236}">
                <a16:creationId xmlns:a16="http://schemas.microsoft.com/office/drawing/2014/main" id="{3160DF17-7434-951C-A0AF-4A936B98E4E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BCA6ABB9-8F33-108B-208E-33E6D2B76546}"/>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6C684613-86DE-87CD-A8BA-C0BE3CB0E657}"/>
              </a:ext>
            </a:extLst>
          </p:cNvPr>
          <p:cNvSpPr>
            <a:spLocks noGrp="1"/>
          </p:cNvSpPr>
          <p:nvPr>
            <p:ph type="body" sz="quarter" idx="16"/>
          </p:nvPr>
        </p:nvSpPr>
        <p:spPr>
          <a:xfrm>
            <a:off x="711777" y="1127401"/>
            <a:ext cx="11098319" cy="4735423"/>
          </a:xfrm>
        </p:spPr>
        <p:txBody>
          <a:bodyPr vert="horz" lIns="91440" tIns="45720" rIns="91440" bIns="45720" rtlCol="0" anchor="t">
            <a:normAutofit/>
          </a:bodyPr>
          <a:lstStyle/>
          <a:p>
            <a:pPr marL="344170" indent="-344170">
              <a:lnSpc>
                <a:spcPct val="100000"/>
              </a:lnSpc>
              <a:spcBef>
                <a:spcPts val="1800"/>
              </a:spcBef>
              <a:spcAft>
                <a:spcPts val="600"/>
              </a:spcAft>
            </a:pPr>
            <a:r>
              <a:rPr lang="en-US" dirty="0">
                <a:latin typeface="Open Sans Semibold"/>
                <a:ea typeface="Open Sans Semibold"/>
                <a:cs typeface="Arial"/>
              </a:rPr>
              <a:t>Emitter Identification is the capability to provide an identity for a geolocated emitter</a:t>
            </a:r>
          </a:p>
          <a:p>
            <a:pPr marL="572770" lvl="1">
              <a:lnSpc>
                <a:spcPct val="100000"/>
              </a:lnSpc>
              <a:spcBef>
                <a:spcPts val="600"/>
              </a:spcBef>
              <a:spcAft>
                <a:spcPts val="600"/>
              </a:spcAft>
              <a:buClr>
                <a:srgbClr val="FFFFFF"/>
              </a:buClr>
            </a:pPr>
            <a:r>
              <a:rPr lang="en-US" dirty="0">
                <a:latin typeface="Open Sans Semibold"/>
                <a:ea typeface="Open Sans Semibold"/>
                <a:cs typeface="Arial"/>
              </a:rPr>
              <a:t>Leverage historical data, labeling algorithms, and Deep Learning methods</a:t>
            </a:r>
          </a:p>
          <a:p>
            <a:pPr marL="344170" indent="-344170">
              <a:lnSpc>
                <a:spcPct val="100000"/>
              </a:lnSpc>
              <a:spcBef>
                <a:spcPts val="1800"/>
              </a:spcBef>
              <a:spcAft>
                <a:spcPts val="600"/>
              </a:spcAft>
              <a:buClr>
                <a:srgbClr val="FFFFFF"/>
              </a:buClr>
            </a:pPr>
            <a:r>
              <a:rPr lang="en-US" dirty="0">
                <a:latin typeface="Open Sans Semibold"/>
                <a:ea typeface="Open Sans Semibold"/>
                <a:cs typeface="Arial"/>
              </a:rPr>
              <a:t>Tracking refers to persistent re-identification over multiple collections</a:t>
            </a:r>
            <a:endParaRPr lang="en-US" b="0">
              <a:latin typeface="Open Sans Semibold"/>
              <a:ea typeface="Open Sans Semibold"/>
              <a:cs typeface="Arial"/>
            </a:endParaRPr>
          </a:p>
          <a:p>
            <a:pPr marL="572770" lvl="1">
              <a:lnSpc>
                <a:spcPct val="100000"/>
              </a:lnSpc>
              <a:spcBef>
                <a:spcPts val="600"/>
              </a:spcBef>
              <a:spcAft>
                <a:spcPts val="600"/>
              </a:spcAft>
              <a:buClr>
                <a:srgbClr val="FFFFFF"/>
              </a:buClr>
            </a:pPr>
            <a:r>
              <a:rPr lang="en-US" dirty="0">
                <a:latin typeface="Open Sans Semibold"/>
                <a:ea typeface="Open Sans Semibold"/>
                <a:cs typeface="Arial"/>
              </a:rPr>
              <a:t>Algorithms fuse USR, radar features, and multi-modal intelligence to predict emitter identity</a:t>
            </a:r>
          </a:p>
          <a:p>
            <a:pPr marL="572770" lvl="1">
              <a:lnSpc>
                <a:spcPct val="100000"/>
              </a:lnSpc>
              <a:spcBef>
                <a:spcPts val="600"/>
              </a:spcBef>
              <a:spcAft>
                <a:spcPts val="600"/>
              </a:spcAft>
              <a:buClr>
                <a:srgbClr val="FFFFFF"/>
              </a:buClr>
            </a:pPr>
            <a:r>
              <a:rPr lang="en-US" dirty="0">
                <a:latin typeface="Open Sans Semibold"/>
                <a:ea typeface="Open Sans Semibold"/>
                <a:cs typeface="Arial"/>
              </a:rPr>
              <a:t>Clustering is used to l</a:t>
            </a:r>
            <a:r>
              <a:rPr lang="en-US" dirty="0">
                <a:latin typeface="Open Sans Semibold"/>
                <a:ea typeface="Open Sans Semibold"/>
                <a:cs typeface="Open Sans Semibold"/>
              </a:rPr>
              <a:t>abel geolocations, associating groups of them with a single emitter</a:t>
            </a:r>
          </a:p>
          <a:p>
            <a:pPr marL="572770" lvl="1">
              <a:lnSpc>
                <a:spcPct val="100000"/>
              </a:lnSpc>
              <a:spcBef>
                <a:spcPts val="600"/>
              </a:spcBef>
              <a:spcAft>
                <a:spcPts val="600"/>
              </a:spcAft>
              <a:buClr>
                <a:srgbClr val="FFFFFF"/>
              </a:buClr>
            </a:pPr>
            <a:r>
              <a:rPr lang="en-US" dirty="0">
                <a:latin typeface="Open Sans Semibold"/>
                <a:ea typeface="Open Sans Semibold"/>
                <a:cs typeface="Open Sans Semibold"/>
              </a:rPr>
              <a:t>When emitters are associated with vessels - using AIS, imagery, etc. - we get vessel tracking</a:t>
            </a:r>
          </a:p>
        </p:txBody>
      </p:sp>
    </p:spTree>
    <p:extLst>
      <p:ext uri="{BB962C8B-B14F-4D97-AF65-F5344CB8AC3E}">
        <p14:creationId xmlns:p14="http://schemas.microsoft.com/office/powerpoint/2010/main" val="78438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ECAD2-375F-1027-AC6E-24385D5F3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2481E-1211-7C45-B454-3CB207627C00}"/>
              </a:ext>
            </a:extLst>
          </p:cNvPr>
          <p:cNvSpPr>
            <a:spLocks noGrp="1"/>
          </p:cNvSpPr>
          <p:nvPr>
            <p:ph type="title"/>
          </p:nvPr>
        </p:nvSpPr>
        <p:spPr/>
        <p:txBody>
          <a:bodyPr>
            <a:noAutofit/>
          </a:bodyPr>
          <a:lstStyle/>
          <a:p>
            <a:r>
              <a:rPr lang="en-US" sz="3600" b="1"/>
              <a:t>Unique Signal Recognition (USR)</a:t>
            </a:r>
          </a:p>
        </p:txBody>
      </p:sp>
      <p:sp>
        <p:nvSpPr>
          <p:cNvPr id="3" name="Text Placeholder 2">
            <a:extLst>
              <a:ext uri="{FF2B5EF4-FFF2-40B4-BE49-F238E27FC236}">
                <a16:creationId xmlns:a16="http://schemas.microsoft.com/office/drawing/2014/main" id="{B48AF0B1-F9E6-B81E-AD11-83D0557B53D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4CB19C16-E403-9383-6F17-D602F1D22B25}"/>
              </a:ext>
            </a:extLst>
          </p:cNvPr>
          <p:cNvSpPr>
            <a:spLocks noGrp="1"/>
          </p:cNvSpPr>
          <p:nvPr>
            <p:ph type="body" sz="quarter" idx="15"/>
          </p:nvPr>
        </p:nvSpPr>
        <p:spPr/>
        <p:txBody>
          <a:bodyPr/>
          <a:lstStyle/>
          <a:p>
            <a:endParaRPr lang="en-US"/>
          </a:p>
        </p:txBody>
      </p:sp>
      <p:sp>
        <p:nvSpPr>
          <p:cNvPr id="36" name="Content Placeholder 2">
            <a:extLst>
              <a:ext uri="{FF2B5EF4-FFF2-40B4-BE49-F238E27FC236}">
                <a16:creationId xmlns:a16="http://schemas.microsoft.com/office/drawing/2014/main" id="{169C0737-079A-C4E1-070F-DE16D33E0706}"/>
              </a:ext>
            </a:extLst>
          </p:cNvPr>
          <p:cNvSpPr>
            <a:spLocks noGrp="1"/>
          </p:cNvSpPr>
          <p:nvPr/>
        </p:nvSpPr>
        <p:spPr>
          <a:xfrm>
            <a:off x="423179" y="1046788"/>
            <a:ext cx="11771149" cy="3275345"/>
          </a:xfrm>
          <a:prstGeom prst="rect">
            <a:avLst/>
          </a:prstGeom>
        </p:spPr>
        <p:txBody>
          <a:bodyPr vert="horz" lIns="91440" tIns="45720" rIns="91440" bIns="45720" rtlCol="0" anchor="t">
            <a:normAutofit/>
          </a:bodyPr>
          <a:lstStyle>
            <a:lvl1pPr marL="344488" marR="0" indent="-344488" algn="l" defTabSz="914400" rtl="0" eaLnBrk="1" fontAlgn="auto" latinLnBrk="0" hangingPunct="1">
              <a:lnSpc>
                <a:spcPct val="100000"/>
              </a:lnSpc>
              <a:spcBef>
                <a:spcPts val="0"/>
              </a:spcBef>
              <a:spcAft>
                <a:spcPts val="600"/>
              </a:spcAft>
              <a:buClr>
                <a:srgbClr val="FFA328"/>
              </a:buClr>
              <a:buSzPct val="110000"/>
              <a:buFont typeface="Wingdings" panose="05000000000000000000" pitchFamily="2" charset="2"/>
              <a:buChar char="Ø"/>
              <a:tabLst/>
              <a:defRPr sz="2000" b="1" i="0" kern="1200">
                <a:solidFill>
                  <a:srgbClr val="F05A28"/>
                </a:solidFill>
                <a:latin typeface="Open Sans Semibold" charset="0"/>
                <a:ea typeface="Open Sans Semibold" charset="0"/>
                <a:cs typeface="Open Sans Semibold"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170" indent="-344170"/>
            <a:r>
              <a:rPr lang="en-US" sz="2400" dirty="0">
                <a:solidFill>
                  <a:schemeClr val="bg1"/>
                </a:solidFill>
                <a:latin typeface="Open Sans Semibold"/>
                <a:ea typeface="Open Sans Semibold"/>
                <a:cs typeface="Open Sans Semibold"/>
              </a:rPr>
              <a:t>Uniquely identify MNR Radars</a:t>
            </a:r>
            <a:r>
              <a:rPr lang="en-US" sz="2200" dirty="0">
                <a:solidFill>
                  <a:schemeClr val="bg1"/>
                </a:solidFill>
                <a:latin typeface="Open Sans Semibold"/>
                <a:ea typeface="Open Sans Semibold"/>
                <a:cs typeface="Open Sans Semibold"/>
              </a:rPr>
              <a:t> using HE360 built RF Foundation models</a:t>
            </a:r>
            <a:endParaRPr lang="en-US" sz="2200" dirty="0">
              <a:solidFill>
                <a:schemeClr val="bg1"/>
              </a:solidFill>
            </a:endParaRPr>
          </a:p>
          <a:p>
            <a:pPr lvl="1"/>
            <a:r>
              <a:rPr lang="en-US" sz="1800" dirty="0">
                <a:solidFill>
                  <a:schemeClr val="bg1"/>
                </a:solidFill>
              </a:rPr>
              <a:t>Leveraged state-of-the-art architectures, training methods, and ML engineering best practices</a:t>
            </a:r>
            <a:endParaRPr lang="en-US" sz="1800" dirty="0">
              <a:solidFill>
                <a:schemeClr val="bg1"/>
              </a:solidFill>
              <a:ea typeface="Open Sans Light"/>
              <a:cs typeface="Open Sans Light"/>
            </a:endParaRPr>
          </a:p>
          <a:p>
            <a:pPr lvl="1"/>
            <a:r>
              <a:rPr lang="en-US" sz="1800" dirty="0">
                <a:solidFill>
                  <a:schemeClr val="bg1"/>
                </a:solidFill>
              </a:rPr>
              <a:t>Trained on 100+ TB of X/S-band IQ data collected over 5+ years</a:t>
            </a:r>
            <a:endParaRPr lang="en-US" sz="1800" dirty="0">
              <a:solidFill>
                <a:schemeClr val="bg1"/>
              </a:solidFill>
              <a:ea typeface="Open Sans Light"/>
              <a:cs typeface="Open Sans Light"/>
            </a:endParaRPr>
          </a:p>
          <a:p>
            <a:pPr marL="344170" indent="-344170"/>
            <a:r>
              <a:rPr lang="en-US" sz="2200" dirty="0">
                <a:solidFill>
                  <a:schemeClr val="bg1"/>
                </a:solidFill>
                <a:latin typeface="Open Sans Light"/>
                <a:ea typeface="Open Sans Light"/>
                <a:cs typeface="Open Sans Light"/>
              </a:rPr>
              <a:t>A Core capability that enables identification and tracking of vessels using their Maritime Navigation Radars (MNR)</a:t>
            </a:r>
          </a:p>
          <a:p>
            <a:pPr marL="344170" indent="-344170"/>
            <a:r>
              <a:rPr lang="en-US" sz="2200" dirty="0">
                <a:solidFill>
                  <a:schemeClr val="bg1"/>
                </a:solidFill>
                <a:latin typeface="Open Sans Light"/>
                <a:ea typeface="Open Sans Light"/>
                <a:cs typeface="Open Sans Light"/>
              </a:rPr>
              <a:t>The USR model predicts the identity of each geolocation</a:t>
            </a:r>
          </a:p>
        </p:txBody>
      </p:sp>
      <p:grpSp>
        <p:nvGrpSpPr>
          <p:cNvPr id="105" name="Group 104">
            <a:extLst>
              <a:ext uri="{FF2B5EF4-FFF2-40B4-BE49-F238E27FC236}">
                <a16:creationId xmlns:a16="http://schemas.microsoft.com/office/drawing/2014/main" id="{1F9E304D-9EDD-CF8D-F228-8ADC6C63A486}"/>
              </a:ext>
            </a:extLst>
          </p:cNvPr>
          <p:cNvGrpSpPr/>
          <p:nvPr/>
        </p:nvGrpSpPr>
        <p:grpSpPr>
          <a:xfrm>
            <a:off x="2776131" y="4464010"/>
            <a:ext cx="630738" cy="548441"/>
            <a:chOff x="7724849" y="2785898"/>
            <a:chExt cx="630738" cy="548441"/>
          </a:xfrm>
          <a:solidFill>
            <a:schemeClr val="accent6"/>
          </a:solidFill>
        </p:grpSpPr>
        <p:sp>
          <p:nvSpPr>
            <p:cNvPr id="106" name="Oval 105">
              <a:extLst>
                <a:ext uri="{FF2B5EF4-FFF2-40B4-BE49-F238E27FC236}">
                  <a16:creationId xmlns:a16="http://schemas.microsoft.com/office/drawing/2014/main" id="{84C643D2-9FCC-F015-EAF3-BE210D3CBF2B}"/>
                </a:ext>
              </a:extLst>
            </p:cNvPr>
            <p:cNvSpPr/>
            <p:nvPr/>
          </p:nvSpPr>
          <p:spPr>
            <a:xfrm rot="6079543">
              <a:off x="8150333" y="290107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07" name="Oval 106">
              <a:extLst>
                <a:ext uri="{FF2B5EF4-FFF2-40B4-BE49-F238E27FC236}">
                  <a16:creationId xmlns:a16="http://schemas.microsoft.com/office/drawing/2014/main" id="{BF6231FB-95B3-9FC1-477F-498330FD2EBD}"/>
                </a:ext>
              </a:extLst>
            </p:cNvPr>
            <p:cNvSpPr/>
            <p:nvPr/>
          </p:nvSpPr>
          <p:spPr>
            <a:xfrm rot="6079543">
              <a:off x="7719532" y="3201432"/>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08" name="Oval 107">
              <a:extLst>
                <a:ext uri="{FF2B5EF4-FFF2-40B4-BE49-F238E27FC236}">
                  <a16:creationId xmlns:a16="http://schemas.microsoft.com/office/drawing/2014/main" id="{40704C4A-C8EF-92EA-911B-5972BDF168EB}"/>
                </a:ext>
              </a:extLst>
            </p:cNvPr>
            <p:cNvSpPr/>
            <p:nvPr/>
          </p:nvSpPr>
          <p:spPr>
            <a:xfrm rot="6079543">
              <a:off x="7892522" y="2948837"/>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09" name="Oval 108">
              <a:extLst>
                <a:ext uri="{FF2B5EF4-FFF2-40B4-BE49-F238E27FC236}">
                  <a16:creationId xmlns:a16="http://schemas.microsoft.com/office/drawing/2014/main" id="{269F593E-B4D7-77B3-B451-FDAF97222413}"/>
                </a:ext>
              </a:extLst>
            </p:cNvPr>
            <p:cNvSpPr/>
            <p:nvPr/>
          </p:nvSpPr>
          <p:spPr>
            <a:xfrm rot="6079543">
              <a:off x="8017627" y="297389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0" name="Oval 109">
              <a:extLst>
                <a:ext uri="{FF2B5EF4-FFF2-40B4-BE49-F238E27FC236}">
                  <a16:creationId xmlns:a16="http://schemas.microsoft.com/office/drawing/2014/main" id="{56192914-990F-6DC3-05DB-11D18D4E822C}"/>
                </a:ext>
              </a:extLst>
            </p:cNvPr>
            <p:cNvSpPr/>
            <p:nvPr/>
          </p:nvSpPr>
          <p:spPr>
            <a:xfrm rot="6079543">
              <a:off x="8016911" y="2791215"/>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1" name="Oval 110">
              <a:extLst>
                <a:ext uri="{FF2B5EF4-FFF2-40B4-BE49-F238E27FC236}">
                  <a16:creationId xmlns:a16="http://schemas.microsoft.com/office/drawing/2014/main" id="{889A3F9E-B409-C366-EBCB-A166570C81A7}"/>
                </a:ext>
              </a:extLst>
            </p:cNvPr>
            <p:cNvSpPr/>
            <p:nvPr/>
          </p:nvSpPr>
          <p:spPr>
            <a:xfrm rot="6079543">
              <a:off x="8081439" y="3146239"/>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2" name="Oval 111">
              <a:extLst>
                <a:ext uri="{FF2B5EF4-FFF2-40B4-BE49-F238E27FC236}">
                  <a16:creationId xmlns:a16="http://schemas.microsoft.com/office/drawing/2014/main" id="{F98BFE89-9576-535E-6842-9EBC62DB2AC1}"/>
                </a:ext>
              </a:extLst>
            </p:cNvPr>
            <p:cNvSpPr/>
            <p:nvPr/>
          </p:nvSpPr>
          <p:spPr>
            <a:xfrm rot="6079543">
              <a:off x="7820578" y="2802496"/>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3" name="Oval 112">
              <a:extLst>
                <a:ext uri="{FF2B5EF4-FFF2-40B4-BE49-F238E27FC236}">
                  <a16:creationId xmlns:a16="http://schemas.microsoft.com/office/drawing/2014/main" id="{EEDFB643-22F1-16E5-DD35-94D566AE24B7}"/>
                </a:ext>
              </a:extLst>
            </p:cNvPr>
            <p:cNvSpPr/>
            <p:nvPr/>
          </p:nvSpPr>
          <p:spPr>
            <a:xfrm rot="6079543">
              <a:off x="7793060" y="3030125"/>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4" name="Oval 113">
              <a:extLst>
                <a:ext uri="{FF2B5EF4-FFF2-40B4-BE49-F238E27FC236}">
                  <a16:creationId xmlns:a16="http://schemas.microsoft.com/office/drawing/2014/main" id="{F48127B4-6754-2793-72F1-F3EDBC3001D1}"/>
                </a:ext>
              </a:extLst>
            </p:cNvPr>
            <p:cNvSpPr/>
            <p:nvPr/>
          </p:nvSpPr>
          <p:spPr>
            <a:xfrm rot="6079543">
              <a:off x="8222680" y="3105328"/>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5" name="Oval 114">
              <a:extLst>
                <a:ext uri="{FF2B5EF4-FFF2-40B4-BE49-F238E27FC236}">
                  <a16:creationId xmlns:a16="http://schemas.microsoft.com/office/drawing/2014/main" id="{AA52C9AB-2C47-D837-9947-1D713BEC5E1C}"/>
                </a:ext>
              </a:extLst>
            </p:cNvPr>
            <p:cNvSpPr/>
            <p:nvPr/>
          </p:nvSpPr>
          <p:spPr>
            <a:xfrm rot="6079543">
              <a:off x="7938217" y="319076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16" name="Oval 115">
              <a:extLst>
                <a:ext uri="{FF2B5EF4-FFF2-40B4-BE49-F238E27FC236}">
                  <a16:creationId xmlns:a16="http://schemas.microsoft.com/office/drawing/2014/main" id="{C1FE34A9-9DA1-3D8B-8E25-7BEC25496961}"/>
                </a:ext>
              </a:extLst>
            </p:cNvPr>
            <p:cNvSpPr/>
            <p:nvPr/>
          </p:nvSpPr>
          <p:spPr>
            <a:xfrm rot="6079543">
              <a:off x="7918166" y="307796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grpSp>
      <p:grpSp>
        <p:nvGrpSpPr>
          <p:cNvPr id="117" name="Group 116">
            <a:extLst>
              <a:ext uri="{FF2B5EF4-FFF2-40B4-BE49-F238E27FC236}">
                <a16:creationId xmlns:a16="http://schemas.microsoft.com/office/drawing/2014/main" id="{87C929C1-6249-7608-EDDD-EC8FC13FE40C}"/>
              </a:ext>
            </a:extLst>
          </p:cNvPr>
          <p:cNvGrpSpPr/>
          <p:nvPr/>
        </p:nvGrpSpPr>
        <p:grpSpPr>
          <a:xfrm>
            <a:off x="3413958" y="4742032"/>
            <a:ext cx="630738" cy="548441"/>
            <a:chOff x="7737665" y="3688931"/>
            <a:chExt cx="630738" cy="548441"/>
          </a:xfrm>
        </p:grpSpPr>
        <p:sp>
          <p:nvSpPr>
            <p:cNvPr id="118" name="Oval 117">
              <a:extLst>
                <a:ext uri="{FF2B5EF4-FFF2-40B4-BE49-F238E27FC236}">
                  <a16:creationId xmlns:a16="http://schemas.microsoft.com/office/drawing/2014/main" id="{BEBE8E86-DFBB-26EE-EBB3-602F6FBBCC8E}"/>
                </a:ext>
              </a:extLst>
            </p:cNvPr>
            <p:cNvSpPr/>
            <p:nvPr/>
          </p:nvSpPr>
          <p:spPr>
            <a:xfrm rot="6079543">
              <a:off x="8163149" y="3804107"/>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9" name="Oval 118">
              <a:extLst>
                <a:ext uri="{FF2B5EF4-FFF2-40B4-BE49-F238E27FC236}">
                  <a16:creationId xmlns:a16="http://schemas.microsoft.com/office/drawing/2014/main" id="{36A9BC85-C0EA-021E-6C1C-094C4BBDA3CF}"/>
                </a:ext>
              </a:extLst>
            </p:cNvPr>
            <p:cNvSpPr/>
            <p:nvPr/>
          </p:nvSpPr>
          <p:spPr>
            <a:xfrm rot="6079543">
              <a:off x="7732348" y="4104465"/>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0" name="Oval 119">
              <a:extLst>
                <a:ext uri="{FF2B5EF4-FFF2-40B4-BE49-F238E27FC236}">
                  <a16:creationId xmlns:a16="http://schemas.microsoft.com/office/drawing/2014/main" id="{F0F14964-D13A-0A9F-8FD4-9E6A15469566}"/>
                </a:ext>
              </a:extLst>
            </p:cNvPr>
            <p:cNvSpPr/>
            <p:nvPr/>
          </p:nvSpPr>
          <p:spPr>
            <a:xfrm rot="6079543">
              <a:off x="7905338" y="3851870"/>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1" name="Oval 120">
              <a:extLst>
                <a:ext uri="{FF2B5EF4-FFF2-40B4-BE49-F238E27FC236}">
                  <a16:creationId xmlns:a16="http://schemas.microsoft.com/office/drawing/2014/main" id="{FE014764-A4C6-8C31-8FBC-8B77D032F85F}"/>
                </a:ext>
              </a:extLst>
            </p:cNvPr>
            <p:cNvSpPr/>
            <p:nvPr/>
          </p:nvSpPr>
          <p:spPr>
            <a:xfrm rot="6079543">
              <a:off x="8030443" y="3876927"/>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2" name="Oval 121">
              <a:extLst>
                <a:ext uri="{FF2B5EF4-FFF2-40B4-BE49-F238E27FC236}">
                  <a16:creationId xmlns:a16="http://schemas.microsoft.com/office/drawing/2014/main" id="{7CC43023-F90D-43C8-E87F-5694884FE131}"/>
                </a:ext>
              </a:extLst>
            </p:cNvPr>
            <p:cNvSpPr/>
            <p:nvPr/>
          </p:nvSpPr>
          <p:spPr>
            <a:xfrm rot="6079543">
              <a:off x="8029727" y="3694248"/>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3" name="Oval 122">
              <a:extLst>
                <a:ext uri="{FF2B5EF4-FFF2-40B4-BE49-F238E27FC236}">
                  <a16:creationId xmlns:a16="http://schemas.microsoft.com/office/drawing/2014/main" id="{383E0292-18A7-E18C-4B82-D8BADA1D4171}"/>
                </a:ext>
              </a:extLst>
            </p:cNvPr>
            <p:cNvSpPr/>
            <p:nvPr/>
          </p:nvSpPr>
          <p:spPr>
            <a:xfrm rot="6079543">
              <a:off x="8094255" y="4049272"/>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4" name="Oval 123">
              <a:extLst>
                <a:ext uri="{FF2B5EF4-FFF2-40B4-BE49-F238E27FC236}">
                  <a16:creationId xmlns:a16="http://schemas.microsoft.com/office/drawing/2014/main" id="{2469BCC3-EF08-14CD-E6DF-4A4DB4CFE973}"/>
                </a:ext>
              </a:extLst>
            </p:cNvPr>
            <p:cNvSpPr/>
            <p:nvPr/>
          </p:nvSpPr>
          <p:spPr>
            <a:xfrm rot="6079543">
              <a:off x="7833394" y="3705529"/>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5" name="Oval 124">
              <a:extLst>
                <a:ext uri="{FF2B5EF4-FFF2-40B4-BE49-F238E27FC236}">
                  <a16:creationId xmlns:a16="http://schemas.microsoft.com/office/drawing/2014/main" id="{B256B7CA-3638-086D-5734-6ED1D59E2C8A}"/>
                </a:ext>
              </a:extLst>
            </p:cNvPr>
            <p:cNvSpPr/>
            <p:nvPr/>
          </p:nvSpPr>
          <p:spPr>
            <a:xfrm rot="6079543">
              <a:off x="7805876" y="3933158"/>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6" name="Oval 125">
              <a:extLst>
                <a:ext uri="{FF2B5EF4-FFF2-40B4-BE49-F238E27FC236}">
                  <a16:creationId xmlns:a16="http://schemas.microsoft.com/office/drawing/2014/main" id="{A576656F-62E2-AB8A-25F1-6F8A301F77C0}"/>
                </a:ext>
              </a:extLst>
            </p:cNvPr>
            <p:cNvSpPr/>
            <p:nvPr/>
          </p:nvSpPr>
          <p:spPr>
            <a:xfrm rot="6079543">
              <a:off x="8235496" y="4008361"/>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7" name="Oval 126">
              <a:extLst>
                <a:ext uri="{FF2B5EF4-FFF2-40B4-BE49-F238E27FC236}">
                  <a16:creationId xmlns:a16="http://schemas.microsoft.com/office/drawing/2014/main" id="{DD0BA13A-2291-F7EC-8D50-E082101FFFB9}"/>
                </a:ext>
              </a:extLst>
            </p:cNvPr>
            <p:cNvSpPr/>
            <p:nvPr/>
          </p:nvSpPr>
          <p:spPr>
            <a:xfrm rot="6079543">
              <a:off x="7951033" y="4093797"/>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8" name="Oval 127">
              <a:extLst>
                <a:ext uri="{FF2B5EF4-FFF2-40B4-BE49-F238E27FC236}">
                  <a16:creationId xmlns:a16="http://schemas.microsoft.com/office/drawing/2014/main" id="{DEEB9F21-93E2-1B7B-82AD-1F0885DF21AF}"/>
                </a:ext>
              </a:extLst>
            </p:cNvPr>
            <p:cNvSpPr/>
            <p:nvPr/>
          </p:nvSpPr>
          <p:spPr>
            <a:xfrm rot="6079543">
              <a:off x="7930982" y="3980997"/>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29" name="Group 128">
            <a:extLst>
              <a:ext uri="{FF2B5EF4-FFF2-40B4-BE49-F238E27FC236}">
                <a16:creationId xmlns:a16="http://schemas.microsoft.com/office/drawing/2014/main" id="{1DE39BCD-423F-4AC4-267F-4107A6034970}"/>
              </a:ext>
            </a:extLst>
          </p:cNvPr>
          <p:cNvGrpSpPr/>
          <p:nvPr/>
        </p:nvGrpSpPr>
        <p:grpSpPr>
          <a:xfrm>
            <a:off x="2344739" y="4879478"/>
            <a:ext cx="598176" cy="700699"/>
            <a:chOff x="7738672" y="4511321"/>
            <a:chExt cx="598176" cy="700699"/>
          </a:xfrm>
        </p:grpSpPr>
        <p:sp>
          <p:nvSpPr>
            <p:cNvPr id="130" name="Oval 129">
              <a:extLst>
                <a:ext uri="{FF2B5EF4-FFF2-40B4-BE49-F238E27FC236}">
                  <a16:creationId xmlns:a16="http://schemas.microsoft.com/office/drawing/2014/main" id="{233D1A83-CEE6-17C7-8CF2-305AC2E4B522}"/>
                </a:ext>
              </a:extLst>
            </p:cNvPr>
            <p:cNvSpPr/>
            <p:nvPr/>
          </p:nvSpPr>
          <p:spPr>
            <a:xfrm>
              <a:off x="7820189" y="4622372"/>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1" name="Oval 130">
              <a:extLst>
                <a:ext uri="{FF2B5EF4-FFF2-40B4-BE49-F238E27FC236}">
                  <a16:creationId xmlns:a16="http://schemas.microsoft.com/office/drawing/2014/main" id="{88857D80-2147-B31D-3F09-11A6122CBB4E}"/>
                </a:ext>
              </a:extLst>
            </p:cNvPr>
            <p:cNvSpPr/>
            <p:nvPr/>
          </p:nvSpPr>
          <p:spPr>
            <a:xfrm>
              <a:off x="8055877" y="4710976"/>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2" name="Oval 131">
              <a:extLst>
                <a:ext uri="{FF2B5EF4-FFF2-40B4-BE49-F238E27FC236}">
                  <a16:creationId xmlns:a16="http://schemas.microsoft.com/office/drawing/2014/main" id="{A8A6152D-824A-2BF3-76AC-EE46DE9F52D2}"/>
                </a:ext>
              </a:extLst>
            </p:cNvPr>
            <p:cNvSpPr/>
            <p:nvPr/>
          </p:nvSpPr>
          <p:spPr>
            <a:xfrm>
              <a:off x="7917653" y="4865783"/>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Oval 132">
              <a:extLst>
                <a:ext uri="{FF2B5EF4-FFF2-40B4-BE49-F238E27FC236}">
                  <a16:creationId xmlns:a16="http://schemas.microsoft.com/office/drawing/2014/main" id="{7071B782-4C30-6AF9-11D4-5C604F9E8E8E}"/>
                </a:ext>
              </a:extLst>
            </p:cNvPr>
            <p:cNvSpPr/>
            <p:nvPr/>
          </p:nvSpPr>
          <p:spPr>
            <a:xfrm>
              <a:off x="7917653" y="4738193"/>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4" name="Oval 133">
              <a:extLst>
                <a:ext uri="{FF2B5EF4-FFF2-40B4-BE49-F238E27FC236}">
                  <a16:creationId xmlns:a16="http://schemas.microsoft.com/office/drawing/2014/main" id="{55D0424F-60E1-25CE-09DD-53545C261753}"/>
                </a:ext>
              </a:extLst>
            </p:cNvPr>
            <p:cNvSpPr/>
            <p:nvPr/>
          </p:nvSpPr>
          <p:spPr>
            <a:xfrm>
              <a:off x="7738672" y="4774771"/>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5" name="Oval 134">
              <a:extLst>
                <a:ext uri="{FF2B5EF4-FFF2-40B4-BE49-F238E27FC236}">
                  <a16:creationId xmlns:a16="http://schemas.microsoft.com/office/drawing/2014/main" id="{F12E3AC9-0472-7E15-37A9-6030724529B4}"/>
                </a:ext>
              </a:extLst>
            </p:cNvPr>
            <p:cNvSpPr/>
            <p:nvPr/>
          </p:nvSpPr>
          <p:spPr>
            <a:xfrm>
              <a:off x="8116128" y="4902361"/>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6" name="Oval 135">
              <a:extLst>
                <a:ext uri="{FF2B5EF4-FFF2-40B4-BE49-F238E27FC236}">
                  <a16:creationId xmlns:a16="http://schemas.microsoft.com/office/drawing/2014/main" id="{956C641E-0D57-F100-A0C5-8B5719937280}"/>
                </a:ext>
              </a:extLst>
            </p:cNvPr>
            <p:cNvSpPr/>
            <p:nvPr/>
          </p:nvSpPr>
          <p:spPr>
            <a:xfrm>
              <a:off x="7788290" y="4965065"/>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7" name="Oval 136">
              <a:extLst>
                <a:ext uri="{FF2B5EF4-FFF2-40B4-BE49-F238E27FC236}">
                  <a16:creationId xmlns:a16="http://schemas.microsoft.com/office/drawing/2014/main" id="{A4F53FC0-0436-7B00-D574-B76A0B37772A}"/>
                </a:ext>
              </a:extLst>
            </p:cNvPr>
            <p:cNvSpPr/>
            <p:nvPr/>
          </p:nvSpPr>
          <p:spPr>
            <a:xfrm>
              <a:off x="8016891" y="494734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8" name="Oval 137">
              <a:extLst>
                <a:ext uri="{FF2B5EF4-FFF2-40B4-BE49-F238E27FC236}">
                  <a16:creationId xmlns:a16="http://schemas.microsoft.com/office/drawing/2014/main" id="{F1AB9CE8-64EA-9E47-0909-93860F4E4917}"/>
                </a:ext>
              </a:extLst>
            </p:cNvPr>
            <p:cNvSpPr/>
            <p:nvPr/>
          </p:nvSpPr>
          <p:spPr>
            <a:xfrm>
              <a:off x="8006258" y="4511321"/>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9" name="Oval 138">
              <a:extLst>
                <a:ext uri="{FF2B5EF4-FFF2-40B4-BE49-F238E27FC236}">
                  <a16:creationId xmlns:a16="http://schemas.microsoft.com/office/drawing/2014/main" id="{48D68A0E-0190-1CC5-92E8-E8C0309915B3}"/>
                </a:ext>
              </a:extLst>
            </p:cNvPr>
            <p:cNvSpPr/>
            <p:nvPr/>
          </p:nvSpPr>
          <p:spPr>
            <a:xfrm>
              <a:off x="8198624" y="469943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0" name="Oval 139">
              <a:extLst>
                <a:ext uri="{FF2B5EF4-FFF2-40B4-BE49-F238E27FC236}">
                  <a16:creationId xmlns:a16="http://schemas.microsoft.com/office/drawing/2014/main" id="{58EDA0A2-6061-0B23-A409-55EA6583F6DA}"/>
                </a:ext>
              </a:extLst>
            </p:cNvPr>
            <p:cNvSpPr/>
            <p:nvPr/>
          </p:nvSpPr>
          <p:spPr>
            <a:xfrm>
              <a:off x="7940690" y="5084430"/>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41" name="Group 140">
            <a:extLst>
              <a:ext uri="{FF2B5EF4-FFF2-40B4-BE49-F238E27FC236}">
                <a16:creationId xmlns:a16="http://schemas.microsoft.com/office/drawing/2014/main" id="{6A999A61-5F80-34C0-3DC8-7A3D461E55A8}"/>
              </a:ext>
            </a:extLst>
          </p:cNvPr>
          <p:cNvGrpSpPr/>
          <p:nvPr/>
        </p:nvGrpSpPr>
        <p:grpSpPr>
          <a:xfrm>
            <a:off x="2776615" y="5014675"/>
            <a:ext cx="630970" cy="644828"/>
            <a:chOff x="7725334" y="5408518"/>
            <a:chExt cx="630970" cy="644828"/>
          </a:xfrm>
        </p:grpSpPr>
        <p:sp>
          <p:nvSpPr>
            <p:cNvPr id="142" name="Oval 141">
              <a:extLst>
                <a:ext uri="{FF2B5EF4-FFF2-40B4-BE49-F238E27FC236}">
                  <a16:creationId xmlns:a16="http://schemas.microsoft.com/office/drawing/2014/main" id="{9F1EA59C-8B9D-312F-6D87-6E7EF0807AB3}"/>
                </a:ext>
              </a:extLst>
            </p:cNvPr>
            <p:cNvSpPr/>
            <p:nvPr/>
          </p:nvSpPr>
          <p:spPr>
            <a:xfrm rot="14668653">
              <a:off x="7900401" y="5912540"/>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3" name="Oval 142">
              <a:extLst>
                <a:ext uri="{FF2B5EF4-FFF2-40B4-BE49-F238E27FC236}">
                  <a16:creationId xmlns:a16="http://schemas.microsoft.com/office/drawing/2014/main" id="{20D473ED-E77D-D6B2-6CD8-ACEA27D1D744}"/>
                </a:ext>
              </a:extLst>
            </p:cNvPr>
            <p:cNvSpPr/>
            <p:nvPr/>
          </p:nvSpPr>
          <p:spPr>
            <a:xfrm rot="14668653">
              <a:off x="8065017" y="5413835"/>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4" name="Oval 143">
              <a:extLst>
                <a:ext uri="{FF2B5EF4-FFF2-40B4-BE49-F238E27FC236}">
                  <a16:creationId xmlns:a16="http://schemas.microsoft.com/office/drawing/2014/main" id="{D216002C-990B-F8DB-0C60-44178E0408DE}"/>
                </a:ext>
              </a:extLst>
            </p:cNvPr>
            <p:cNvSpPr/>
            <p:nvPr/>
          </p:nvSpPr>
          <p:spPr>
            <a:xfrm rot="14668653">
              <a:off x="8078066" y="5719710"/>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5" name="Oval 144">
              <a:extLst>
                <a:ext uri="{FF2B5EF4-FFF2-40B4-BE49-F238E27FC236}">
                  <a16:creationId xmlns:a16="http://schemas.microsoft.com/office/drawing/2014/main" id="{9408C1F6-2500-B456-1744-15000CA45BAC}"/>
                </a:ext>
              </a:extLst>
            </p:cNvPr>
            <p:cNvSpPr/>
            <p:nvPr/>
          </p:nvSpPr>
          <p:spPr>
            <a:xfrm rot="14668653">
              <a:off x="7962927" y="577468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6" name="Oval 145">
              <a:extLst>
                <a:ext uri="{FF2B5EF4-FFF2-40B4-BE49-F238E27FC236}">
                  <a16:creationId xmlns:a16="http://schemas.microsoft.com/office/drawing/2014/main" id="{76B1081D-598D-2B9D-513E-9FA5F3C0E17C}"/>
                </a:ext>
              </a:extLst>
            </p:cNvPr>
            <p:cNvSpPr/>
            <p:nvPr/>
          </p:nvSpPr>
          <p:spPr>
            <a:xfrm rot="14668653">
              <a:off x="8073051" y="5920439"/>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7" name="Oval 146">
              <a:extLst>
                <a:ext uri="{FF2B5EF4-FFF2-40B4-BE49-F238E27FC236}">
                  <a16:creationId xmlns:a16="http://schemas.microsoft.com/office/drawing/2014/main" id="{B8804AF7-0762-60C6-5DB8-993A43A8B54C}"/>
                </a:ext>
              </a:extLst>
            </p:cNvPr>
            <p:cNvSpPr/>
            <p:nvPr/>
          </p:nvSpPr>
          <p:spPr>
            <a:xfrm rot="14668653">
              <a:off x="7808508" y="5675036"/>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8" name="Oval 147">
              <a:extLst>
                <a:ext uri="{FF2B5EF4-FFF2-40B4-BE49-F238E27FC236}">
                  <a16:creationId xmlns:a16="http://schemas.microsoft.com/office/drawing/2014/main" id="{446DFEDB-FC6B-CAF2-938C-CE48ADD062A8}"/>
                </a:ext>
              </a:extLst>
            </p:cNvPr>
            <p:cNvSpPr/>
            <p:nvPr/>
          </p:nvSpPr>
          <p:spPr>
            <a:xfrm rot="14668653">
              <a:off x="8223397" y="5793671"/>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9" name="Oval 148">
              <a:extLst>
                <a:ext uri="{FF2B5EF4-FFF2-40B4-BE49-F238E27FC236}">
                  <a16:creationId xmlns:a16="http://schemas.microsoft.com/office/drawing/2014/main" id="{4254B10A-CA8C-0838-B43A-C63B9E5AF35F}"/>
                </a:ext>
              </a:extLst>
            </p:cNvPr>
            <p:cNvSpPr/>
            <p:nvPr/>
          </p:nvSpPr>
          <p:spPr>
            <a:xfrm rot="14668653">
              <a:off x="8108910" y="5595014"/>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 name="Oval 149">
              <a:extLst>
                <a:ext uri="{FF2B5EF4-FFF2-40B4-BE49-F238E27FC236}">
                  <a16:creationId xmlns:a16="http://schemas.microsoft.com/office/drawing/2014/main" id="{80B062E8-EB8F-2A8F-38A6-32E93E175D72}"/>
                </a:ext>
              </a:extLst>
            </p:cNvPr>
            <p:cNvSpPr/>
            <p:nvPr/>
          </p:nvSpPr>
          <p:spPr>
            <a:xfrm rot="14668653">
              <a:off x="7720017" y="5792476"/>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1" name="Oval 150">
              <a:extLst>
                <a:ext uri="{FF2B5EF4-FFF2-40B4-BE49-F238E27FC236}">
                  <a16:creationId xmlns:a16="http://schemas.microsoft.com/office/drawing/2014/main" id="{1DF598B5-C141-4931-1264-36CAEBFAA629}"/>
                </a:ext>
              </a:extLst>
            </p:cNvPr>
            <p:cNvSpPr/>
            <p:nvPr/>
          </p:nvSpPr>
          <p:spPr>
            <a:xfrm rot="14668653">
              <a:off x="7896416" y="5553516"/>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2" name="Oval 151">
              <a:extLst>
                <a:ext uri="{FF2B5EF4-FFF2-40B4-BE49-F238E27FC236}">
                  <a16:creationId xmlns:a16="http://schemas.microsoft.com/office/drawing/2014/main" id="{A3C77778-AEDA-F799-D7FA-4C2127A3D0DC}"/>
                </a:ext>
              </a:extLst>
            </p:cNvPr>
            <p:cNvSpPr/>
            <p:nvPr/>
          </p:nvSpPr>
          <p:spPr>
            <a:xfrm rot="14668653">
              <a:off x="7980108" y="5631758"/>
              <a:ext cx="138224" cy="127590"/>
            </a:xfrm>
            <a:prstGeom prst="ellipse">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53" name="Arrow: Right 152">
            <a:extLst>
              <a:ext uri="{FF2B5EF4-FFF2-40B4-BE49-F238E27FC236}">
                <a16:creationId xmlns:a16="http://schemas.microsoft.com/office/drawing/2014/main" id="{A0FBF03A-8BD5-00B7-2CEE-CC8EDB2D3E2E}"/>
              </a:ext>
            </a:extLst>
          </p:cNvPr>
          <p:cNvSpPr/>
          <p:nvPr/>
        </p:nvSpPr>
        <p:spPr>
          <a:xfrm>
            <a:off x="4355705" y="4811632"/>
            <a:ext cx="540321" cy="392511"/>
          </a:xfrm>
          <a:prstGeom prst="rightArrow">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 name="Rectangle 153">
            <a:extLst>
              <a:ext uri="{FF2B5EF4-FFF2-40B4-BE49-F238E27FC236}">
                <a16:creationId xmlns:a16="http://schemas.microsoft.com/office/drawing/2014/main" id="{A5929392-5E90-4710-AEB5-F4F9B2A86599}"/>
              </a:ext>
            </a:extLst>
          </p:cNvPr>
          <p:cNvSpPr/>
          <p:nvPr/>
        </p:nvSpPr>
        <p:spPr>
          <a:xfrm>
            <a:off x="5133045" y="4565835"/>
            <a:ext cx="1524805" cy="91276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b="1">
                <a:solidFill>
                  <a:srgbClr val="FFA328"/>
                </a:solidFill>
                <a:latin typeface="Open Sans"/>
                <a:ea typeface="Open Sans"/>
                <a:cs typeface="Open Sans"/>
              </a:rPr>
              <a:t>USR Model</a:t>
            </a:r>
            <a:endParaRPr kumimoji="0" lang="en-US" sz="1800" b="1" i="0" u="none" strike="noStrike" kern="1200" cap="none" spc="0" normalizeH="0" baseline="0" noProof="0">
              <a:ln>
                <a:noFill/>
              </a:ln>
              <a:solidFill>
                <a:srgbClr val="FFA328"/>
              </a:solidFill>
              <a:effectLst/>
              <a:uLnTx/>
              <a:uFillTx/>
              <a:latin typeface="Open Sans"/>
              <a:ea typeface="+mn-ea"/>
              <a:cs typeface="+mn-cs"/>
            </a:endParaRPr>
          </a:p>
        </p:txBody>
      </p:sp>
      <p:grpSp>
        <p:nvGrpSpPr>
          <p:cNvPr id="155" name="Group 154">
            <a:extLst>
              <a:ext uri="{FF2B5EF4-FFF2-40B4-BE49-F238E27FC236}">
                <a16:creationId xmlns:a16="http://schemas.microsoft.com/office/drawing/2014/main" id="{26C546A7-6053-BAA2-99EE-AC38A52CCD6C}"/>
              </a:ext>
            </a:extLst>
          </p:cNvPr>
          <p:cNvGrpSpPr/>
          <p:nvPr/>
        </p:nvGrpSpPr>
        <p:grpSpPr>
          <a:xfrm>
            <a:off x="8110130" y="4506819"/>
            <a:ext cx="630738" cy="548441"/>
            <a:chOff x="7724849" y="2785898"/>
            <a:chExt cx="630738" cy="548441"/>
          </a:xfrm>
          <a:solidFill>
            <a:schemeClr val="accent6"/>
          </a:solidFill>
        </p:grpSpPr>
        <p:sp>
          <p:nvSpPr>
            <p:cNvPr id="156" name="Oval 155">
              <a:extLst>
                <a:ext uri="{FF2B5EF4-FFF2-40B4-BE49-F238E27FC236}">
                  <a16:creationId xmlns:a16="http://schemas.microsoft.com/office/drawing/2014/main" id="{2970274F-1F2E-A547-63DF-690BE9602653}"/>
                </a:ext>
              </a:extLst>
            </p:cNvPr>
            <p:cNvSpPr/>
            <p:nvPr/>
          </p:nvSpPr>
          <p:spPr>
            <a:xfrm rot="6079543">
              <a:off x="8150333" y="2901074"/>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57" name="Oval 156">
              <a:extLst>
                <a:ext uri="{FF2B5EF4-FFF2-40B4-BE49-F238E27FC236}">
                  <a16:creationId xmlns:a16="http://schemas.microsoft.com/office/drawing/2014/main" id="{6B2AD29F-E4D6-7600-8EED-4F6A8AAE2E15}"/>
                </a:ext>
              </a:extLst>
            </p:cNvPr>
            <p:cNvSpPr/>
            <p:nvPr/>
          </p:nvSpPr>
          <p:spPr>
            <a:xfrm rot="6079543">
              <a:off x="7719532" y="3201432"/>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58" name="Oval 157">
              <a:extLst>
                <a:ext uri="{FF2B5EF4-FFF2-40B4-BE49-F238E27FC236}">
                  <a16:creationId xmlns:a16="http://schemas.microsoft.com/office/drawing/2014/main" id="{F6FAB516-DD34-1E0B-D223-EC3E40B0149F}"/>
                </a:ext>
              </a:extLst>
            </p:cNvPr>
            <p:cNvSpPr/>
            <p:nvPr/>
          </p:nvSpPr>
          <p:spPr>
            <a:xfrm rot="6079543">
              <a:off x="7892522" y="2948837"/>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59" name="Oval 158">
              <a:extLst>
                <a:ext uri="{FF2B5EF4-FFF2-40B4-BE49-F238E27FC236}">
                  <a16:creationId xmlns:a16="http://schemas.microsoft.com/office/drawing/2014/main" id="{422A9602-5768-34C0-2B59-4B1AFDDC8D67}"/>
                </a:ext>
              </a:extLst>
            </p:cNvPr>
            <p:cNvSpPr/>
            <p:nvPr/>
          </p:nvSpPr>
          <p:spPr>
            <a:xfrm rot="6079543">
              <a:off x="8017627" y="2973894"/>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0" name="Oval 159">
              <a:extLst>
                <a:ext uri="{FF2B5EF4-FFF2-40B4-BE49-F238E27FC236}">
                  <a16:creationId xmlns:a16="http://schemas.microsoft.com/office/drawing/2014/main" id="{A51BDBEC-180D-A681-D68F-4898BBB35EF1}"/>
                </a:ext>
              </a:extLst>
            </p:cNvPr>
            <p:cNvSpPr/>
            <p:nvPr/>
          </p:nvSpPr>
          <p:spPr>
            <a:xfrm rot="6079543">
              <a:off x="8016911" y="2791215"/>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1" name="Oval 160">
              <a:extLst>
                <a:ext uri="{FF2B5EF4-FFF2-40B4-BE49-F238E27FC236}">
                  <a16:creationId xmlns:a16="http://schemas.microsoft.com/office/drawing/2014/main" id="{14DCF4FC-6AD9-9F5A-9F54-CF58FB34223B}"/>
                </a:ext>
              </a:extLst>
            </p:cNvPr>
            <p:cNvSpPr/>
            <p:nvPr/>
          </p:nvSpPr>
          <p:spPr>
            <a:xfrm rot="6079543">
              <a:off x="8081439" y="3146239"/>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2" name="Oval 161">
              <a:extLst>
                <a:ext uri="{FF2B5EF4-FFF2-40B4-BE49-F238E27FC236}">
                  <a16:creationId xmlns:a16="http://schemas.microsoft.com/office/drawing/2014/main" id="{E124953B-0874-E21E-8BD8-B1745612DBBA}"/>
                </a:ext>
              </a:extLst>
            </p:cNvPr>
            <p:cNvSpPr/>
            <p:nvPr/>
          </p:nvSpPr>
          <p:spPr>
            <a:xfrm rot="6079543">
              <a:off x="7820578" y="2802496"/>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3" name="Oval 162">
              <a:extLst>
                <a:ext uri="{FF2B5EF4-FFF2-40B4-BE49-F238E27FC236}">
                  <a16:creationId xmlns:a16="http://schemas.microsoft.com/office/drawing/2014/main" id="{F2C1EDCA-D5D4-2C3F-E806-FF69A22BFEEC}"/>
                </a:ext>
              </a:extLst>
            </p:cNvPr>
            <p:cNvSpPr/>
            <p:nvPr/>
          </p:nvSpPr>
          <p:spPr>
            <a:xfrm rot="6079543">
              <a:off x="7793060" y="3030125"/>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4" name="Oval 163">
              <a:extLst>
                <a:ext uri="{FF2B5EF4-FFF2-40B4-BE49-F238E27FC236}">
                  <a16:creationId xmlns:a16="http://schemas.microsoft.com/office/drawing/2014/main" id="{CFD98761-AD4B-4C15-113F-1C70C8A0FB6B}"/>
                </a:ext>
              </a:extLst>
            </p:cNvPr>
            <p:cNvSpPr/>
            <p:nvPr/>
          </p:nvSpPr>
          <p:spPr>
            <a:xfrm rot="6079543">
              <a:off x="8222680" y="3105328"/>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5" name="Oval 164">
              <a:extLst>
                <a:ext uri="{FF2B5EF4-FFF2-40B4-BE49-F238E27FC236}">
                  <a16:creationId xmlns:a16="http://schemas.microsoft.com/office/drawing/2014/main" id="{A4088EF2-BE52-B392-0745-2AA05D996392}"/>
                </a:ext>
              </a:extLst>
            </p:cNvPr>
            <p:cNvSpPr/>
            <p:nvPr/>
          </p:nvSpPr>
          <p:spPr>
            <a:xfrm rot="6079543">
              <a:off x="7938217" y="3190764"/>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sp>
          <p:nvSpPr>
            <p:cNvPr id="166" name="Oval 165">
              <a:extLst>
                <a:ext uri="{FF2B5EF4-FFF2-40B4-BE49-F238E27FC236}">
                  <a16:creationId xmlns:a16="http://schemas.microsoft.com/office/drawing/2014/main" id="{85689E0A-A27F-E9AA-811E-2A50AF1FEC8D}"/>
                </a:ext>
              </a:extLst>
            </p:cNvPr>
            <p:cNvSpPr/>
            <p:nvPr/>
          </p:nvSpPr>
          <p:spPr>
            <a:xfrm rot="6079543">
              <a:off x="7918166" y="3077964"/>
              <a:ext cx="138224" cy="12759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1B15"/>
                </a:solidFill>
                <a:effectLst/>
                <a:uLnTx/>
                <a:uFillTx/>
                <a:latin typeface="Open Sans"/>
                <a:ea typeface="+mn-ea"/>
                <a:cs typeface="+mn-cs"/>
              </a:endParaRPr>
            </a:p>
          </p:txBody>
        </p:sp>
      </p:grpSp>
      <p:grpSp>
        <p:nvGrpSpPr>
          <p:cNvPr id="167" name="Group 166">
            <a:extLst>
              <a:ext uri="{FF2B5EF4-FFF2-40B4-BE49-F238E27FC236}">
                <a16:creationId xmlns:a16="http://schemas.microsoft.com/office/drawing/2014/main" id="{72072CD4-3CE3-9AF5-F3DA-EF29C5C03BA5}"/>
              </a:ext>
            </a:extLst>
          </p:cNvPr>
          <p:cNvGrpSpPr/>
          <p:nvPr/>
        </p:nvGrpSpPr>
        <p:grpSpPr>
          <a:xfrm>
            <a:off x="8747958" y="4784841"/>
            <a:ext cx="630738" cy="548441"/>
            <a:chOff x="7737665" y="3688931"/>
            <a:chExt cx="630738" cy="548441"/>
          </a:xfrm>
        </p:grpSpPr>
        <p:sp>
          <p:nvSpPr>
            <p:cNvPr id="168" name="Oval 167">
              <a:extLst>
                <a:ext uri="{FF2B5EF4-FFF2-40B4-BE49-F238E27FC236}">
                  <a16:creationId xmlns:a16="http://schemas.microsoft.com/office/drawing/2014/main" id="{432A9C3A-B3A8-3323-41AE-8CFD82BFB2CC}"/>
                </a:ext>
              </a:extLst>
            </p:cNvPr>
            <p:cNvSpPr/>
            <p:nvPr/>
          </p:nvSpPr>
          <p:spPr>
            <a:xfrm rot="6079543">
              <a:off x="8163149" y="3804107"/>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9" name="Oval 168">
              <a:extLst>
                <a:ext uri="{FF2B5EF4-FFF2-40B4-BE49-F238E27FC236}">
                  <a16:creationId xmlns:a16="http://schemas.microsoft.com/office/drawing/2014/main" id="{273CAA8C-B9CD-297E-B028-50D5FDB0CEF0}"/>
                </a:ext>
              </a:extLst>
            </p:cNvPr>
            <p:cNvSpPr/>
            <p:nvPr/>
          </p:nvSpPr>
          <p:spPr>
            <a:xfrm rot="6079543">
              <a:off x="7732348" y="4104465"/>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0" name="Oval 169">
              <a:extLst>
                <a:ext uri="{FF2B5EF4-FFF2-40B4-BE49-F238E27FC236}">
                  <a16:creationId xmlns:a16="http://schemas.microsoft.com/office/drawing/2014/main" id="{47397C87-7E49-FD97-0A60-5F785FD68C85}"/>
                </a:ext>
              </a:extLst>
            </p:cNvPr>
            <p:cNvSpPr/>
            <p:nvPr/>
          </p:nvSpPr>
          <p:spPr>
            <a:xfrm rot="6079543">
              <a:off x="7905338" y="3851870"/>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1" name="Oval 170">
              <a:extLst>
                <a:ext uri="{FF2B5EF4-FFF2-40B4-BE49-F238E27FC236}">
                  <a16:creationId xmlns:a16="http://schemas.microsoft.com/office/drawing/2014/main" id="{DC9365E8-A3E0-F002-C920-ECD0A4AAE5C0}"/>
                </a:ext>
              </a:extLst>
            </p:cNvPr>
            <p:cNvSpPr/>
            <p:nvPr/>
          </p:nvSpPr>
          <p:spPr>
            <a:xfrm rot="6079543">
              <a:off x="8030443" y="3876927"/>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2" name="Oval 171">
              <a:extLst>
                <a:ext uri="{FF2B5EF4-FFF2-40B4-BE49-F238E27FC236}">
                  <a16:creationId xmlns:a16="http://schemas.microsoft.com/office/drawing/2014/main" id="{6F681B22-8859-AA46-DA4A-7B08518A8A77}"/>
                </a:ext>
              </a:extLst>
            </p:cNvPr>
            <p:cNvSpPr/>
            <p:nvPr/>
          </p:nvSpPr>
          <p:spPr>
            <a:xfrm rot="6079543">
              <a:off x="8029727" y="3694248"/>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3" name="Oval 172">
              <a:extLst>
                <a:ext uri="{FF2B5EF4-FFF2-40B4-BE49-F238E27FC236}">
                  <a16:creationId xmlns:a16="http://schemas.microsoft.com/office/drawing/2014/main" id="{D141007A-5A9B-9C7E-AE21-3BF73B2E6F83}"/>
                </a:ext>
              </a:extLst>
            </p:cNvPr>
            <p:cNvSpPr/>
            <p:nvPr/>
          </p:nvSpPr>
          <p:spPr>
            <a:xfrm rot="6079543">
              <a:off x="8094255" y="4049272"/>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4" name="Oval 173">
              <a:extLst>
                <a:ext uri="{FF2B5EF4-FFF2-40B4-BE49-F238E27FC236}">
                  <a16:creationId xmlns:a16="http://schemas.microsoft.com/office/drawing/2014/main" id="{835B59F0-84CA-3673-1919-6BAD3BECC453}"/>
                </a:ext>
              </a:extLst>
            </p:cNvPr>
            <p:cNvSpPr/>
            <p:nvPr/>
          </p:nvSpPr>
          <p:spPr>
            <a:xfrm rot="6079543">
              <a:off x="7833394" y="3705529"/>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5" name="Oval 174">
              <a:extLst>
                <a:ext uri="{FF2B5EF4-FFF2-40B4-BE49-F238E27FC236}">
                  <a16:creationId xmlns:a16="http://schemas.microsoft.com/office/drawing/2014/main" id="{BB28E343-B248-4331-F67A-1518A8A8FD49}"/>
                </a:ext>
              </a:extLst>
            </p:cNvPr>
            <p:cNvSpPr/>
            <p:nvPr/>
          </p:nvSpPr>
          <p:spPr>
            <a:xfrm rot="6079543">
              <a:off x="7805876" y="3933158"/>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6" name="Oval 175">
              <a:extLst>
                <a:ext uri="{FF2B5EF4-FFF2-40B4-BE49-F238E27FC236}">
                  <a16:creationId xmlns:a16="http://schemas.microsoft.com/office/drawing/2014/main" id="{E07CA488-4F66-BB37-E31C-2964A88BA8E8}"/>
                </a:ext>
              </a:extLst>
            </p:cNvPr>
            <p:cNvSpPr/>
            <p:nvPr/>
          </p:nvSpPr>
          <p:spPr>
            <a:xfrm rot="6079543">
              <a:off x="8235496" y="4008361"/>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7" name="Oval 176">
              <a:extLst>
                <a:ext uri="{FF2B5EF4-FFF2-40B4-BE49-F238E27FC236}">
                  <a16:creationId xmlns:a16="http://schemas.microsoft.com/office/drawing/2014/main" id="{E2AA64EC-A3CD-A68A-1A58-D456060315EE}"/>
                </a:ext>
              </a:extLst>
            </p:cNvPr>
            <p:cNvSpPr/>
            <p:nvPr/>
          </p:nvSpPr>
          <p:spPr>
            <a:xfrm rot="6079543">
              <a:off x="7951033" y="4093797"/>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8" name="Oval 177">
              <a:extLst>
                <a:ext uri="{FF2B5EF4-FFF2-40B4-BE49-F238E27FC236}">
                  <a16:creationId xmlns:a16="http://schemas.microsoft.com/office/drawing/2014/main" id="{93F556B4-8E3C-C74D-43CD-EB729539FB74}"/>
                </a:ext>
              </a:extLst>
            </p:cNvPr>
            <p:cNvSpPr/>
            <p:nvPr/>
          </p:nvSpPr>
          <p:spPr>
            <a:xfrm rot="6079543">
              <a:off x="7930982" y="3980997"/>
              <a:ext cx="138224" cy="12759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79" name="Group 178">
            <a:extLst>
              <a:ext uri="{FF2B5EF4-FFF2-40B4-BE49-F238E27FC236}">
                <a16:creationId xmlns:a16="http://schemas.microsoft.com/office/drawing/2014/main" id="{8542EC14-7B5B-E3FF-DCE1-D3A3B8FF1D14}"/>
              </a:ext>
            </a:extLst>
          </p:cNvPr>
          <p:cNvGrpSpPr/>
          <p:nvPr/>
        </p:nvGrpSpPr>
        <p:grpSpPr>
          <a:xfrm>
            <a:off x="7678738" y="4922287"/>
            <a:ext cx="598176" cy="700699"/>
            <a:chOff x="7738672" y="4511321"/>
            <a:chExt cx="598176" cy="700699"/>
          </a:xfrm>
        </p:grpSpPr>
        <p:sp>
          <p:nvSpPr>
            <p:cNvPr id="180" name="Oval 179">
              <a:extLst>
                <a:ext uri="{FF2B5EF4-FFF2-40B4-BE49-F238E27FC236}">
                  <a16:creationId xmlns:a16="http://schemas.microsoft.com/office/drawing/2014/main" id="{F80CC41E-26D0-37C2-97C9-EDAEE445E48D}"/>
                </a:ext>
              </a:extLst>
            </p:cNvPr>
            <p:cNvSpPr/>
            <p:nvPr/>
          </p:nvSpPr>
          <p:spPr>
            <a:xfrm>
              <a:off x="7820189" y="4622372"/>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1" name="Oval 180">
              <a:extLst>
                <a:ext uri="{FF2B5EF4-FFF2-40B4-BE49-F238E27FC236}">
                  <a16:creationId xmlns:a16="http://schemas.microsoft.com/office/drawing/2014/main" id="{D9AA2942-66E3-A10C-B722-732D9A90236C}"/>
                </a:ext>
              </a:extLst>
            </p:cNvPr>
            <p:cNvSpPr/>
            <p:nvPr/>
          </p:nvSpPr>
          <p:spPr>
            <a:xfrm>
              <a:off x="8055877" y="4710976"/>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2" name="Oval 181">
              <a:extLst>
                <a:ext uri="{FF2B5EF4-FFF2-40B4-BE49-F238E27FC236}">
                  <a16:creationId xmlns:a16="http://schemas.microsoft.com/office/drawing/2014/main" id="{814946AA-065B-D02B-2FA4-58874BD4A49A}"/>
                </a:ext>
              </a:extLst>
            </p:cNvPr>
            <p:cNvSpPr/>
            <p:nvPr/>
          </p:nvSpPr>
          <p:spPr>
            <a:xfrm>
              <a:off x="7917653" y="4865783"/>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3" name="Oval 182">
              <a:extLst>
                <a:ext uri="{FF2B5EF4-FFF2-40B4-BE49-F238E27FC236}">
                  <a16:creationId xmlns:a16="http://schemas.microsoft.com/office/drawing/2014/main" id="{076BF28A-3E92-5C56-1922-7E44AA4BC156}"/>
                </a:ext>
              </a:extLst>
            </p:cNvPr>
            <p:cNvSpPr/>
            <p:nvPr/>
          </p:nvSpPr>
          <p:spPr>
            <a:xfrm>
              <a:off x="7917653" y="4738193"/>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4" name="Oval 183">
              <a:extLst>
                <a:ext uri="{FF2B5EF4-FFF2-40B4-BE49-F238E27FC236}">
                  <a16:creationId xmlns:a16="http://schemas.microsoft.com/office/drawing/2014/main" id="{1327B66F-A50B-E5F4-1357-9657E1F244F5}"/>
                </a:ext>
              </a:extLst>
            </p:cNvPr>
            <p:cNvSpPr/>
            <p:nvPr/>
          </p:nvSpPr>
          <p:spPr>
            <a:xfrm>
              <a:off x="7738672" y="4774771"/>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5" name="Oval 184">
              <a:extLst>
                <a:ext uri="{FF2B5EF4-FFF2-40B4-BE49-F238E27FC236}">
                  <a16:creationId xmlns:a16="http://schemas.microsoft.com/office/drawing/2014/main" id="{91B83160-661B-0075-031F-290D40D9F439}"/>
                </a:ext>
              </a:extLst>
            </p:cNvPr>
            <p:cNvSpPr/>
            <p:nvPr/>
          </p:nvSpPr>
          <p:spPr>
            <a:xfrm>
              <a:off x="8116128" y="4902361"/>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6" name="Oval 185">
              <a:extLst>
                <a:ext uri="{FF2B5EF4-FFF2-40B4-BE49-F238E27FC236}">
                  <a16:creationId xmlns:a16="http://schemas.microsoft.com/office/drawing/2014/main" id="{5015A3EF-FBD1-4DAC-4E0E-AD8FAB82B2B7}"/>
                </a:ext>
              </a:extLst>
            </p:cNvPr>
            <p:cNvSpPr/>
            <p:nvPr/>
          </p:nvSpPr>
          <p:spPr>
            <a:xfrm>
              <a:off x="7788290" y="4965065"/>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7" name="Oval 186">
              <a:extLst>
                <a:ext uri="{FF2B5EF4-FFF2-40B4-BE49-F238E27FC236}">
                  <a16:creationId xmlns:a16="http://schemas.microsoft.com/office/drawing/2014/main" id="{618EAEB9-1844-E201-8E54-BC175D9C7CCB}"/>
                </a:ext>
              </a:extLst>
            </p:cNvPr>
            <p:cNvSpPr/>
            <p:nvPr/>
          </p:nvSpPr>
          <p:spPr>
            <a:xfrm>
              <a:off x="8016891" y="4947344"/>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8" name="Oval 187">
              <a:extLst>
                <a:ext uri="{FF2B5EF4-FFF2-40B4-BE49-F238E27FC236}">
                  <a16:creationId xmlns:a16="http://schemas.microsoft.com/office/drawing/2014/main" id="{6C6FBFA3-18EC-E448-111D-189E21F8C09D}"/>
                </a:ext>
              </a:extLst>
            </p:cNvPr>
            <p:cNvSpPr/>
            <p:nvPr/>
          </p:nvSpPr>
          <p:spPr>
            <a:xfrm>
              <a:off x="8006258" y="4511321"/>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9" name="Oval 188">
              <a:extLst>
                <a:ext uri="{FF2B5EF4-FFF2-40B4-BE49-F238E27FC236}">
                  <a16:creationId xmlns:a16="http://schemas.microsoft.com/office/drawing/2014/main" id="{04F3DED1-FDEF-963F-9880-ACFDC7ACC405}"/>
                </a:ext>
              </a:extLst>
            </p:cNvPr>
            <p:cNvSpPr/>
            <p:nvPr/>
          </p:nvSpPr>
          <p:spPr>
            <a:xfrm>
              <a:off x="8198624" y="4699434"/>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0" name="Oval 189">
              <a:extLst>
                <a:ext uri="{FF2B5EF4-FFF2-40B4-BE49-F238E27FC236}">
                  <a16:creationId xmlns:a16="http://schemas.microsoft.com/office/drawing/2014/main" id="{E4AEF6A9-F6B3-C25C-0D3C-501C73034261}"/>
                </a:ext>
              </a:extLst>
            </p:cNvPr>
            <p:cNvSpPr/>
            <p:nvPr/>
          </p:nvSpPr>
          <p:spPr>
            <a:xfrm>
              <a:off x="7940690" y="5084430"/>
              <a:ext cx="138224" cy="1275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91" name="Group 190">
            <a:extLst>
              <a:ext uri="{FF2B5EF4-FFF2-40B4-BE49-F238E27FC236}">
                <a16:creationId xmlns:a16="http://schemas.microsoft.com/office/drawing/2014/main" id="{8EA2DC8C-8966-F28B-F1A1-00B5F63509FE}"/>
              </a:ext>
            </a:extLst>
          </p:cNvPr>
          <p:cNvGrpSpPr/>
          <p:nvPr/>
        </p:nvGrpSpPr>
        <p:grpSpPr>
          <a:xfrm>
            <a:off x="8110614" y="5057484"/>
            <a:ext cx="630970" cy="644828"/>
            <a:chOff x="7725334" y="5408518"/>
            <a:chExt cx="630970" cy="644828"/>
          </a:xfrm>
        </p:grpSpPr>
        <p:sp>
          <p:nvSpPr>
            <p:cNvPr id="192" name="Oval 191">
              <a:extLst>
                <a:ext uri="{FF2B5EF4-FFF2-40B4-BE49-F238E27FC236}">
                  <a16:creationId xmlns:a16="http://schemas.microsoft.com/office/drawing/2014/main" id="{FDA3BFEB-95A9-2EB8-9BFF-EF37E037BF79}"/>
                </a:ext>
              </a:extLst>
            </p:cNvPr>
            <p:cNvSpPr/>
            <p:nvPr/>
          </p:nvSpPr>
          <p:spPr>
            <a:xfrm rot="14668653">
              <a:off x="7900401" y="5912540"/>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3" name="Oval 192">
              <a:extLst>
                <a:ext uri="{FF2B5EF4-FFF2-40B4-BE49-F238E27FC236}">
                  <a16:creationId xmlns:a16="http://schemas.microsoft.com/office/drawing/2014/main" id="{262F55BD-ACD7-2EFC-9EFF-EBD636A554CF}"/>
                </a:ext>
              </a:extLst>
            </p:cNvPr>
            <p:cNvSpPr/>
            <p:nvPr/>
          </p:nvSpPr>
          <p:spPr>
            <a:xfrm rot="14668653">
              <a:off x="8065017" y="5413835"/>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4" name="Oval 193">
              <a:extLst>
                <a:ext uri="{FF2B5EF4-FFF2-40B4-BE49-F238E27FC236}">
                  <a16:creationId xmlns:a16="http://schemas.microsoft.com/office/drawing/2014/main" id="{20D1116B-D4DF-699E-4145-43FC86AF5C32}"/>
                </a:ext>
              </a:extLst>
            </p:cNvPr>
            <p:cNvSpPr/>
            <p:nvPr/>
          </p:nvSpPr>
          <p:spPr>
            <a:xfrm rot="14668653">
              <a:off x="8078066" y="5719710"/>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5" name="Oval 194">
              <a:extLst>
                <a:ext uri="{FF2B5EF4-FFF2-40B4-BE49-F238E27FC236}">
                  <a16:creationId xmlns:a16="http://schemas.microsoft.com/office/drawing/2014/main" id="{900BD9EB-034C-1AC3-CC92-80C1CBD87A08}"/>
                </a:ext>
              </a:extLst>
            </p:cNvPr>
            <p:cNvSpPr/>
            <p:nvPr/>
          </p:nvSpPr>
          <p:spPr>
            <a:xfrm rot="14668653">
              <a:off x="7962927" y="5774684"/>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6" name="Oval 195">
              <a:extLst>
                <a:ext uri="{FF2B5EF4-FFF2-40B4-BE49-F238E27FC236}">
                  <a16:creationId xmlns:a16="http://schemas.microsoft.com/office/drawing/2014/main" id="{CE59AF18-2F0E-5FEE-5476-90D702F57CA6}"/>
                </a:ext>
              </a:extLst>
            </p:cNvPr>
            <p:cNvSpPr/>
            <p:nvPr/>
          </p:nvSpPr>
          <p:spPr>
            <a:xfrm rot="14668653">
              <a:off x="8073051" y="5920439"/>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7" name="Oval 196">
              <a:extLst>
                <a:ext uri="{FF2B5EF4-FFF2-40B4-BE49-F238E27FC236}">
                  <a16:creationId xmlns:a16="http://schemas.microsoft.com/office/drawing/2014/main" id="{EF65E1C5-D1DF-815C-C9B4-551386BD3EBE}"/>
                </a:ext>
              </a:extLst>
            </p:cNvPr>
            <p:cNvSpPr/>
            <p:nvPr/>
          </p:nvSpPr>
          <p:spPr>
            <a:xfrm rot="14668653">
              <a:off x="7808508" y="5675036"/>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8" name="Oval 197">
              <a:extLst>
                <a:ext uri="{FF2B5EF4-FFF2-40B4-BE49-F238E27FC236}">
                  <a16:creationId xmlns:a16="http://schemas.microsoft.com/office/drawing/2014/main" id="{4B7D205B-0976-9EB7-DDEC-552CDA758A9A}"/>
                </a:ext>
              </a:extLst>
            </p:cNvPr>
            <p:cNvSpPr/>
            <p:nvPr/>
          </p:nvSpPr>
          <p:spPr>
            <a:xfrm rot="14668653">
              <a:off x="8223397" y="5793671"/>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9" name="Oval 198">
              <a:extLst>
                <a:ext uri="{FF2B5EF4-FFF2-40B4-BE49-F238E27FC236}">
                  <a16:creationId xmlns:a16="http://schemas.microsoft.com/office/drawing/2014/main" id="{835D2DE8-B631-CD5E-CA07-15EAE480EF38}"/>
                </a:ext>
              </a:extLst>
            </p:cNvPr>
            <p:cNvSpPr/>
            <p:nvPr/>
          </p:nvSpPr>
          <p:spPr>
            <a:xfrm rot="14668653">
              <a:off x="8108910" y="5595014"/>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0" name="Oval 199">
              <a:extLst>
                <a:ext uri="{FF2B5EF4-FFF2-40B4-BE49-F238E27FC236}">
                  <a16:creationId xmlns:a16="http://schemas.microsoft.com/office/drawing/2014/main" id="{5891F135-C5A5-78E1-6585-23A505819E18}"/>
                </a:ext>
              </a:extLst>
            </p:cNvPr>
            <p:cNvSpPr/>
            <p:nvPr/>
          </p:nvSpPr>
          <p:spPr>
            <a:xfrm rot="14668653">
              <a:off x="7720017" y="5792476"/>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1" name="Oval 200">
              <a:extLst>
                <a:ext uri="{FF2B5EF4-FFF2-40B4-BE49-F238E27FC236}">
                  <a16:creationId xmlns:a16="http://schemas.microsoft.com/office/drawing/2014/main" id="{2B0B6090-F724-541D-18AC-C97DBB5441C8}"/>
                </a:ext>
              </a:extLst>
            </p:cNvPr>
            <p:cNvSpPr/>
            <p:nvPr/>
          </p:nvSpPr>
          <p:spPr>
            <a:xfrm rot="14668653">
              <a:off x="7896416" y="5553516"/>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2" name="Oval 201">
              <a:extLst>
                <a:ext uri="{FF2B5EF4-FFF2-40B4-BE49-F238E27FC236}">
                  <a16:creationId xmlns:a16="http://schemas.microsoft.com/office/drawing/2014/main" id="{A087B50E-927D-242D-7CEF-746E12C6CCF3}"/>
                </a:ext>
              </a:extLst>
            </p:cNvPr>
            <p:cNvSpPr/>
            <p:nvPr/>
          </p:nvSpPr>
          <p:spPr>
            <a:xfrm rot="14668653">
              <a:off x="7980108" y="5631758"/>
              <a:ext cx="138224" cy="12759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51" name="Arrow: Right 250">
            <a:extLst>
              <a:ext uri="{FF2B5EF4-FFF2-40B4-BE49-F238E27FC236}">
                <a16:creationId xmlns:a16="http://schemas.microsoft.com/office/drawing/2014/main" id="{5F220510-087B-F15D-23F1-A08EDAB7DA9B}"/>
              </a:ext>
            </a:extLst>
          </p:cNvPr>
          <p:cNvSpPr/>
          <p:nvPr/>
        </p:nvSpPr>
        <p:spPr>
          <a:xfrm>
            <a:off x="6855749" y="4811631"/>
            <a:ext cx="540321" cy="392511"/>
          </a:xfrm>
          <a:prstGeom prst="rightArrow">
            <a:avLst/>
          </a:prstGeom>
          <a:solidFill>
            <a:schemeClr val="bg1">
              <a:lumMod val="8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103F5DED-0546-953D-6022-E76E0BD7D6A3}"/>
              </a:ext>
            </a:extLst>
          </p:cNvPr>
          <p:cNvSpPr txBox="1"/>
          <p:nvPr/>
        </p:nvSpPr>
        <p:spPr>
          <a:xfrm>
            <a:off x="2500044" y="5702157"/>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bg1"/>
                </a:solidFill>
                <a:ea typeface="Open Sans Light"/>
                <a:cs typeface="Open Sans Light"/>
              </a:rPr>
              <a:t>Geolocations</a:t>
            </a:r>
            <a:endParaRPr lang="en-US" sz="1600" b="1" dirty="0" err="1">
              <a:solidFill>
                <a:schemeClr val="bg1"/>
              </a:solidFill>
            </a:endParaRPr>
          </a:p>
        </p:txBody>
      </p:sp>
      <p:cxnSp>
        <p:nvCxnSpPr>
          <p:cNvPr id="6" name="Straight Arrow Connector 5">
            <a:extLst>
              <a:ext uri="{FF2B5EF4-FFF2-40B4-BE49-F238E27FC236}">
                <a16:creationId xmlns:a16="http://schemas.microsoft.com/office/drawing/2014/main" id="{E1163DBD-D604-ED64-ECCA-AE483F745E4B}"/>
              </a:ext>
            </a:extLst>
          </p:cNvPr>
          <p:cNvCxnSpPr>
            <a:cxnSpLocks/>
          </p:cNvCxnSpPr>
          <p:nvPr/>
        </p:nvCxnSpPr>
        <p:spPr>
          <a:xfrm>
            <a:off x="8540191" y="5746345"/>
            <a:ext cx="593516" cy="256853"/>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353C2123-048A-A239-B8D8-AA6412ED0655}"/>
              </a:ext>
            </a:extLst>
          </p:cNvPr>
          <p:cNvCxnSpPr>
            <a:cxnSpLocks/>
          </p:cNvCxnSpPr>
          <p:nvPr/>
        </p:nvCxnSpPr>
        <p:spPr>
          <a:xfrm flipH="1" flipV="1">
            <a:off x="7626830" y="4467963"/>
            <a:ext cx="236979" cy="530831"/>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10" name="Graphic 158">
            <a:extLst>
              <a:ext uri="{FF2B5EF4-FFF2-40B4-BE49-F238E27FC236}">
                <a16:creationId xmlns:a16="http://schemas.microsoft.com/office/drawing/2014/main" id="{EFBD8C31-CC5B-845B-8D13-0F92F8AE76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70322" y="3769191"/>
            <a:ext cx="624190" cy="684596"/>
          </a:xfrm>
          <a:prstGeom prst="rect">
            <a:avLst/>
          </a:prstGeom>
        </p:spPr>
      </p:pic>
      <p:pic>
        <p:nvPicPr>
          <p:cNvPr id="11" name="Graphic 159">
            <a:extLst>
              <a:ext uri="{FF2B5EF4-FFF2-40B4-BE49-F238E27FC236}">
                <a16:creationId xmlns:a16="http://schemas.microsoft.com/office/drawing/2014/main" id="{252D6145-B6B7-BAB6-7101-0E55E2BB05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958702" y="3427622"/>
            <a:ext cx="624190" cy="684596"/>
          </a:xfrm>
          <a:prstGeom prst="rect">
            <a:avLst/>
          </a:prstGeom>
        </p:spPr>
      </p:pic>
      <p:pic>
        <p:nvPicPr>
          <p:cNvPr id="12" name="Graphic 160">
            <a:extLst>
              <a:ext uri="{FF2B5EF4-FFF2-40B4-BE49-F238E27FC236}">
                <a16:creationId xmlns:a16="http://schemas.microsoft.com/office/drawing/2014/main" id="{6AD9E373-48A5-71A2-6C47-93AB9730F18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71736" y="4589215"/>
            <a:ext cx="624190" cy="684596"/>
          </a:xfrm>
          <a:prstGeom prst="rect">
            <a:avLst/>
          </a:prstGeom>
        </p:spPr>
      </p:pic>
      <p:cxnSp>
        <p:nvCxnSpPr>
          <p:cNvPr id="15" name="Straight Arrow Connector 14">
            <a:extLst>
              <a:ext uri="{FF2B5EF4-FFF2-40B4-BE49-F238E27FC236}">
                <a16:creationId xmlns:a16="http://schemas.microsoft.com/office/drawing/2014/main" id="{080C4049-02E4-ACF8-F4BF-DA7A5E4FB9C7}"/>
              </a:ext>
            </a:extLst>
          </p:cNvPr>
          <p:cNvCxnSpPr>
            <a:cxnSpLocks/>
          </p:cNvCxnSpPr>
          <p:nvPr/>
        </p:nvCxnSpPr>
        <p:spPr>
          <a:xfrm>
            <a:off x="9379246" y="4940075"/>
            <a:ext cx="610640" cy="42808"/>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CDA180B1-76B0-0068-7F7F-4E19D82AF9A5}"/>
              </a:ext>
            </a:extLst>
          </p:cNvPr>
          <p:cNvCxnSpPr>
            <a:cxnSpLocks/>
          </p:cNvCxnSpPr>
          <p:nvPr/>
        </p:nvCxnSpPr>
        <p:spPr>
          <a:xfrm flipV="1">
            <a:off x="8677179" y="4228448"/>
            <a:ext cx="550707" cy="522269"/>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21" name="Graphic 161">
            <a:extLst>
              <a:ext uri="{FF2B5EF4-FFF2-40B4-BE49-F238E27FC236}">
                <a16:creationId xmlns:a16="http://schemas.microsoft.com/office/drawing/2014/main" id="{090003F8-34F6-C02E-8D38-1CB5A410DC7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5624" y="5653848"/>
            <a:ext cx="624190" cy="684596"/>
          </a:xfrm>
          <a:prstGeom prst="rect">
            <a:avLst/>
          </a:prstGeom>
        </p:spPr>
      </p:pic>
      <p:sp>
        <p:nvSpPr>
          <p:cNvPr id="30" name="TextBox 29">
            <a:extLst>
              <a:ext uri="{FF2B5EF4-FFF2-40B4-BE49-F238E27FC236}">
                <a16:creationId xmlns:a16="http://schemas.microsoft.com/office/drawing/2014/main" id="{C0AC886C-D241-554B-9A90-F9994F3EF615}"/>
              </a:ext>
            </a:extLst>
          </p:cNvPr>
          <p:cNvSpPr txBox="1"/>
          <p:nvPr/>
        </p:nvSpPr>
        <p:spPr>
          <a:xfrm>
            <a:off x="6369976" y="393842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ea typeface="Open Sans Light"/>
                <a:cs typeface="Open Sans Light"/>
              </a:rPr>
              <a:t>Emitter A</a:t>
            </a:r>
            <a:endParaRPr lang="en-US" dirty="0"/>
          </a:p>
        </p:txBody>
      </p:sp>
      <p:sp>
        <p:nvSpPr>
          <p:cNvPr id="31" name="TextBox 30">
            <a:extLst>
              <a:ext uri="{FF2B5EF4-FFF2-40B4-BE49-F238E27FC236}">
                <a16:creationId xmlns:a16="http://schemas.microsoft.com/office/drawing/2014/main" id="{9E3DAF27-3B7D-9199-31FA-6785167F5F3E}"/>
              </a:ext>
            </a:extLst>
          </p:cNvPr>
          <p:cNvSpPr txBox="1"/>
          <p:nvPr/>
        </p:nvSpPr>
        <p:spPr>
          <a:xfrm>
            <a:off x="9512155" y="359595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ea typeface="Open Sans Light"/>
                <a:cs typeface="Open Sans Light"/>
              </a:rPr>
              <a:t>Emitter B</a:t>
            </a:r>
            <a:endParaRPr lang="en-US" dirty="0"/>
          </a:p>
        </p:txBody>
      </p:sp>
      <p:sp>
        <p:nvSpPr>
          <p:cNvPr id="32" name="TextBox 31">
            <a:extLst>
              <a:ext uri="{FF2B5EF4-FFF2-40B4-BE49-F238E27FC236}">
                <a16:creationId xmlns:a16="http://schemas.microsoft.com/office/drawing/2014/main" id="{3C7FF405-0FB4-6B5A-874C-7239107351FC}"/>
              </a:ext>
            </a:extLst>
          </p:cNvPr>
          <p:cNvSpPr txBox="1"/>
          <p:nvPr/>
        </p:nvSpPr>
        <p:spPr>
          <a:xfrm>
            <a:off x="10556695" y="4751797"/>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ea typeface="Open Sans Light"/>
                <a:cs typeface="Open Sans Light"/>
              </a:rPr>
              <a:t>Emitter C</a:t>
            </a:r>
            <a:endParaRPr lang="en-US" dirty="0"/>
          </a:p>
        </p:txBody>
      </p:sp>
      <p:sp>
        <p:nvSpPr>
          <p:cNvPr id="33" name="TextBox 32">
            <a:extLst>
              <a:ext uri="{FF2B5EF4-FFF2-40B4-BE49-F238E27FC236}">
                <a16:creationId xmlns:a16="http://schemas.microsoft.com/office/drawing/2014/main" id="{F70AB3A9-5D88-40A3-A90D-424D816A88C1}"/>
              </a:ext>
            </a:extLst>
          </p:cNvPr>
          <p:cNvSpPr txBox="1"/>
          <p:nvPr/>
        </p:nvSpPr>
        <p:spPr>
          <a:xfrm>
            <a:off x="9683391" y="582202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ea typeface="Open Sans Light"/>
                <a:cs typeface="Open Sans Light"/>
              </a:rPr>
              <a:t>Emitter D</a:t>
            </a:r>
            <a:endParaRPr lang="en-US" dirty="0"/>
          </a:p>
        </p:txBody>
      </p:sp>
    </p:spTree>
    <p:extLst>
      <p:ext uri="{BB962C8B-B14F-4D97-AF65-F5344CB8AC3E}">
        <p14:creationId xmlns:p14="http://schemas.microsoft.com/office/powerpoint/2010/main" val="426824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68F6-168D-69E2-CC9E-D09134156016}"/>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A7549C36-F261-2C1C-0EC7-B05D9A53B34D}"/>
              </a:ext>
            </a:extLst>
          </p:cNvPr>
          <p:cNvSpPr/>
          <p:nvPr/>
        </p:nvSpPr>
        <p:spPr>
          <a:xfrm>
            <a:off x="197963" y="2318709"/>
            <a:ext cx="11994037" cy="27109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B44F8-8AAA-E45A-4FB6-1EE50BACA75D}"/>
              </a:ext>
            </a:extLst>
          </p:cNvPr>
          <p:cNvSpPr>
            <a:spLocks noGrp="1"/>
          </p:cNvSpPr>
          <p:nvPr>
            <p:ph type="title"/>
          </p:nvPr>
        </p:nvSpPr>
        <p:spPr>
          <a:noFill/>
        </p:spPr>
        <p:txBody>
          <a:bodyPr>
            <a:noAutofit/>
          </a:bodyPr>
          <a:lstStyle/>
          <a:p>
            <a:r>
              <a:rPr lang="en-US" sz="3600" b="1"/>
              <a:t>Complete rf maritime process</a:t>
            </a:r>
          </a:p>
        </p:txBody>
      </p:sp>
      <p:sp>
        <p:nvSpPr>
          <p:cNvPr id="3" name="Text Placeholder 2">
            <a:extLst>
              <a:ext uri="{FF2B5EF4-FFF2-40B4-BE49-F238E27FC236}">
                <a16:creationId xmlns:a16="http://schemas.microsoft.com/office/drawing/2014/main" id="{DCD6159C-6C44-5F1C-E590-1586D0B7560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553D93D-F74E-AE01-F28D-992E18FCDD25}"/>
              </a:ext>
            </a:extLst>
          </p:cNvPr>
          <p:cNvSpPr>
            <a:spLocks noGrp="1"/>
          </p:cNvSpPr>
          <p:nvPr>
            <p:ph type="body" sz="quarter" idx="15"/>
          </p:nvPr>
        </p:nvSpPr>
        <p:spPr/>
        <p:txBody>
          <a:bodyPr/>
          <a:lstStyle/>
          <a:p>
            <a:endParaRPr lang="en-US"/>
          </a:p>
        </p:txBody>
      </p:sp>
      <p:sp>
        <p:nvSpPr>
          <p:cNvPr id="36" name="Content Placeholder 2">
            <a:extLst>
              <a:ext uri="{FF2B5EF4-FFF2-40B4-BE49-F238E27FC236}">
                <a16:creationId xmlns:a16="http://schemas.microsoft.com/office/drawing/2014/main" id="{114CCF00-FB31-2848-8674-044CEDD89C8E}"/>
              </a:ext>
            </a:extLst>
          </p:cNvPr>
          <p:cNvSpPr>
            <a:spLocks noGrp="1"/>
          </p:cNvSpPr>
          <p:nvPr/>
        </p:nvSpPr>
        <p:spPr>
          <a:xfrm>
            <a:off x="423179" y="1046788"/>
            <a:ext cx="11771149" cy="2886411"/>
          </a:xfrm>
          <a:prstGeom prst="rect">
            <a:avLst/>
          </a:prstGeom>
        </p:spPr>
        <p:txBody>
          <a:bodyPr vert="horz" lIns="91440" tIns="45720" rIns="91440" bIns="45720" rtlCol="0" anchor="t">
            <a:normAutofit/>
          </a:bodyPr>
          <a:lstStyle>
            <a:lvl1pPr marL="344488" marR="0" indent="-344488" algn="l" defTabSz="914400" rtl="0" eaLnBrk="1" fontAlgn="auto" latinLnBrk="0" hangingPunct="1">
              <a:lnSpc>
                <a:spcPct val="100000"/>
              </a:lnSpc>
              <a:spcBef>
                <a:spcPts val="0"/>
              </a:spcBef>
              <a:spcAft>
                <a:spcPts val="600"/>
              </a:spcAft>
              <a:buClr>
                <a:srgbClr val="FFA328"/>
              </a:buClr>
              <a:buSzPct val="110000"/>
              <a:buFont typeface="Wingdings" panose="05000000000000000000" pitchFamily="2" charset="2"/>
              <a:buChar char="Ø"/>
              <a:tabLst/>
              <a:defRPr sz="2000" b="1" i="0" kern="1200">
                <a:solidFill>
                  <a:srgbClr val="F05A28"/>
                </a:solidFill>
                <a:latin typeface="Open Sans Semibold" charset="0"/>
                <a:ea typeface="Open Sans Semibold" charset="0"/>
                <a:cs typeface="Open Sans Semibold"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170" indent="-344170"/>
            <a:endParaRPr lang="en-US" sz="2200">
              <a:solidFill>
                <a:schemeClr val="bg1"/>
              </a:solidFill>
              <a:latin typeface="Open Sans Semibold"/>
              <a:ea typeface="Open Sans Semibold"/>
              <a:cs typeface="Open Sans Semibold"/>
            </a:endParaRPr>
          </a:p>
          <a:p>
            <a:pPr marL="344170" indent="-344170"/>
            <a:endParaRPr lang="en-US" sz="2400"/>
          </a:p>
        </p:txBody>
      </p:sp>
      <p:pic>
        <p:nvPicPr>
          <p:cNvPr id="5" name="Picture 4">
            <a:extLst>
              <a:ext uri="{FF2B5EF4-FFF2-40B4-BE49-F238E27FC236}">
                <a16:creationId xmlns:a16="http://schemas.microsoft.com/office/drawing/2014/main" id="{AF90AF2D-A308-2A6F-ECEE-7A48E96CCE4C}"/>
              </a:ext>
            </a:extLst>
          </p:cNvPr>
          <p:cNvPicPr>
            <a:picLocks noChangeAspect="1"/>
          </p:cNvPicPr>
          <p:nvPr/>
        </p:nvPicPr>
        <p:blipFill>
          <a:blip r:embed="rId2">
            <a:duotone>
              <a:schemeClr val="accent1">
                <a:shade val="45000"/>
                <a:satMod val="135000"/>
              </a:schemeClr>
              <a:prstClr val="white"/>
            </a:duotone>
          </a:blip>
          <a:stretch>
            <a:fillRect/>
          </a:stretch>
        </p:blipFill>
        <p:spPr>
          <a:xfrm>
            <a:off x="97816" y="2342086"/>
            <a:ext cx="11996366" cy="2710634"/>
          </a:xfrm>
          <a:prstGeom prst="rect">
            <a:avLst/>
          </a:prstGeom>
        </p:spPr>
      </p:pic>
      <p:sp>
        <p:nvSpPr>
          <p:cNvPr id="8" name="Content Placeholder 2">
            <a:extLst>
              <a:ext uri="{FF2B5EF4-FFF2-40B4-BE49-F238E27FC236}">
                <a16:creationId xmlns:a16="http://schemas.microsoft.com/office/drawing/2014/main" id="{C913CC98-6589-1E22-2188-29CAE0A1F5D8}"/>
              </a:ext>
            </a:extLst>
          </p:cNvPr>
          <p:cNvSpPr>
            <a:spLocks noGrp="1"/>
          </p:cNvSpPr>
          <p:nvPr/>
        </p:nvSpPr>
        <p:spPr>
          <a:xfrm>
            <a:off x="423179" y="1046788"/>
            <a:ext cx="11771149" cy="3275345"/>
          </a:xfrm>
          <a:prstGeom prst="rect">
            <a:avLst/>
          </a:prstGeom>
        </p:spPr>
        <p:txBody>
          <a:bodyPr vert="horz" lIns="91440" tIns="45720" rIns="91440" bIns="45720" rtlCol="0" anchor="t">
            <a:normAutofit/>
          </a:bodyPr>
          <a:lstStyle>
            <a:lvl1pPr marL="344488" marR="0" indent="-344488" algn="l" defTabSz="914400" rtl="0" eaLnBrk="1" fontAlgn="auto" latinLnBrk="0" hangingPunct="1">
              <a:lnSpc>
                <a:spcPct val="100000"/>
              </a:lnSpc>
              <a:spcBef>
                <a:spcPts val="0"/>
              </a:spcBef>
              <a:spcAft>
                <a:spcPts val="600"/>
              </a:spcAft>
              <a:buClr>
                <a:srgbClr val="FFA328"/>
              </a:buClr>
              <a:buSzPct val="110000"/>
              <a:buFont typeface="Wingdings" panose="05000000000000000000" pitchFamily="2" charset="2"/>
              <a:buChar char="Ø"/>
              <a:tabLst/>
              <a:defRPr sz="2000" b="1" i="0" kern="1200">
                <a:solidFill>
                  <a:srgbClr val="F05A28"/>
                </a:solidFill>
                <a:latin typeface="Open Sans Semibold" charset="0"/>
                <a:ea typeface="Open Sans Semibold" charset="0"/>
                <a:cs typeface="Open Sans Semibold"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170" indent="-344170"/>
            <a:endParaRPr lang="en-US" sz="2400" dirty="0">
              <a:solidFill>
                <a:schemeClr val="bg1"/>
              </a:solidFill>
              <a:latin typeface="Open Sans Semibold"/>
              <a:ea typeface="Open Sans Semibold"/>
              <a:cs typeface="Open Sans Semibold"/>
            </a:endParaRPr>
          </a:p>
        </p:txBody>
      </p:sp>
      <p:sp>
        <p:nvSpPr>
          <p:cNvPr id="9" name="Content Placeholder 2">
            <a:extLst>
              <a:ext uri="{FF2B5EF4-FFF2-40B4-BE49-F238E27FC236}">
                <a16:creationId xmlns:a16="http://schemas.microsoft.com/office/drawing/2014/main" id="{7D186CF2-5A3E-8023-B18E-88B5B773B7D2}"/>
              </a:ext>
            </a:extLst>
          </p:cNvPr>
          <p:cNvSpPr>
            <a:spLocks noGrp="1"/>
          </p:cNvSpPr>
          <p:nvPr/>
        </p:nvSpPr>
        <p:spPr>
          <a:xfrm>
            <a:off x="575579" y="1199188"/>
            <a:ext cx="11771149" cy="3275345"/>
          </a:xfrm>
          <a:prstGeom prst="rect">
            <a:avLst/>
          </a:prstGeom>
        </p:spPr>
        <p:txBody>
          <a:bodyPr vert="horz" lIns="91440" tIns="45720" rIns="91440" bIns="45720" rtlCol="0" anchor="t">
            <a:normAutofit/>
          </a:bodyPr>
          <a:lstStyle>
            <a:lvl1pPr marL="344488" marR="0" indent="-344488" algn="l" defTabSz="914400" rtl="0" eaLnBrk="1" fontAlgn="auto" latinLnBrk="0" hangingPunct="1">
              <a:lnSpc>
                <a:spcPct val="100000"/>
              </a:lnSpc>
              <a:spcBef>
                <a:spcPts val="0"/>
              </a:spcBef>
              <a:spcAft>
                <a:spcPts val="600"/>
              </a:spcAft>
              <a:buClr>
                <a:srgbClr val="FFA328"/>
              </a:buClr>
              <a:buSzPct val="110000"/>
              <a:buFont typeface="Wingdings" panose="05000000000000000000" pitchFamily="2" charset="2"/>
              <a:buChar char="Ø"/>
              <a:tabLst/>
              <a:defRPr sz="2000" b="1" i="0" kern="1200">
                <a:solidFill>
                  <a:srgbClr val="F05A28"/>
                </a:solidFill>
                <a:latin typeface="Open Sans Semibold" charset="0"/>
                <a:ea typeface="Open Sans Semibold" charset="0"/>
                <a:cs typeface="Open Sans Semibold"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Open Sans Semibold"/>
                <a:ea typeface="Open Sans Semibold"/>
                <a:cs typeface="Open Sans Semibold"/>
              </a:rPr>
              <a:t>Application of identification and tracking to maritime domain awareness leads to the General RF Maritime analysis process</a:t>
            </a:r>
          </a:p>
        </p:txBody>
      </p:sp>
    </p:spTree>
    <p:extLst>
      <p:ext uri="{BB962C8B-B14F-4D97-AF65-F5344CB8AC3E}">
        <p14:creationId xmlns:p14="http://schemas.microsoft.com/office/powerpoint/2010/main" val="157989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A1264F-C73F-7543-2D02-3B2A152DB8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A83178-06F4-2378-06B9-3E5DCA563294}"/>
              </a:ext>
            </a:extLst>
          </p:cNvPr>
          <p:cNvSpPr>
            <a:spLocks noGrp="1"/>
          </p:cNvSpPr>
          <p:nvPr>
            <p:ph type="title"/>
          </p:nvPr>
        </p:nvSpPr>
        <p:spPr>
          <a:xfrm>
            <a:off x="831850" y="1718299"/>
            <a:ext cx="11251914" cy="2869861"/>
          </a:xfrm>
        </p:spPr>
        <p:txBody>
          <a:bodyPr vert="horz" lIns="91440" tIns="45720" rIns="91440" bIns="45720" rtlCol="0" anchor="ctr">
            <a:normAutofit/>
          </a:bodyPr>
          <a:lstStyle/>
          <a:p>
            <a:r>
              <a:rPr lang="en-US" dirty="0">
                <a:cs typeface="Arial"/>
              </a:rPr>
              <a:t>Case studies</a:t>
            </a:r>
            <a:endParaRPr lang="en-US" dirty="0"/>
          </a:p>
        </p:txBody>
      </p:sp>
      <p:sp>
        <p:nvSpPr>
          <p:cNvPr id="3" name="Text Placeholder 2">
            <a:extLst>
              <a:ext uri="{FF2B5EF4-FFF2-40B4-BE49-F238E27FC236}">
                <a16:creationId xmlns:a16="http://schemas.microsoft.com/office/drawing/2014/main" id="{32BC1511-2A27-F0B0-1208-396517EEDF7E}"/>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211884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D145-CF2D-4DC8-AF16-A7163B8C4270}"/>
              </a:ext>
            </a:extLst>
          </p:cNvPr>
          <p:cNvSpPr>
            <a:spLocks noGrp="1"/>
          </p:cNvSpPr>
          <p:nvPr>
            <p:ph type="title"/>
          </p:nvPr>
        </p:nvSpPr>
        <p:spPr/>
        <p:txBody>
          <a:bodyPr>
            <a:noAutofit/>
          </a:bodyPr>
          <a:lstStyle/>
          <a:p>
            <a:r>
              <a:rPr lang="en-US" sz="2800" dirty="0"/>
              <a:t>ITAGUA AND SHANAYE QUEEN MEET NE OF Johor</a:t>
            </a:r>
          </a:p>
        </p:txBody>
      </p:sp>
      <p:sp>
        <p:nvSpPr>
          <p:cNvPr id="3" name="Text Placeholder 2">
            <a:extLst>
              <a:ext uri="{FF2B5EF4-FFF2-40B4-BE49-F238E27FC236}">
                <a16:creationId xmlns:a16="http://schemas.microsoft.com/office/drawing/2014/main" id="{5668173A-B3DA-02DE-8925-C74817C3A185}"/>
              </a:ext>
            </a:extLst>
          </p:cNvPr>
          <p:cNvSpPr>
            <a:spLocks noGrp="1"/>
          </p:cNvSpPr>
          <p:nvPr>
            <p:ph type="body" sz="quarter" idx="16"/>
          </p:nvPr>
        </p:nvSpPr>
        <p:spPr/>
        <p:txBody>
          <a:bodyPr/>
          <a:lstStyle/>
          <a:p>
            <a:r>
              <a:rPr lang="en-US" sz="1000" b="0">
                <a:solidFill>
                  <a:schemeClr val="bg2"/>
                </a:solidFill>
              </a:rPr>
              <a:t>PUBLIC RELEASE</a:t>
            </a:r>
          </a:p>
        </p:txBody>
      </p:sp>
      <p:pic>
        <p:nvPicPr>
          <p:cNvPr id="20" name="Itagua SQ Meetup10.21">
            <a:hlinkClick r:id="" action="ppaction://media"/>
            <a:extLst>
              <a:ext uri="{FF2B5EF4-FFF2-40B4-BE49-F238E27FC236}">
                <a16:creationId xmlns:a16="http://schemas.microsoft.com/office/drawing/2014/main" id="{4C824EB9-8AA0-4C53-FEB8-6E5C54C9CE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1037"/>
            <a:ext cx="9861638" cy="5726113"/>
          </a:xfrm>
          <a:prstGeom prst="rect">
            <a:avLst/>
          </a:prstGeom>
        </p:spPr>
      </p:pic>
      <p:sp>
        <p:nvSpPr>
          <p:cNvPr id="5" name="Text Placeholder 4">
            <a:extLst>
              <a:ext uri="{FF2B5EF4-FFF2-40B4-BE49-F238E27FC236}">
                <a16:creationId xmlns:a16="http://schemas.microsoft.com/office/drawing/2014/main" id="{2A6857C2-B630-5ADE-6414-476F5D4920FC}"/>
              </a:ext>
            </a:extLst>
          </p:cNvPr>
          <p:cNvSpPr>
            <a:spLocks noGrp="1"/>
          </p:cNvSpPr>
          <p:nvPr>
            <p:ph type="body" sz="quarter" idx="15"/>
          </p:nvPr>
        </p:nvSpPr>
        <p:spPr/>
        <p:txBody>
          <a:bodyPr>
            <a:normAutofit/>
          </a:bodyPr>
          <a:lstStyle/>
          <a:p>
            <a:r>
              <a:rPr lang="en-US" dirty="0"/>
              <a:t>On July 25, AIS records indicate </a:t>
            </a:r>
            <a:r>
              <a:rPr lang="en-US" dirty="0" err="1"/>
              <a:t>Itagua</a:t>
            </a:r>
            <a:r>
              <a:rPr lang="en-US" dirty="0"/>
              <a:t> began travelling through the Arabian Sea into the Bay of Bengal where HawkEye was conducting RF collection campaigns. </a:t>
            </a:r>
            <a:r>
              <a:rPr lang="en-US" dirty="0" err="1"/>
              <a:t>HawkEye’s</a:t>
            </a:r>
            <a:r>
              <a:rPr lang="en-US" dirty="0"/>
              <a:t> Vessel Identification analytics independently detected and identified the vessel by recognizing its radar characteristics three separate times as the vessel made its way to the strait.</a:t>
            </a:r>
          </a:p>
          <a:p>
            <a:endParaRPr lang="en-US" dirty="0"/>
          </a:p>
          <a:p>
            <a:r>
              <a:rPr lang="en-US" dirty="0"/>
              <a:t>On August 6, AIS records indicate Shanaye Queen left port in China and traveled southwest through the South China Sea. HawkEye 360 independently detected and identified the vessel using its radar characteristics six separate times. </a:t>
            </a:r>
          </a:p>
        </p:txBody>
      </p:sp>
      <p:sp>
        <p:nvSpPr>
          <p:cNvPr id="6" name="Text Placeholder 5">
            <a:extLst>
              <a:ext uri="{FF2B5EF4-FFF2-40B4-BE49-F238E27FC236}">
                <a16:creationId xmlns:a16="http://schemas.microsoft.com/office/drawing/2014/main" id="{A5A13811-9D16-8393-B43A-5A67F991C107}"/>
              </a:ext>
            </a:extLst>
          </p:cNvPr>
          <p:cNvSpPr>
            <a:spLocks noGrp="1"/>
          </p:cNvSpPr>
          <p:nvPr>
            <p:ph type="body" sz="quarter" idx="18"/>
          </p:nvPr>
        </p:nvSpPr>
        <p:spPr/>
        <p:txBody>
          <a:bodyPr/>
          <a:lstStyle/>
          <a:p>
            <a:endParaRPr kumimoji="0" lang="en-US" sz="1200" i="0" u="none" strike="noStrike" kern="1200" cap="none" spc="0" normalizeH="0" baseline="0" noProof="0" dirty="0">
              <a:ln>
                <a:noFill/>
              </a:ln>
              <a:solidFill>
                <a:srgbClr val="FFFFFF"/>
              </a:solidFill>
              <a:effectLst/>
              <a:uLnTx/>
              <a:uFillTx/>
              <a:sym typeface="Arial Black"/>
            </a:endParaRPr>
          </a:p>
          <a:p>
            <a:r>
              <a:rPr kumimoji="0" lang="en-US" sz="1200" i="0" u="none" strike="noStrike" kern="1200" cap="none" spc="0" normalizeH="0" baseline="0" noProof="0" dirty="0">
                <a:ln>
                  <a:noFill/>
                </a:ln>
                <a:solidFill>
                  <a:srgbClr val="FFFFFF"/>
                </a:solidFill>
                <a:effectLst/>
                <a:uLnTx/>
                <a:uFillTx/>
                <a:sym typeface="Arial Black"/>
              </a:rPr>
              <a:t>SE HEMISPHERE</a:t>
            </a:r>
            <a:endParaRPr lang="en-US" dirty="0"/>
          </a:p>
        </p:txBody>
      </p:sp>
      <p:grpSp>
        <p:nvGrpSpPr>
          <p:cNvPr id="28" name="Google Shape;6665;p665">
            <a:extLst>
              <a:ext uri="{FF2B5EF4-FFF2-40B4-BE49-F238E27FC236}">
                <a16:creationId xmlns:a16="http://schemas.microsoft.com/office/drawing/2014/main" id="{754B71D8-0325-D62B-2B0E-CD91A073DE88}"/>
              </a:ext>
            </a:extLst>
          </p:cNvPr>
          <p:cNvGrpSpPr/>
          <p:nvPr/>
        </p:nvGrpSpPr>
        <p:grpSpPr>
          <a:xfrm>
            <a:off x="11855175" y="83182"/>
            <a:ext cx="316711" cy="424108"/>
            <a:chOff x="7218362" y="1474976"/>
            <a:chExt cx="239400" cy="320581"/>
          </a:xfrm>
        </p:grpSpPr>
        <p:sp>
          <p:nvSpPr>
            <p:cNvPr id="29" name="Google Shape;6666;p665">
              <a:extLst>
                <a:ext uri="{FF2B5EF4-FFF2-40B4-BE49-F238E27FC236}">
                  <a16:creationId xmlns:a16="http://schemas.microsoft.com/office/drawing/2014/main" id="{69A2E65F-5CFD-A12A-7EBC-6E7913535C91}"/>
                </a:ext>
              </a:extLst>
            </p:cNvPr>
            <p:cNvSpPr txBox="1"/>
            <p:nvPr/>
          </p:nvSpPr>
          <p:spPr>
            <a:xfrm>
              <a:off x="7218362" y="1580157"/>
              <a:ext cx="239400" cy="2154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a:ln>
                    <a:noFill/>
                  </a:ln>
                  <a:solidFill>
                    <a:srgbClr val="FFFFFF"/>
                  </a:solidFill>
                  <a:effectLst/>
                  <a:uLnTx/>
                  <a:uFillTx/>
                  <a:latin typeface="Calibri"/>
                  <a:ea typeface="Calibri"/>
                  <a:cs typeface="Calibri"/>
                  <a:sym typeface="Calibri"/>
                </a:rPr>
                <a:t>N</a:t>
              </a:r>
              <a:endParaRPr kumimoji="0" sz="1000" b="0" i="0" u="none" strike="noStrike" kern="1200" cap="none" spc="0" normalizeH="0" baseline="0" noProof="0">
                <a:ln>
                  <a:noFill/>
                </a:ln>
                <a:solidFill>
                  <a:srgbClr val="0A1624"/>
                </a:solidFill>
                <a:effectLst/>
                <a:uLnTx/>
                <a:uFillTx/>
                <a:latin typeface="Open Sans"/>
                <a:ea typeface="+mn-ea"/>
                <a:cs typeface="+mn-cs"/>
              </a:endParaRPr>
            </a:p>
          </p:txBody>
        </p:sp>
        <p:sp>
          <p:nvSpPr>
            <p:cNvPr id="30" name="Google Shape;6667;p665">
              <a:extLst>
                <a:ext uri="{FF2B5EF4-FFF2-40B4-BE49-F238E27FC236}">
                  <a16:creationId xmlns:a16="http://schemas.microsoft.com/office/drawing/2014/main" id="{4A4E1194-8A80-BC3C-4115-FEBCCAAEE454}"/>
                </a:ext>
              </a:extLst>
            </p:cNvPr>
            <p:cNvSpPr/>
            <p:nvPr/>
          </p:nvSpPr>
          <p:spPr>
            <a:xfrm rot="5400000">
              <a:off x="7273594" y="1494348"/>
              <a:ext cx="138918" cy="100175"/>
            </a:xfrm>
            <a:custGeom>
              <a:avLst/>
              <a:gdLst/>
              <a:ahLst/>
              <a:cxnLst/>
              <a:rect l="l" t="t" r="r" b="b"/>
              <a:pathLst>
                <a:path w="9735" h="5096" extrusionOk="0">
                  <a:moveTo>
                    <a:pt x="0" y="2740"/>
                  </a:moveTo>
                  <a:lnTo>
                    <a:pt x="9735" y="0"/>
                  </a:lnTo>
                  <a:lnTo>
                    <a:pt x="6622" y="2740"/>
                  </a:lnTo>
                  <a:lnTo>
                    <a:pt x="9470" y="5096"/>
                  </a:lnTo>
                  <a:lnTo>
                    <a:pt x="0" y="274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 name="Group 24">
            <a:extLst>
              <a:ext uri="{FF2B5EF4-FFF2-40B4-BE49-F238E27FC236}">
                <a16:creationId xmlns:a16="http://schemas.microsoft.com/office/drawing/2014/main" id="{0CC717B8-BF67-5590-291A-886175B9A3CA}"/>
              </a:ext>
            </a:extLst>
          </p:cNvPr>
          <p:cNvGrpSpPr/>
          <p:nvPr/>
        </p:nvGrpSpPr>
        <p:grpSpPr>
          <a:xfrm>
            <a:off x="6891886" y="5122416"/>
            <a:ext cx="2872989" cy="1181558"/>
            <a:chOff x="6891886" y="5122416"/>
            <a:chExt cx="2872989" cy="1181558"/>
          </a:xfrm>
        </p:grpSpPr>
        <p:grpSp>
          <p:nvGrpSpPr>
            <p:cNvPr id="24" name="Group 23">
              <a:extLst>
                <a:ext uri="{FF2B5EF4-FFF2-40B4-BE49-F238E27FC236}">
                  <a16:creationId xmlns:a16="http://schemas.microsoft.com/office/drawing/2014/main" id="{EC49BCF2-1796-E1AE-68AF-7613968FFC89}"/>
                </a:ext>
              </a:extLst>
            </p:cNvPr>
            <p:cNvGrpSpPr/>
            <p:nvPr/>
          </p:nvGrpSpPr>
          <p:grpSpPr>
            <a:xfrm>
              <a:off x="6891886" y="5122416"/>
              <a:ext cx="2872989" cy="1181558"/>
              <a:chOff x="6891886" y="5122416"/>
              <a:chExt cx="2872989" cy="1181558"/>
            </a:xfrm>
          </p:grpSpPr>
          <p:grpSp>
            <p:nvGrpSpPr>
              <p:cNvPr id="7" name="Group 6">
                <a:extLst>
                  <a:ext uri="{FF2B5EF4-FFF2-40B4-BE49-F238E27FC236}">
                    <a16:creationId xmlns:a16="http://schemas.microsoft.com/office/drawing/2014/main" id="{4C76FFF7-AF71-4357-426D-DF78AC1E6D64}"/>
                  </a:ext>
                </a:extLst>
              </p:cNvPr>
              <p:cNvGrpSpPr/>
              <p:nvPr/>
            </p:nvGrpSpPr>
            <p:grpSpPr>
              <a:xfrm>
                <a:off x="6891886" y="5122416"/>
                <a:ext cx="2872989" cy="1181558"/>
                <a:chOff x="6891886" y="5122416"/>
                <a:chExt cx="2872989" cy="1181558"/>
              </a:xfrm>
            </p:grpSpPr>
            <p:sp>
              <p:nvSpPr>
                <p:cNvPr id="8" name="Rectangle 7">
                  <a:extLst>
                    <a:ext uri="{FF2B5EF4-FFF2-40B4-BE49-F238E27FC236}">
                      <a16:creationId xmlns:a16="http://schemas.microsoft.com/office/drawing/2014/main" id="{ECCF96EA-6F58-E948-9278-FA07B44B084F}"/>
                    </a:ext>
                  </a:extLst>
                </p:cNvPr>
                <p:cNvSpPr/>
                <p:nvPr userDrawn="1"/>
              </p:nvSpPr>
              <p:spPr>
                <a:xfrm>
                  <a:off x="6891886" y="5122416"/>
                  <a:ext cx="2872989" cy="1181558"/>
                </a:xfrm>
                <a:prstGeom prst="rect">
                  <a:avLst/>
                </a:prstGeom>
                <a:solidFill>
                  <a:schemeClr val="tx1">
                    <a:alpha val="8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7347AB72-4890-E561-3DE9-944BDF91161E}"/>
                    </a:ext>
                  </a:extLst>
                </p:cNvPr>
                <p:cNvGrpSpPr/>
                <p:nvPr/>
              </p:nvGrpSpPr>
              <p:grpSpPr>
                <a:xfrm>
                  <a:off x="6984587" y="5782098"/>
                  <a:ext cx="142915" cy="414046"/>
                  <a:chOff x="6986725" y="5820936"/>
                  <a:chExt cx="159799" cy="462960"/>
                </a:xfrm>
              </p:grpSpPr>
              <p:sp>
                <p:nvSpPr>
                  <p:cNvPr id="14" name="Rectangle 13">
                    <a:extLst>
                      <a:ext uri="{FF2B5EF4-FFF2-40B4-BE49-F238E27FC236}">
                        <a16:creationId xmlns:a16="http://schemas.microsoft.com/office/drawing/2014/main" id="{20C1258E-A4D2-FF96-BBDC-353E05049DC1}"/>
                      </a:ext>
                    </a:extLst>
                  </p:cNvPr>
                  <p:cNvSpPr/>
                  <p:nvPr/>
                </p:nvSpPr>
                <p:spPr>
                  <a:xfrm>
                    <a:off x="6986726" y="5820936"/>
                    <a:ext cx="159798" cy="159799"/>
                  </a:xfrm>
                  <a:prstGeom prst="rect">
                    <a:avLst/>
                  </a:prstGeom>
                  <a:solidFill>
                    <a:srgbClr val="46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1C6A81-B664-929C-F913-1E3B0950FE2C}"/>
                      </a:ext>
                    </a:extLst>
                  </p:cNvPr>
                  <p:cNvSpPr/>
                  <p:nvPr/>
                </p:nvSpPr>
                <p:spPr>
                  <a:xfrm>
                    <a:off x="6986725" y="6124097"/>
                    <a:ext cx="159798" cy="1597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DC20E35-284D-D2F5-892E-7CB73AE3DA4F}"/>
                    </a:ext>
                  </a:extLst>
                </p:cNvPr>
                <p:cNvSpPr txBox="1"/>
                <p:nvPr/>
              </p:nvSpPr>
              <p:spPr>
                <a:xfrm>
                  <a:off x="7249862" y="5412286"/>
                  <a:ext cx="2247900" cy="261610"/>
                </a:xfrm>
                <a:prstGeom prst="rect">
                  <a:avLst/>
                </a:prstGeom>
                <a:noFill/>
              </p:spPr>
              <p:txBody>
                <a:bodyPr wrap="square" rtlCol="0">
                  <a:spAutoFit/>
                </a:bodyPr>
                <a:lstStyle/>
                <a:p>
                  <a:r>
                    <a:rPr lang="en-US" sz="1100">
                      <a:solidFill>
                        <a:schemeClr val="bg1"/>
                      </a:solidFill>
                    </a:rPr>
                    <a:t>HE360 RF: </a:t>
                  </a:r>
                  <a:r>
                    <a:rPr lang="en-US" sz="1100" err="1">
                      <a:solidFill>
                        <a:schemeClr val="bg1"/>
                      </a:solidFill>
                    </a:rPr>
                    <a:t>Shanaye</a:t>
                  </a:r>
                  <a:r>
                    <a:rPr lang="en-US" sz="1100">
                      <a:solidFill>
                        <a:schemeClr val="bg1"/>
                      </a:solidFill>
                    </a:rPr>
                    <a:t> Queen</a:t>
                  </a:r>
                </a:p>
              </p:txBody>
            </p:sp>
            <p:sp>
              <p:nvSpPr>
                <p:cNvPr id="12" name="TextBox 11">
                  <a:extLst>
                    <a:ext uri="{FF2B5EF4-FFF2-40B4-BE49-F238E27FC236}">
                      <a16:creationId xmlns:a16="http://schemas.microsoft.com/office/drawing/2014/main" id="{E3FCAF67-392D-8C4E-684F-F2DB00B9812E}"/>
                    </a:ext>
                  </a:extLst>
                </p:cNvPr>
                <p:cNvSpPr txBox="1"/>
                <p:nvPr/>
              </p:nvSpPr>
              <p:spPr>
                <a:xfrm>
                  <a:off x="7264457" y="5726427"/>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Shanaye</a:t>
                  </a:r>
                  <a:r>
                    <a:rPr lang="en-US" sz="1100">
                      <a:solidFill>
                        <a:schemeClr val="bg1"/>
                      </a:solidFill>
                    </a:rPr>
                    <a:t> Queen </a:t>
                  </a:r>
                </a:p>
              </p:txBody>
            </p:sp>
            <p:sp>
              <p:nvSpPr>
                <p:cNvPr id="13" name="TextBox 12">
                  <a:extLst>
                    <a:ext uri="{FF2B5EF4-FFF2-40B4-BE49-F238E27FC236}">
                      <a16:creationId xmlns:a16="http://schemas.microsoft.com/office/drawing/2014/main" id="{EB6E33E7-EC1A-F550-9672-35C7B6717F3C}"/>
                    </a:ext>
                  </a:extLst>
                </p:cNvPr>
                <p:cNvSpPr txBox="1"/>
                <p:nvPr/>
              </p:nvSpPr>
              <p:spPr>
                <a:xfrm>
                  <a:off x="7264457" y="6003820"/>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Itagua</a:t>
                  </a:r>
                  <a:r>
                    <a:rPr lang="en-US" sz="1100">
                      <a:solidFill>
                        <a:schemeClr val="bg1"/>
                      </a:solidFill>
                    </a:rPr>
                    <a:t> </a:t>
                  </a:r>
                </a:p>
              </p:txBody>
            </p:sp>
          </p:grpSp>
          <p:sp>
            <p:nvSpPr>
              <p:cNvPr id="22" name="TextBox 21">
                <a:extLst>
                  <a:ext uri="{FF2B5EF4-FFF2-40B4-BE49-F238E27FC236}">
                    <a16:creationId xmlns:a16="http://schemas.microsoft.com/office/drawing/2014/main" id="{52F354B2-F200-509F-CE2F-5F69F56F0934}"/>
                  </a:ext>
                </a:extLst>
              </p:cNvPr>
              <p:cNvSpPr txBox="1"/>
              <p:nvPr/>
            </p:nvSpPr>
            <p:spPr>
              <a:xfrm>
                <a:off x="7249862" y="5133280"/>
                <a:ext cx="2247900" cy="261610"/>
              </a:xfrm>
              <a:prstGeom prst="rect">
                <a:avLst/>
              </a:prstGeom>
              <a:noFill/>
            </p:spPr>
            <p:txBody>
              <a:bodyPr wrap="square" rtlCol="0">
                <a:spAutoFit/>
              </a:bodyPr>
              <a:lstStyle/>
              <a:p>
                <a:r>
                  <a:rPr lang="en-US" sz="1100">
                    <a:solidFill>
                      <a:schemeClr val="bg1"/>
                    </a:solidFill>
                  </a:rPr>
                  <a:t>HE360 RF: </a:t>
                </a:r>
                <a:r>
                  <a:rPr lang="en-US" sz="1100" err="1">
                    <a:solidFill>
                      <a:schemeClr val="bg1"/>
                    </a:solidFill>
                  </a:rPr>
                  <a:t>Itagua</a:t>
                </a:r>
                <a:endParaRPr lang="en-US" sz="1100">
                  <a:solidFill>
                    <a:schemeClr val="bg1"/>
                  </a:solidFill>
                </a:endParaRPr>
              </a:p>
            </p:txBody>
          </p:sp>
        </p:grpSp>
        <p:sp>
          <p:nvSpPr>
            <p:cNvPr id="16" name="Oval 15">
              <a:extLst>
                <a:ext uri="{FF2B5EF4-FFF2-40B4-BE49-F238E27FC236}">
                  <a16:creationId xmlns:a16="http://schemas.microsoft.com/office/drawing/2014/main" id="{77E0F470-A31B-E3E9-66FF-7FF079634E47}"/>
                </a:ext>
              </a:extLst>
            </p:cNvPr>
            <p:cNvSpPr/>
            <p:nvPr/>
          </p:nvSpPr>
          <p:spPr>
            <a:xfrm>
              <a:off x="6984587" y="5200163"/>
              <a:ext cx="148201" cy="148201"/>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3D30D2-BE9A-60A6-5D73-75427B3DDAD6}"/>
                </a:ext>
              </a:extLst>
            </p:cNvPr>
            <p:cNvSpPr/>
            <p:nvPr/>
          </p:nvSpPr>
          <p:spPr>
            <a:xfrm>
              <a:off x="6982749" y="5491130"/>
              <a:ext cx="148201" cy="148201"/>
            </a:xfrm>
            <a:prstGeom prst="ellipse">
              <a:avLst/>
            </a:prstGeom>
            <a:noFill/>
            <a:ln w="28575">
              <a:solidFill>
                <a:srgbClr val="98C6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hlinkClick r:id="" action="ppaction://hlinkshowjump?jump=firstslide"/>
            <a:extLst>
              <a:ext uri="{FF2B5EF4-FFF2-40B4-BE49-F238E27FC236}">
                <a16:creationId xmlns:a16="http://schemas.microsoft.com/office/drawing/2014/main" id="{F9022F5D-D658-467C-6553-EC53B53C78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5185"/>
          <a:stretch/>
        </p:blipFill>
        <p:spPr>
          <a:xfrm>
            <a:off x="9132071" y="821330"/>
            <a:ext cx="632804" cy="611898"/>
          </a:xfrm>
          <a:prstGeom prst="rect">
            <a:avLst/>
          </a:prstGeom>
        </p:spPr>
      </p:pic>
      <p:pic>
        <p:nvPicPr>
          <p:cNvPr id="10" name="Picture 9">
            <a:hlinkClick r:id="" action="ppaction://noaction"/>
            <a:extLst>
              <a:ext uri="{FF2B5EF4-FFF2-40B4-BE49-F238E27FC236}">
                <a16:creationId xmlns:a16="http://schemas.microsoft.com/office/drawing/2014/main" id="{FD9AC02D-76EF-3303-A59D-8AC4CF7B7CD5}"/>
              </a:ext>
            </a:extLst>
          </p:cNvPr>
          <p:cNvPicPr>
            <a:picLocks noChangeAspect="1"/>
          </p:cNvPicPr>
          <p:nvPr/>
        </p:nvPicPr>
        <p:blipFill>
          <a:blip r:embed="rId7"/>
          <a:stretch>
            <a:fillRect/>
          </a:stretch>
        </p:blipFill>
        <p:spPr>
          <a:xfrm>
            <a:off x="263468" y="821330"/>
            <a:ext cx="238539" cy="424069"/>
          </a:xfrm>
          <a:prstGeom prst="rect">
            <a:avLst/>
          </a:prstGeom>
        </p:spPr>
      </p:pic>
    </p:spTree>
    <p:extLst>
      <p:ext uri="{BB962C8B-B14F-4D97-AF65-F5344CB8AC3E}">
        <p14:creationId xmlns:p14="http://schemas.microsoft.com/office/powerpoint/2010/main" val="42309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013C-0A1B-617F-0943-383F590874D4}"/>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DCAF1C65-E521-A9B3-C0E9-F2ABDF2B649C}"/>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C632159-4B21-09C0-5E76-B7F43DCE1BC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AAE36D39-DA9C-2125-0AAC-FB5FB3937031}"/>
              </a:ext>
            </a:extLst>
          </p:cNvPr>
          <p:cNvSpPr>
            <a:spLocks noGrp="1"/>
          </p:cNvSpPr>
          <p:nvPr>
            <p:ph type="body" sz="quarter" idx="16"/>
          </p:nvPr>
        </p:nvSpPr>
        <p:spPr/>
        <p:txBody>
          <a:bodyPr vert="horz" lIns="91440" tIns="45720" rIns="91440" bIns="45720" rtlCol="0" anchor="t">
            <a:normAutofit/>
          </a:bodyPr>
          <a:lstStyle/>
          <a:p>
            <a:pPr marL="457200" indent="-457200">
              <a:buClr>
                <a:srgbClr val="FFFFFF"/>
              </a:buClr>
              <a:buAutoNum type="arabicPeriod"/>
            </a:pPr>
            <a:r>
              <a:rPr lang="en-US">
                <a:latin typeface="Open Sans Semibold"/>
                <a:ea typeface="Open Sans Semibold"/>
                <a:cs typeface="Open Sans Semibold"/>
              </a:rPr>
              <a:t>Cognitive RF Systems for EMSO</a:t>
            </a:r>
            <a:endParaRPr lang="en-US"/>
          </a:p>
          <a:p>
            <a:pPr marL="457200" indent="-457200">
              <a:buAutoNum type="arabicPeriod"/>
            </a:pPr>
            <a:r>
              <a:rPr lang="en-US">
                <a:latin typeface="Open Sans Semibold"/>
                <a:ea typeface="Open Sans Semibold"/>
                <a:cs typeface="Open Sans Semibold"/>
              </a:rPr>
              <a:t>HE360 Cognitive System</a:t>
            </a:r>
            <a:endParaRPr lang="en-US"/>
          </a:p>
          <a:p>
            <a:pPr marL="457200" indent="-457200">
              <a:buClr>
                <a:srgbClr val="FFFFFF"/>
              </a:buClr>
              <a:buAutoNum type="arabicPeriod"/>
            </a:pPr>
            <a:r>
              <a:rPr lang="en-US">
                <a:latin typeface="Open Sans Semibold"/>
                <a:ea typeface="Open Sans Semibold"/>
                <a:cs typeface="Open Sans Semibold"/>
              </a:rPr>
              <a:t>Hybrid Cloud/Edge Computing</a:t>
            </a:r>
            <a:endParaRPr lang="en-US"/>
          </a:p>
          <a:p>
            <a:pPr marL="457200" indent="-457200">
              <a:buClr>
                <a:srgbClr val="FFFFFF"/>
              </a:buClr>
              <a:buAutoNum type="arabicPeriod"/>
            </a:pPr>
            <a:r>
              <a:rPr lang="en-US">
                <a:latin typeface="Open Sans Semibold"/>
                <a:ea typeface="Open Sans"/>
                <a:cs typeface="Open Sans"/>
              </a:rPr>
              <a:t>Case Studies</a:t>
            </a:r>
          </a:p>
          <a:p>
            <a:pPr marL="457200" indent="-457200">
              <a:buClr>
                <a:srgbClr val="FFFFFF"/>
              </a:buClr>
              <a:buAutoNum type="arabicPeriod"/>
            </a:pPr>
            <a:r>
              <a:rPr lang="en-US">
                <a:latin typeface="Open Sans Semibold"/>
                <a:ea typeface="Open Sans"/>
                <a:cs typeface="Open Sans"/>
              </a:rPr>
              <a:t>Conclusions</a:t>
            </a:r>
          </a:p>
        </p:txBody>
      </p:sp>
    </p:spTree>
    <p:extLst>
      <p:ext uri="{BB962C8B-B14F-4D97-AF65-F5344CB8AC3E}">
        <p14:creationId xmlns:p14="http://schemas.microsoft.com/office/powerpoint/2010/main" val="4142347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tagua - SQ - Spoofing 10.21">
            <a:hlinkClick r:id="" action="ppaction://media"/>
            <a:extLst>
              <a:ext uri="{FF2B5EF4-FFF2-40B4-BE49-F238E27FC236}">
                <a16:creationId xmlns:a16="http://schemas.microsoft.com/office/drawing/2014/main" id="{1D82AB92-5B6E-57C1-9572-7EB4E05EBCEB}"/>
              </a:ext>
            </a:extLst>
          </p:cNvPr>
          <p:cNvPicPr>
            <a:picLocks noChangeAspect="1"/>
          </p:cNvPicPr>
          <p:nvPr>
            <a:videoFile r:link="rId2"/>
            <p:extLst>
              <p:ext uri="{DAA4B4D4-6D71-4841-9C94-3DE7FCFB9230}">
                <p14:media xmlns:p14="http://schemas.microsoft.com/office/powerpoint/2010/main" r:embed="rId1">
                  <p14:bmkLst>
                    <p14:bmk name="Bookmark 1" time="11314.623"/>
                  </p14:bmkLst>
                </p14:media>
              </p:ext>
            </p:extLst>
          </p:nvPr>
        </p:nvPicPr>
        <p:blipFill>
          <a:blip r:embed="rId4"/>
          <a:stretch>
            <a:fillRect/>
          </a:stretch>
        </p:blipFill>
        <p:spPr>
          <a:xfrm>
            <a:off x="0" y="744649"/>
            <a:ext cx="9836841" cy="5711714"/>
          </a:xfrm>
          <a:prstGeom prst="rect">
            <a:avLst/>
          </a:prstGeom>
        </p:spPr>
      </p:pic>
      <p:sp>
        <p:nvSpPr>
          <p:cNvPr id="2" name="Title 1">
            <a:extLst>
              <a:ext uri="{FF2B5EF4-FFF2-40B4-BE49-F238E27FC236}">
                <a16:creationId xmlns:a16="http://schemas.microsoft.com/office/drawing/2014/main" id="{C4AAD145-CF2D-4DC8-AF16-A7163B8C4270}"/>
              </a:ext>
            </a:extLst>
          </p:cNvPr>
          <p:cNvSpPr>
            <a:spLocks noGrp="1"/>
          </p:cNvSpPr>
          <p:nvPr>
            <p:ph type="title"/>
          </p:nvPr>
        </p:nvSpPr>
        <p:spPr/>
        <p:txBody>
          <a:bodyPr>
            <a:normAutofit fontScale="90000"/>
          </a:bodyPr>
          <a:lstStyle/>
          <a:p>
            <a:r>
              <a:rPr lang="en-US"/>
              <a:t>APPARENT AIS SPOOFING BEHAVIOR</a:t>
            </a:r>
          </a:p>
        </p:txBody>
      </p:sp>
      <p:sp>
        <p:nvSpPr>
          <p:cNvPr id="3" name="Text Placeholder 2">
            <a:extLst>
              <a:ext uri="{FF2B5EF4-FFF2-40B4-BE49-F238E27FC236}">
                <a16:creationId xmlns:a16="http://schemas.microsoft.com/office/drawing/2014/main" id="{5668173A-B3DA-02DE-8925-C74817C3A185}"/>
              </a:ext>
            </a:extLst>
          </p:cNvPr>
          <p:cNvSpPr>
            <a:spLocks noGrp="1"/>
          </p:cNvSpPr>
          <p:nvPr>
            <p:ph type="body" sz="quarter" idx="16"/>
          </p:nvPr>
        </p:nvSpPr>
        <p:spPr/>
        <p:txBody>
          <a:bodyPr/>
          <a:lstStyle/>
          <a:p>
            <a:r>
              <a:rPr lang="en-US" sz="1000" b="0">
                <a:solidFill>
                  <a:schemeClr val="bg2"/>
                </a:solidFill>
              </a:rPr>
              <a:t>PUBLIC RELEASE</a:t>
            </a:r>
          </a:p>
        </p:txBody>
      </p:sp>
      <p:sp>
        <p:nvSpPr>
          <p:cNvPr id="5" name="Text Placeholder 4">
            <a:extLst>
              <a:ext uri="{FF2B5EF4-FFF2-40B4-BE49-F238E27FC236}">
                <a16:creationId xmlns:a16="http://schemas.microsoft.com/office/drawing/2014/main" id="{2A6857C2-B630-5ADE-6414-476F5D4920FC}"/>
              </a:ext>
            </a:extLst>
          </p:cNvPr>
          <p:cNvSpPr>
            <a:spLocks noGrp="1"/>
          </p:cNvSpPr>
          <p:nvPr>
            <p:ph type="body" sz="quarter" idx="15"/>
          </p:nvPr>
        </p:nvSpPr>
        <p:spPr/>
        <p:txBody>
          <a:bodyPr vert="horz" lIns="91440" tIns="45720" rIns="91440" bIns="45720" rtlCol="0" anchor="t">
            <a:normAutofit/>
          </a:bodyPr>
          <a:lstStyle/>
          <a:p>
            <a:r>
              <a:rPr lang="en-US" err="1">
                <a:latin typeface="Open Sans"/>
                <a:ea typeface="Open Sans"/>
                <a:cs typeface="Open Sans"/>
              </a:rPr>
              <a:t>Itagua</a:t>
            </a:r>
            <a:r>
              <a:rPr lang="en-US">
                <a:latin typeface="Open Sans"/>
                <a:ea typeface="Open Sans"/>
                <a:cs typeface="Open Sans"/>
              </a:rPr>
              <a:t> anchored on August 15 northeast of Johor, Malaysia. </a:t>
            </a:r>
            <a:r>
              <a:rPr lang="en-US" err="1">
                <a:latin typeface="Open Sans"/>
                <a:ea typeface="Open Sans"/>
                <a:cs typeface="Open Sans"/>
              </a:rPr>
              <a:t>Shanaye</a:t>
            </a:r>
            <a:r>
              <a:rPr lang="en-US">
                <a:latin typeface="Open Sans"/>
                <a:ea typeface="Open Sans"/>
                <a:cs typeface="Open Sans"/>
              </a:rPr>
              <a:t> Queen proceeded past </a:t>
            </a:r>
            <a:r>
              <a:rPr lang="en-US" err="1">
                <a:latin typeface="Open Sans"/>
                <a:ea typeface="Open Sans"/>
                <a:cs typeface="Open Sans"/>
              </a:rPr>
              <a:t>Itagua’s</a:t>
            </a:r>
            <a:r>
              <a:rPr lang="en-US">
                <a:latin typeface="Open Sans"/>
                <a:ea typeface="Open Sans"/>
                <a:cs typeface="Open Sans"/>
              </a:rPr>
              <a:t> location and stopped in Singapore for a port call. </a:t>
            </a:r>
          </a:p>
          <a:p>
            <a:endParaRPr lang="en-US">
              <a:latin typeface="Open Sans"/>
              <a:ea typeface="Open Sans"/>
              <a:cs typeface="Open Sans"/>
            </a:endParaRPr>
          </a:p>
          <a:p>
            <a:r>
              <a:rPr lang="en-US">
                <a:latin typeface="Open Sans"/>
                <a:ea typeface="Open Sans"/>
                <a:cs typeface="Open Sans"/>
              </a:rPr>
              <a:t>As Shanaye Queen begins her return voyage from port, </a:t>
            </a:r>
            <a:r>
              <a:rPr lang="en-US" err="1">
                <a:latin typeface="Open Sans"/>
                <a:ea typeface="Open Sans"/>
                <a:cs typeface="Open Sans"/>
              </a:rPr>
              <a:t>Itagua</a:t>
            </a:r>
            <a:r>
              <a:rPr lang="en-US">
                <a:latin typeface="Open Sans"/>
                <a:ea typeface="Open Sans"/>
                <a:cs typeface="Open Sans"/>
              </a:rPr>
              <a:t> began transmitting strange AIS behavior, highly indicative of AIS spoofing. </a:t>
            </a:r>
          </a:p>
          <a:p>
            <a:endParaRPr lang="en-US"/>
          </a:p>
          <a:p>
            <a:r>
              <a:rPr lang="en-US">
                <a:latin typeface="Open Sans"/>
                <a:ea typeface="Open Sans"/>
                <a:cs typeface="Open Sans"/>
              </a:rPr>
              <a:t>On August 21, Shanaye Queen began to approach </a:t>
            </a:r>
            <a:r>
              <a:rPr lang="en-US" err="1">
                <a:latin typeface="Open Sans"/>
                <a:ea typeface="Open Sans"/>
                <a:cs typeface="Open Sans"/>
              </a:rPr>
              <a:t>Itagua’s</a:t>
            </a:r>
            <a:r>
              <a:rPr lang="en-US">
                <a:latin typeface="Open Sans"/>
                <a:ea typeface="Open Sans"/>
                <a:cs typeface="Open Sans"/>
              </a:rPr>
              <a:t> location. Starting the next day on August 22nd, Shanaye Queen starts to exhibit similar signs of AIS spoofing approximately 12.72 km away from </a:t>
            </a:r>
            <a:r>
              <a:rPr lang="en-US" err="1">
                <a:latin typeface="Open Sans"/>
                <a:ea typeface="Open Sans"/>
                <a:cs typeface="Open Sans"/>
              </a:rPr>
              <a:t>Itagua</a:t>
            </a:r>
            <a:r>
              <a:rPr lang="en-US">
                <a:latin typeface="Open Sans"/>
                <a:ea typeface="Open Sans"/>
                <a:cs typeface="Open Sans"/>
              </a:rPr>
              <a:t>. </a:t>
            </a:r>
          </a:p>
          <a:p>
            <a:endParaRPr lang="en-US"/>
          </a:p>
        </p:txBody>
      </p:sp>
      <p:sp>
        <p:nvSpPr>
          <p:cNvPr id="6" name="Text Placeholder 5">
            <a:extLst>
              <a:ext uri="{FF2B5EF4-FFF2-40B4-BE49-F238E27FC236}">
                <a16:creationId xmlns:a16="http://schemas.microsoft.com/office/drawing/2014/main" id="{A5A13811-9D16-8393-B43A-5A67F991C107}"/>
              </a:ext>
            </a:extLst>
          </p:cNvPr>
          <p:cNvSpPr>
            <a:spLocks noGrp="1"/>
          </p:cNvSpPr>
          <p:nvPr>
            <p:ph type="body" sz="quarter" idx="18"/>
          </p:nvPr>
        </p:nvSpPr>
        <p:spPr/>
        <p:txBody>
          <a:bodyPr/>
          <a:lstStyle/>
          <a:p>
            <a:endParaRPr lang="en-US"/>
          </a:p>
          <a:p>
            <a:r>
              <a:rPr lang="en-US"/>
              <a:t>STRAIT OF MALACCA</a:t>
            </a:r>
          </a:p>
        </p:txBody>
      </p:sp>
      <p:grpSp>
        <p:nvGrpSpPr>
          <p:cNvPr id="28" name="Google Shape;6665;p665">
            <a:extLst>
              <a:ext uri="{FF2B5EF4-FFF2-40B4-BE49-F238E27FC236}">
                <a16:creationId xmlns:a16="http://schemas.microsoft.com/office/drawing/2014/main" id="{754B71D8-0325-D62B-2B0E-CD91A073DE88}"/>
              </a:ext>
            </a:extLst>
          </p:cNvPr>
          <p:cNvGrpSpPr/>
          <p:nvPr/>
        </p:nvGrpSpPr>
        <p:grpSpPr>
          <a:xfrm>
            <a:off x="11855175" y="83182"/>
            <a:ext cx="316711" cy="424108"/>
            <a:chOff x="7218362" y="1474976"/>
            <a:chExt cx="239400" cy="320581"/>
          </a:xfrm>
        </p:grpSpPr>
        <p:sp>
          <p:nvSpPr>
            <p:cNvPr id="29" name="Google Shape;6666;p665">
              <a:extLst>
                <a:ext uri="{FF2B5EF4-FFF2-40B4-BE49-F238E27FC236}">
                  <a16:creationId xmlns:a16="http://schemas.microsoft.com/office/drawing/2014/main" id="{69A2E65F-5CFD-A12A-7EBC-6E7913535C91}"/>
                </a:ext>
              </a:extLst>
            </p:cNvPr>
            <p:cNvSpPr txBox="1"/>
            <p:nvPr/>
          </p:nvSpPr>
          <p:spPr>
            <a:xfrm>
              <a:off x="7218362" y="1580157"/>
              <a:ext cx="239400" cy="2154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a:ln>
                    <a:noFill/>
                  </a:ln>
                  <a:solidFill>
                    <a:srgbClr val="FFFFFF"/>
                  </a:solidFill>
                  <a:effectLst/>
                  <a:uLnTx/>
                  <a:uFillTx/>
                  <a:latin typeface="Calibri"/>
                  <a:ea typeface="Calibri"/>
                  <a:cs typeface="Calibri"/>
                  <a:sym typeface="Calibri"/>
                </a:rPr>
                <a:t>N</a:t>
              </a:r>
              <a:endParaRPr kumimoji="0" sz="1000" b="0" i="0" u="none" strike="noStrike" kern="1200" cap="none" spc="0" normalizeH="0" baseline="0" noProof="0">
                <a:ln>
                  <a:noFill/>
                </a:ln>
                <a:solidFill>
                  <a:srgbClr val="0A1624"/>
                </a:solidFill>
                <a:effectLst/>
                <a:uLnTx/>
                <a:uFillTx/>
                <a:latin typeface="Open Sans"/>
                <a:ea typeface="+mn-ea"/>
                <a:cs typeface="+mn-cs"/>
              </a:endParaRPr>
            </a:p>
          </p:txBody>
        </p:sp>
        <p:sp>
          <p:nvSpPr>
            <p:cNvPr id="30" name="Google Shape;6667;p665">
              <a:extLst>
                <a:ext uri="{FF2B5EF4-FFF2-40B4-BE49-F238E27FC236}">
                  <a16:creationId xmlns:a16="http://schemas.microsoft.com/office/drawing/2014/main" id="{4A4E1194-8A80-BC3C-4115-FEBCCAAEE454}"/>
                </a:ext>
              </a:extLst>
            </p:cNvPr>
            <p:cNvSpPr/>
            <p:nvPr/>
          </p:nvSpPr>
          <p:spPr>
            <a:xfrm rot="5400000">
              <a:off x="7273594" y="1494348"/>
              <a:ext cx="138918" cy="100175"/>
            </a:xfrm>
            <a:custGeom>
              <a:avLst/>
              <a:gdLst/>
              <a:ahLst/>
              <a:cxnLst/>
              <a:rect l="l" t="t" r="r" b="b"/>
              <a:pathLst>
                <a:path w="9735" h="5096" extrusionOk="0">
                  <a:moveTo>
                    <a:pt x="0" y="2740"/>
                  </a:moveTo>
                  <a:lnTo>
                    <a:pt x="9735" y="0"/>
                  </a:lnTo>
                  <a:lnTo>
                    <a:pt x="6622" y="2740"/>
                  </a:lnTo>
                  <a:lnTo>
                    <a:pt x="9470" y="5096"/>
                  </a:lnTo>
                  <a:lnTo>
                    <a:pt x="0" y="274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32" name="Picture 31">
            <a:extLst>
              <a:ext uri="{FF2B5EF4-FFF2-40B4-BE49-F238E27FC236}">
                <a16:creationId xmlns:a16="http://schemas.microsoft.com/office/drawing/2014/main" id="{DAFC178E-CBE2-093C-C97B-068E7411D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877" y="3662012"/>
            <a:ext cx="2275119" cy="2275119"/>
          </a:xfrm>
          <a:prstGeom prst="rect">
            <a:avLst/>
          </a:prstGeom>
          <a:ln>
            <a:solidFill>
              <a:schemeClr val="bg1"/>
            </a:solidFill>
          </a:ln>
        </p:spPr>
      </p:pic>
      <p:pic>
        <p:nvPicPr>
          <p:cNvPr id="8" name="Picture 7" descr="A picture containing outdoor object, night&#10;&#10;Description automatically generated">
            <a:extLst>
              <a:ext uri="{FF2B5EF4-FFF2-40B4-BE49-F238E27FC236}">
                <a16:creationId xmlns:a16="http://schemas.microsoft.com/office/drawing/2014/main" id="{FDE5EA64-B4C3-D161-C535-E40EDB925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2166" y="1123379"/>
            <a:ext cx="2215551" cy="2215551"/>
          </a:xfrm>
          <a:prstGeom prst="rect">
            <a:avLst/>
          </a:prstGeom>
          <a:ln>
            <a:solidFill>
              <a:schemeClr val="bg1"/>
            </a:solidFill>
          </a:ln>
        </p:spPr>
      </p:pic>
      <p:grpSp>
        <p:nvGrpSpPr>
          <p:cNvPr id="25" name="Group 24">
            <a:extLst>
              <a:ext uri="{FF2B5EF4-FFF2-40B4-BE49-F238E27FC236}">
                <a16:creationId xmlns:a16="http://schemas.microsoft.com/office/drawing/2014/main" id="{9956FFC4-5E5B-6D1A-C512-BBE87B314708}"/>
              </a:ext>
            </a:extLst>
          </p:cNvPr>
          <p:cNvGrpSpPr/>
          <p:nvPr/>
        </p:nvGrpSpPr>
        <p:grpSpPr>
          <a:xfrm>
            <a:off x="6891886" y="5378450"/>
            <a:ext cx="2872989" cy="925524"/>
            <a:chOff x="6891886" y="5378450"/>
            <a:chExt cx="2872989" cy="925524"/>
          </a:xfrm>
        </p:grpSpPr>
        <p:sp>
          <p:nvSpPr>
            <p:cNvPr id="17" name="Rectangle 16">
              <a:extLst>
                <a:ext uri="{FF2B5EF4-FFF2-40B4-BE49-F238E27FC236}">
                  <a16:creationId xmlns:a16="http://schemas.microsoft.com/office/drawing/2014/main" id="{98414D60-1F40-B311-014F-80D92558CA0E}"/>
                </a:ext>
              </a:extLst>
            </p:cNvPr>
            <p:cNvSpPr/>
            <p:nvPr userDrawn="1"/>
          </p:nvSpPr>
          <p:spPr>
            <a:xfrm>
              <a:off x="6891886" y="5378450"/>
              <a:ext cx="2872989" cy="925524"/>
            </a:xfrm>
            <a:prstGeom prst="rect">
              <a:avLst/>
            </a:prstGeom>
            <a:solidFill>
              <a:schemeClr val="tx1">
                <a:alpha val="8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D27FA0DF-B226-4E82-2B15-8D8A698D324E}"/>
                </a:ext>
              </a:extLst>
            </p:cNvPr>
            <p:cNvGrpSpPr/>
            <p:nvPr/>
          </p:nvGrpSpPr>
          <p:grpSpPr>
            <a:xfrm>
              <a:off x="6984632" y="5782098"/>
              <a:ext cx="142916" cy="414046"/>
              <a:chOff x="6986725" y="5820936"/>
              <a:chExt cx="159799" cy="462960"/>
            </a:xfrm>
          </p:grpSpPr>
          <p:sp>
            <p:nvSpPr>
              <p:cNvPr id="12" name="Rectangle 11">
                <a:extLst>
                  <a:ext uri="{FF2B5EF4-FFF2-40B4-BE49-F238E27FC236}">
                    <a16:creationId xmlns:a16="http://schemas.microsoft.com/office/drawing/2014/main" id="{5F734D57-04A5-14A4-2BFB-7F1233AE93E4}"/>
                  </a:ext>
                </a:extLst>
              </p:cNvPr>
              <p:cNvSpPr/>
              <p:nvPr/>
            </p:nvSpPr>
            <p:spPr>
              <a:xfrm>
                <a:off x="6986726" y="5820936"/>
                <a:ext cx="159798" cy="159799"/>
              </a:xfrm>
              <a:prstGeom prst="rect">
                <a:avLst/>
              </a:prstGeom>
              <a:solidFill>
                <a:srgbClr val="46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5F82FC-85F1-3A48-75FA-377611CF1E39}"/>
                  </a:ext>
                </a:extLst>
              </p:cNvPr>
              <p:cNvSpPr/>
              <p:nvPr/>
            </p:nvSpPr>
            <p:spPr>
              <a:xfrm>
                <a:off x="6986725" y="6124097"/>
                <a:ext cx="159798" cy="1597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1E0C12CF-3318-3633-D546-407A0D76A731}"/>
                </a:ext>
              </a:extLst>
            </p:cNvPr>
            <p:cNvSpPr txBox="1"/>
            <p:nvPr/>
          </p:nvSpPr>
          <p:spPr>
            <a:xfrm>
              <a:off x="7249862" y="5412286"/>
              <a:ext cx="2247900" cy="261610"/>
            </a:xfrm>
            <a:prstGeom prst="rect">
              <a:avLst/>
            </a:prstGeom>
            <a:noFill/>
          </p:spPr>
          <p:txBody>
            <a:bodyPr wrap="square" rtlCol="0">
              <a:spAutoFit/>
            </a:bodyPr>
            <a:lstStyle/>
            <a:p>
              <a:r>
                <a:rPr lang="en-US" sz="1100">
                  <a:solidFill>
                    <a:schemeClr val="bg1"/>
                  </a:solidFill>
                </a:rPr>
                <a:t>HE360 RF: </a:t>
              </a:r>
              <a:r>
                <a:rPr lang="en-US" sz="1100" err="1">
                  <a:solidFill>
                    <a:schemeClr val="bg1"/>
                  </a:solidFill>
                </a:rPr>
                <a:t>Shanaye</a:t>
              </a:r>
              <a:r>
                <a:rPr lang="en-US" sz="1100">
                  <a:solidFill>
                    <a:schemeClr val="bg1"/>
                  </a:solidFill>
                </a:rPr>
                <a:t> Queen</a:t>
              </a:r>
            </a:p>
          </p:txBody>
        </p:sp>
        <p:sp>
          <p:nvSpPr>
            <p:cNvPr id="22" name="TextBox 21">
              <a:extLst>
                <a:ext uri="{FF2B5EF4-FFF2-40B4-BE49-F238E27FC236}">
                  <a16:creationId xmlns:a16="http://schemas.microsoft.com/office/drawing/2014/main" id="{8F3D3EBB-D6C7-791B-23CC-9ABC20652F3E}"/>
                </a:ext>
              </a:extLst>
            </p:cNvPr>
            <p:cNvSpPr txBox="1"/>
            <p:nvPr/>
          </p:nvSpPr>
          <p:spPr>
            <a:xfrm>
              <a:off x="7264457" y="5726427"/>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Shanaye</a:t>
              </a:r>
              <a:r>
                <a:rPr lang="en-US" sz="1100">
                  <a:solidFill>
                    <a:schemeClr val="bg1"/>
                  </a:solidFill>
                </a:rPr>
                <a:t> Queen </a:t>
              </a:r>
            </a:p>
          </p:txBody>
        </p:sp>
        <p:sp>
          <p:nvSpPr>
            <p:cNvPr id="23" name="TextBox 22">
              <a:extLst>
                <a:ext uri="{FF2B5EF4-FFF2-40B4-BE49-F238E27FC236}">
                  <a16:creationId xmlns:a16="http://schemas.microsoft.com/office/drawing/2014/main" id="{4E8B4138-C242-2875-1F29-C92C466E5FBA}"/>
                </a:ext>
              </a:extLst>
            </p:cNvPr>
            <p:cNvSpPr txBox="1"/>
            <p:nvPr/>
          </p:nvSpPr>
          <p:spPr>
            <a:xfrm>
              <a:off x="7264457" y="6003820"/>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Itagua</a:t>
              </a:r>
              <a:r>
                <a:rPr lang="en-US" sz="1100">
                  <a:solidFill>
                    <a:schemeClr val="bg1"/>
                  </a:solidFill>
                </a:rPr>
                <a:t> </a:t>
              </a:r>
            </a:p>
          </p:txBody>
        </p:sp>
      </p:grpSp>
      <p:grpSp>
        <p:nvGrpSpPr>
          <p:cNvPr id="40" name="Group 39">
            <a:extLst>
              <a:ext uri="{FF2B5EF4-FFF2-40B4-BE49-F238E27FC236}">
                <a16:creationId xmlns:a16="http://schemas.microsoft.com/office/drawing/2014/main" id="{74C85E19-6B33-A1F7-6D92-036AD339343F}"/>
              </a:ext>
            </a:extLst>
          </p:cNvPr>
          <p:cNvGrpSpPr/>
          <p:nvPr/>
        </p:nvGrpSpPr>
        <p:grpSpPr>
          <a:xfrm>
            <a:off x="3241632" y="2924175"/>
            <a:ext cx="2006600" cy="1018736"/>
            <a:chOff x="3260682" y="2895600"/>
            <a:chExt cx="2006600" cy="1018736"/>
          </a:xfrm>
        </p:grpSpPr>
        <p:cxnSp>
          <p:nvCxnSpPr>
            <p:cNvPr id="34" name="Straight Arrow Connector 33">
              <a:extLst>
                <a:ext uri="{FF2B5EF4-FFF2-40B4-BE49-F238E27FC236}">
                  <a16:creationId xmlns:a16="http://schemas.microsoft.com/office/drawing/2014/main" id="{BA0AC9A3-E9B8-619B-E15B-6347F9BF805C}"/>
                </a:ext>
              </a:extLst>
            </p:cNvPr>
            <p:cNvCxnSpPr>
              <a:cxnSpLocks/>
            </p:cNvCxnSpPr>
            <p:nvPr/>
          </p:nvCxnSpPr>
          <p:spPr>
            <a:xfrm flipV="1">
              <a:off x="3610673" y="2895600"/>
              <a:ext cx="1558227" cy="1018736"/>
            </a:xfrm>
            <a:prstGeom prst="straightConnector1">
              <a:avLst/>
            </a:prstGeom>
            <a:ln>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860FE25-5C0B-0323-FD7C-BF1E741DD7EE}"/>
                </a:ext>
              </a:extLst>
            </p:cNvPr>
            <p:cNvSpPr txBox="1"/>
            <p:nvPr/>
          </p:nvSpPr>
          <p:spPr>
            <a:xfrm rot="19527159">
              <a:off x="3260682" y="3172971"/>
              <a:ext cx="2006600" cy="276999"/>
            </a:xfrm>
            <a:prstGeom prst="rect">
              <a:avLst/>
            </a:prstGeom>
            <a:noFill/>
          </p:spPr>
          <p:txBody>
            <a:bodyPr wrap="square" rtlCol="0">
              <a:spAutoFit/>
            </a:bodyPr>
            <a:lstStyle/>
            <a:p>
              <a:pPr algn="ctr"/>
              <a:r>
                <a:rPr lang="en-US" sz="1200">
                  <a:solidFill>
                    <a:schemeClr val="bg1"/>
                  </a:solidFill>
                </a:rPr>
                <a:t>~12.72 km</a:t>
              </a:r>
            </a:p>
          </p:txBody>
        </p:sp>
      </p:grpSp>
      <p:sp>
        <p:nvSpPr>
          <p:cNvPr id="9" name="Oval 8">
            <a:extLst>
              <a:ext uri="{FF2B5EF4-FFF2-40B4-BE49-F238E27FC236}">
                <a16:creationId xmlns:a16="http://schemas.microsoft.com/office/drawing/2014/main" id="{C43A2179-89FD-C3A7-1F15-5DBA63702EF5}"/>
              </a:ext>
            </a:extLst>
          </p:cNvPr>
          <p:cNvSpPr/>
          <p:nvPr/>
        </p:nvSpPr>
        <p:spPr>
          <a:xfrm>
            <a:off x="6982749" y="5467083"/>
            <a:ext cx="148201" cy="148201"/>
          </a:xfrm>
          <a:prstGeom prst="ellipse">
            <a:avLst/>
          </a:prstGeom>
          <a:noFill/>
          <a:ln w="28575">
            <a:solidFill>
              <a:srgbClr val="98C6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5708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MediaBookmark" delay="0">
                        <p:tgtEl>
                          <p14:bmkTgt spid="7" bmkName="Bookmark 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MediaBookmark" delay="0">
                      <p:tgtEl>
                        <p14:bmkTgt spid="7" bmkName="Bookmark 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D145-CF2D-4DC8-AF16-A7163B8C4270}"/>
              </a:ext>
            </a:extLst>
          </p:cNvPr>
          <p:cNvSpPr>
            <a:spLocks noGrp="1"/>
          </p:cNvSpPr>
          <p:nvPr>
            <p:ph type="title"/>
          </p:nvPr>
        </p:nvSpPr>
        <p:spPr/>
        <p:txBody>
          <a:bodyPr>
            <a:normAutofit fontScale="90000"/>
          </a:bodyPr>
          <a:lstStyle/>
          <a:p>
            <a:r>
              <a:rPr lang="en-US"/>
              <a:t>Dark Ship to ship Transfer</a:t>
            </a:r>
          </a:p>
        </p:txBody>
      </p:sp>
      <p:sp>
        <p:nvSpPr>
          <p:cNvPr id="3" name="Text Placeholder 2">
            <a:extLst>
              <a:ext uri="{FF2B5EF4-FFF2-40B4-BE49-F238E27FC236}">
                <a16:creationId xmlns:a16="http://schemas.microsoft.com/office/drawing/2014/main" id="{5668173A-B3DA-02DE-8925-C74817C3A185}"/>
              </a:ext>
            </a:extLst>
          </p:cNvPr>
          <p:cNvSpPr>
            <a:spLocks noGrp="1"/>
          </p:cNvSpPr>
          <p:nvPr>
            <p:ph type="body" sz="quarter" idx="16"/>
          </p:nvPr>
        </p:nvSpPr>
        <p:spPr/>
        <p:txBody>
          <a:bodyPr/>
          <a:lstStyle/>
          <a:p>
            <a:r>
              <a:rPr lang="en-US" sz="1000" b="0">
                <a:solidFill>
                  <a:schemeClr val="bg2"/>
                </a:solidFill>
              </a:rPr>
              <a:t>PUBLIC RELEASE</a:t>
            </a:r>
          </a:p>
        </p:txBody>
      </p:sp>
      <p:sp>
        <p:nvSpPr>
          <p:cNvPr id="5" name="Text Placeholder 4">
            <a:extLst>
              <a:ext uri="{FF2B5EF4-FFF2-40B4-BE49-F238E27FC236}">
                <a16:creationId xmlns:a16="http://schemas.microsoft.com/office/drawing/2014/main" id="{2A6857C2-B630-5ADE-6414-476F5D4920FC}"/>
              </a:ext>
            </a:extLst>
          </p:cNvPr>
          <p:cNvSpPr>
            <a:spLocks noGrp="1"/>
          </p:cNvSpPr>
          <p:nvPr>
            <p:ph type="body" sz="quarter" idx="15"/>
          </p:nvPr>
        </p:nvSpPr>
        <p:spPr/>
        <p:txBody>
          <a:bodyPr>
            <a:normAutofit fontScale="92500" lnSpcReduction="10000"/>
          </a:bodyPr>
          <a:lstStyle/>
          <a:p>
            <a:r>
              <a:rPr lang="en-US"/>
              <a:t>Around the same time frame, HawkEye 360 detected multiple marine radars just north of the two spoofed locations. Using Vessel Identification analytics, HawkEye established with high confidence that the radars match the RF characteristics of </a:t>
            </a:r>
            <a:r>
              <a:rPr lang="en-US" err="1"/>
              <a:t>Itagua</a:t>
            </a:r>
            <a:r>
              <a:rPr lang="en-US"/>
              <a:t> and </a:t>
            </a:r>
            <a:r>
              <a:rPr lang="en-US" err="1"/>
              <a:t>Shanaye</a:t>
            </a:r>
            <a:r>
              <a:rPr lang="en-US"/>
              <a:t> Queen. </a:t>
            </a:r>
          </a:p>
          <a:p>
            <a:endParaRPr lang="en-US"/>
          </a:p>
          <a:p>
            <a:r>
              <a:rPr lang="en-US"/>
              <a:t>Now that the precise locations of these vessels were established, HawkEye analysts were then able to reference Planet imagery to corroborate that the two vessels were conducting dark ship-to-ship operations. Furthermore, analysts also referenced imagery in the two locations of apparent AIS spoofing and confirmed no ships were present at the time they were reporting. </a:t>
            </a:r>
          </a:p>
          <a:p>
            <a:endParaRPr lang="en-US"/>
          </a:p>
          <a:p>
            <a:r>
              <a:rPr lang="en-US"/>
              <a:t>Following the exchange, </a:t>
            </a:r>
            <a:r>
              <a:rPr lang="en-US" err="1"/>
              <a:t>Shanaye</a:t>
            </a:r>
            <a:r>
              <a:rPr lang="en-US"/>
              <a:t> Queen returned to port in Beijing and </a:t>
            </a:r>
            <a:r>
              <a:rPr lang="en-US" err="1"/>
              <a:t>Itagua</a:t>
            </a:r>
            <a:r>
              <a:rPr lang="en-US"/>
              <a:t> returned to port near Dubai. </a:t>
            </a:r>
          </a:p>
          <a:p>
            <a:endParaRPr lang="en-US"/>
          </a:p>
          <a:p>
            <a:endParaRPr lang="en-US"/>
          </a:p>
          <a:p>
            <a:endParaRPr lang="en-US"/>
          </a:p>
        </p:txBody>
      </p:sp>
      <p:pic>
        <p:nvPicPr>
          <p:cNvPr id="43" name="Itagua - SQ - Dark S2S 10.22">
            <a:hlinkClick r:id="" action="ppaction://media"/>
            <a:extLst>
              <a:ext uri="{FF2B5EF4-FFF2-40B4-BE49-F238E27FC236}">
                <a16:creationId xmlns:a16="http://schemas.microsoft.com/office/drawing/2014/main" id="{643802E3-8024-C04A-6AF8-2752EC277D24}"/>
              </a:ext>
            </a:extLst>
          </p:cNvPr>
          <p:cNvPicPr>
            <a:picLocks noChangeAspect="1"/>
          </p:cNvPicPr>
          <p:nvPr>
            <a:videoFile r:link="rId2"/>
            <p:extLst>
              <p:ext uri="{DAA4B4D4-6D71-4841-9C94-3DE7FCFB9230}">
                <p14:media xmlns:p14="http://schemas.microsoft.com/office/powerpoint/2010/main" r:embed="rId1">
                  <p14:bmkLst>
                    <p14:bmk name="Bookmark 1" time="8495.641"/>
                  </p14:bmkLst>
                </p14:media>
              </p:ext>
            </p:extLst>
          </p:nvPr>
        </p:nvPicPr>
        <p:blipFill>
          <a:blip r:embed="rId4"/>
          <a:stretch>
            <a:fillRect/>
          </a:stretch>
        </p:blipFill>
        <p:spPr>
          <a:xfrm>
            <a:off x="-4971" y="661856"/>
            <a:ext cx="9861640" cy="5726113"/>
          </a:xfrm>
          <a:prstGeom prst="rect">
            <a:avLst/>
          </a:prstGeom>
        </p:spPr>
      </p:pic>
      <p:sp>
        <p:nvSpPr>
          <p:cNvPr id="6" name="Text Placeholder 5">
            <a:extLst>
              <a:ext uri="{FF2B5EF4-FFF2-40B4-BE49-F238E27FC236}">
                <a16:creationId xmlns:a16="http://schemas.microsoft.com/office/drawing/2014/main" id="{A5A13811-9D16-8393-B43A-5A67F991C107}"/>
              </a:ext>
            </a:extLst>
          </p:cNvPr>
          <p:cNvSpPr>
            <a:spLocks noGrp="1"/>
          </p:cNvSpPr>
          <p:nvPr>
            <p:ph type="body" sz="quarter" idx="18"/>
          </p:nvPr>
        </p:nvSpPr>
        <p:spPr/>
        <p:txBody>
          <a:bodyPr/>
          <a:lstStyle/>
          <a:p>
            <a:endParaRPr lang="en-US"/>
          </a:p>
          <a:p>
            <a:r>
              <a:rPr lang="en-US"/>
              <a:t>NE OF JOHOR, MALAYSIA</a:t>
            </a:r>
          </a:p>
        </p:txBody>
      </p:sp>
      <p:grpSp>
        <p:nvGrpSpPr>
          <p:cNvPr id="28" name="Google Shape;6665;p665">
            <a:extLst>
              <a:ext uri="{FF2B5EF4-FFF2-40B4-BE49-F238E27FC236}">
                <a16:creationId xmlns:a16="http://schemas.microsoft.com/office/drawing/2014/main" id="{754B71D8-0325-D62B-2B0E-CD91A073DE88}"/>
              </a:ext>
            </a:extLst>
          </p:cNvPr>
          <p:cNvGrpSpPr/>
          <p:nvPr/>
        </p:nvGrpSpPr>
        <p:grpSpPr>
          <a:xfrm>
            <a:off x="11855175" y="83182"/>
            <a:ext cx="316711" cy="424108"/>
            <a:chOff x="7218362" y="1474976"/>
            <a:chExt cx="239400" cy="320581"/>
          </a:xfrm>
        </p:grpSpPr>
        <p:sp>
          <p:nvSpPr>
            <p:cNvPr id="29" name="Google Shape;6666;p665">
              <a:extLst>
                <a:ext uri="{FF2B5EF4-FFF2-40B4-BE49-F238E27FC236}">
                  <a16:creationId xmlns:a16="http://schemas.microsoft.com/office/drawing/2014/main" id="{69A2E65F-5CFD-A12A-7EBC-6E7913535C91}"/>
                </a:ext>
              </a:extLst>
            </p:cNvPr>
            <p:cNvSpPr txBox="1"/>
            <p:nvPr/>
          </p:nvSpPr>
          <p:spPr>
            <a:xfrm>
              <a:off x="7218362" y="1580157"/>
              <a:ext cx="239400" cy="2154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a:ln>
                    <a:noFill/>
                  </a:ln>
                  <a:solidFill>
                    <a:srgbClr val="FFFFFF"/>
                  </a:solidFill>
                  <a:effectLst/>
                  <a:uLnTx/>
                  <a:uFillTx/>
                  <a:latin typeface="Calibri"/>
                  <a:ea typeface="Calibri"/>
                  <a:cs typeface="Calibri"/>
                  <a:sym typeface="Calibri"/>
                </a:rPr>
                <a:t>N</a:t>
              </a:r>
              <a:endParaRPr kumimoji="0" sz="1000" b="0" i="0" u="none" strike="noStrike" kern="1200" cap="none" spc="0" normalizeH="0" baseline="0" noProof="0">
                <a:ln>
                  <a:noFill/>
                </a:ln>
                <a:solidFill>
                  <a:srgbClr val="0A1624"/>
                </a:solidFill>
                <a:effectLst/>
                <a:uLnTx/>
                <a:uFillTx/>
                <a:latin typeface="Open Sans"/>
                <a:ea typeface="+mn-ea"/>
                <a:cs typeface="+mn-cs"/>
              </a:endParaRPr>
            </a:p>
          </p:txBody>
        </p:sp>
        <p:sp>
          <p:nvSpPr>
            <p:cNvPr id="30" name="Google Shape;6667;p665">
              <a:extLst>
                <a:ext uri="{FF2B5EF4-FFF2-40B4-BE49-F238E27FC236}">
                  <a16:creationId xmlns:a16="http://schemas.microsoft.com/office/drawing/2014/main" id="{4A4E1194-8A80-BC3C-4115-FEBCCAAEE454}"/>
                </a:ext>
              </a:extLst>
            </p:cNvPr>
            <p:cNvSpPr/>
            <p:nvPr/>
          </p:nvSpPr>
          <p:spPr>
            <a:xfrm rot="5400000">
              <a:off x="7273594" y="1494348"/>
              <a:ext cx="138918" cy="100175"/>
            </a:xfrm>
            <a:custGeom>
              <a:avLst/>
              <a:gdLst/>
              <a:ahLst/>
              <a:cxnLst/>
              <a:rect l="l" t="t" r="r" b="b"/>
              <a:pathLst>
                <a:path w="9735" h="5096" extrusionOk="0">
                  <a:moveTo>
                    <a:pt x="0" y="2740"/>
                  </a:moveTo>
                  <a:lnTo>
                    <a:pt x="9735" y="0"/>
                  </a:lnTo>
                  <a:lnTo>
                    <a:pt x="6622" y="2740"/>
                  </a:lnTo>
                  <a:lnTo>
                    <a:pt x="9470" y="5096"/>
                  </a:lnTo>
                  <a:lnTo>
                    <a:pt x="0" y="274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35" name="Picture 34">
            <a:extLst>
              <a:ext uri="{FF2B5EF4-FFF2-40B4-BE49-F238E27FC236}">
                <a16:creationId xmlns:a16="http://schemas.microsoft.com/office/drawing/2014/main" id="{60F27688-9F5E-FEF2-6969-A3C3D8564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5557" y="931734"/>
            <a:ext cx="1752205" cy="862029"/>
          </a:xfrm>
          <a:prstGeom prst="rect">
            <a:avLst/>
          </a:prstGeom>
        </p:spPr>
      </p:pic>
      <p:grpSp>
        <p:nvGrpSpPr>
          <p:cNvPr id="23" name="Group 22">
            <a:extLst>
              <a:ext uri="{FF2B5EF4-FFF2-40B4-BE49-F238E27FC236}">
                <a16:creationId xmlns:a16="http://schemas.microsoft.com/office/drawing/2014/main" id="{9828E407-1368-625F-83CA-2DA2F7BEC2D6}"/>
              </a:ext>
            </a:extLst>
          </p:cNvPr>
          <p:cNvGrpSpPr/>
          <p:nvPr/>
        </p:nvGrpSpPr>
        <p:grpSpPr>
          <a:xfrm>
            <a:off x="6891886" y="5122416"/>
            <a:ext cx="2872989" cy="1181558"/>
            <a:chOff x="6891886" y="5122416"/>
            <a:chExt cx="2872989" cy="1181558"/>
          </a:xfrm>
        </p:grpSpPr>
        <p:grpSp>
          <p:nvGrpSpPr>
            <p:cNvPr id="24" name="Group 23">
              <a:extLst>
                <a:ext uri="{FF2B5EF4-FFF2-40B4-BE49-F238E27FC236}">
                  <a16:creationId xmlns:a16="http://schemas.microsoft.com/office/drawing/2014/main" id="{54776667-7378-0329-C27A-4D1A03351146}"/>
                </a:ext>
              </a:extLst>
            </p:cNvPr>
            <p:cNvGrpSpPr/>
            <p:nvPr/>
          </p:nvGrpSpPr>
          <p:grpSpPr>
            <a:xfrm>
              <a:off x="6891886" y="5122416"/>
              <a:ext cx="2872989" cy="1181558"/>
              <a:chOff x="6891886" y="5122416"/>
              <a:chExt cx="2872989" cy="1181558"/>
            </a:xfrm>
          </p:grpSpPr>
          <p:grpSp>
            <p:nvGrpSpPr>
              <p:cNvPr id="32" name="Group 31">
                <a:extLst>
                  <a:ext uri="{FF2B5EF4-FFF2-40B4-BE49-F238E27FC236}">
                    <a16:creationId xmlns:a16="http://schemas.microsoft.com/office/drawing/2014/main" id="{EE42D74E-859E-C81B-8088-4ABC35CA65CB}"/>
                  </a:ext>
                </a:extLst>
              </p:cNvPr>
              <p:cNvGrpSpPr/>
              <p:nvPr/>
            </p:nvGrpSpPr>
            <p:grpSpPr>
              <a:xfrm>
                <a:off x="6891886" y="5122416"/>
                <a:ext cx="2872989" cy="1181558"/>
                <a:chOff x="6891886" y="5122416"/>
                <a:chExt cx="2872989" cy="1181558"/>
              </a:xfrm>
            </p:grpSpPr>
            <p:sp>
              <p:nvSpPr>
                <p:cNvPr id="36" name="Rectangle 35">
                  <a:extLst>
                    <a:ext uri="{FF2B5EF4-FFF2-40B4-BE49-F238E27FC236}">
                      <a16:creationId xmlns:a16="http://schemas.microsoft.com/office/drawing/2014/main" id="{B15A87C6-80ED-F4D2-67B5-0E7531096BCF}"/>
                    </a:ext>
                  </a:extLst>
                </p:cNvPr>
                <p:cNvSpPr/>
                <p:nvPr userDrawn="1"/>
              </p:nvSpPr>
              <p:spPr>
                <a:xfrm>
                  <a:off x="6891886" y="5122416"/>
                  <a:ext cx="2872989" cy="1181558"/>
                </a:xfrm>
                <a:prstGeom prst="rect">
                  <a:avLst/>
                </a:prstGeom>
                <a:solidFill>
                  <a:schemeClr val="tx1">
                    <a:alpha val="8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C85BC94E-86DD-91FD-2ED9-720DB2B46611}"/>
                    </a:ext>
                  </a:extLst>
                </p:cNvPr>
                <p:cNvGrpSpPr/>
                <p:nvPr/>
              </p:nvGrpSpPr>
              <p:grpSpPr>
                <a:xfrm>
                  <a:off x="6984587" y="5782098"/>
                  <a:ext cx="142915" cy="414046"/>
                  <a:chOff x="6986725" y="5820936"/>
                  <a:chExt cx="159799" cy="462960"/>
                </a:xfrm>
              </p:grpSpPr>
              <p:sp>
                <p:nvSpPr>
                  <p:cNvPr id="41" name="Rectangle 40">
                    <a:extLst>
                      <a:ext uri="{FF2B5EF4-FFF2-40B4-BE49-F238E27FC236}">
                        <a16:creationId xmlns:a16="http://schemas.microsoft.com/office/drawing/2014/main" id="{50169E6A-B9DD-3A9A-AAF4-ADB2822E6A9B}"/>
                      </a:ext>
                    </a:extLst>
                  </p:cNvPr>
                  <p:cNvSpPr/>
                  <p:nvPr/>
                </p:nvSpPr>
                <p:spPr>
                  <a:xfrm>
                    <a:off x="6986726" y="5820936"/>
                    <a:ext cx="159798" cy="159799"/>
                  </a:xfrm>
                  <a:prstGeom prst="rect">
                    <a:avLst/>
                  </a:prstGeom>
                  <a:solidFill>
                    <a:srgbClr val="46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942C6E-82F4-CE62-533D-609D80B9C430}"/>
                      </a:ext>
                    </a:extLst>
                  </p:cNvPr>
                  <p:cNvSpPr/>
                  <p:nvPr/>
                </p:nvSpPr>
                <p:spPr>
                  <a:xfrm>
                    <a:off x="6986725" y="6124097"/>
                    <a:ext cx="159798" cy="1597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E3E695BA-3E0B-EA3B-C111-CE37F912ADF2}"/>
                    </a:ext>
                  </a:extLst>
                </p:cNvPr>
                <p:cNvSpPr txBox="1"/>
                <p:nvPr/>
              </p:nvSpPr>
              <p:spPr>
                <a:xfrm>
                  <a:off x="7249862" y="5412286"/>
                  <a:ext cx="2247900" cy="261610"/>
                </a:xfrm>
                <a:prstGeom prst="rect">
                  <a:avLst/>
                </a:prstGeom>
                <a:noFill/>
              </p:spPr>
              <p:txBody>
                <a:bodyPr wrap="square" rtlCol="0">
                  <a:spAutoFit/>
                </a:bodyPr>
                <a:lstStyle/>
                <a:p>
                  <a:r>
                    <a:rPr lang="en-US" sz="1100">
                      <a:solidFill>
                        <a:schemeClr val="bg1"/>
                      </a:solidFill>
                    </a:rPr>
                    <a:t>HE360 RF: </a:t>
                  </a:r>
                  <a:r>
                    <a:rPr lang="en-US" sz="1100" err="1">
                      <a:solidFill>
                        <a:schemeClr val="bg1"/>
                      </a:solidFill>
                    </a:rPr>
                    <a:t>Shanaye</a:t>
                  </a:r>
                  <a:r>
                    <a:rPr lang="en-US" sz="1100">
                      <a:solidFill>
                        <a:schemeClr val="bg1"/>
                      </a:solidFill>
                    </a:rPr>
                    <a:t> Queen</a:t>
                  </a:r>
                </a:p>
              </p:txBody>
            </p:sp>
            <p:sp>
              <p:nvSpPr>
                <p:cNvPr id="39" name="TextBox 38">
                  <a:extLst>
                    <a:ext uri="{FF2B5EF4-FFF2-40B4-BE49-F238E27FC236}">
                      <a16:creationId xmlns:a16="http://schemas.microsoft.com/office/drawing/2014/main" id="{5187137E-9F1B-B5B4-97BF-8BBDDB29C8A0}"/>
                    </a:ext>
                  </a:extLst>
                </p:cNvPr>
                <p:cNvSpPr txBox="1"/>
                <p:nvPr/>
              </p:nvSpPr>
              <p:spPr>
                <a:xfrm>
                  <a:off x="7264457" y="5726427"/>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Shanaye</a:t>
                  </a:r>
                  <a:r>
                    <a:rPr lang="en-US" sz="1100">
                      <a:solidFill>
                        <a:schemeClr val="bg1"/>
                      </a:solidFill>
                    </a:rPr>
                    <a:t> Queen </a:t>
                  </a:r>
                </a:p>
              </p:txBody>
            </p:sp>
            <p:sp>
              <p:nvSpPr>
                <p:cNvPr id="40" name="TextBox 39">
                  <a:extLst>
                    <a:ext uri="{FF2B5EF4-FFF2-40B4-BE49-F238E27FC236}">
                      <a16:creationId xmlns:a16="http://schemas.microsoft.com/office/drawing/2014/main" id="{2FFA1E3D-3D01-E386-0718-D44148BC66DA}"/>
                    </a:ext>
                  </a:extLst>
                </p:cNvPr>
                <p:cNvSpPr txBox="1"/>
                <p:nvPr/>
              </p:nvSpPr>
              <p:spPr>
                <a:xfrm>
                  <a:off x="7264457" y="6003820"/>
                  <a:ext cx="2247900" cy="261610"/>
                </a:xfrm>
                <a:prstGeom prst="rect">
                  <a:avLst/>
                </a:prstGeom>
                <a:noFill/>
              </p:spPr>
              <p:txBody>
                <a:bodyPr wrap="square" rtlCol="0">
                  <a:spAutoFit/>
                </a:bodyPr>
                <a:lstStyle/>
                <a:p>
                  <a:r>
                    <a:rPr lang="en-US" sz="1100">
                      <a:solidFill>
                        <a:schemeClr val="bg1"/>
                      </a:solidFill>
                    </a:rPr>
                    <a:t>AIS: </a:t>
                  </a:r>
                  <a:r>
                    <a:rPr lang="en-US" sz="1100" err="1">
                      <a:solidFill>
                        <a:schemeClr val="bg1"/>
                      </a:solidFill>
                    </a:rPr>
                    <a:t>Itagua</a:t>
                  </a:r>
                  <a:r>
                    <a:rPr lang="en-US" sz="1100">
                      <a:solidFill>
                        <a:schemeClr val="bg1"/>
                      </a:solidFill>
                    </a:rPr>
                    <a:t> </a:t>
                  </a:r>
                </a:p>
              </p:txBody>
            </p:sp>
          </p:grpSp>
          <p:sp>
            <p:nvSpPr>
              <p:cNvPr id="34" name="TextBox 33">
                <a:extLst>
                  <a:ext uri="{FF2B5EF4-FFF2-40B4-BE49-F238E27FC236}">
                    <a16:creationId xmlns:a16="http://schemas.microsoft.com/office/drawing/2014/main" id="{9903ECB2-F15B-5351-AF23-AF264B8A504F}"/>
                  </a:ext>
                </a:extLst>
              </p:cNvPr>
              <p:cNvSpPr txBox="1"/>
              <p:nvPr/>
            </p:nvSpPr>
            <p:spPr>
              <a:xfrm>
                <a:off x="7249862" y="5133280"/>
                <a:ext cx="2247900" cy="261610"/>
              </a:xfrm>
              <a:prstGeom prst="rect">
                <a:avLst/>
              </a:prstGeom>
              <a:noFill/>
            </p:spPr>
            <p:txBody>
              <a:bodyPr wrap="square" rtlCol="0">
                <a:spAutoFit/>
              </a:bodyPr>
              <a:lstStyle/>
              <a:p>
                <a:r>
                  <a:rPr lang="en-US" sz="1100">
                    <a:solidFill>
                      <a:schemeClr val="bg1"/>
                    </a:solidFill>
                  </a:rPr>
                  <a:t>HE360 RF: </a:t>
                </a:r>
                <a:r>
                  <a:rPr lang="en-US" sz="1100" err="1">
                    <a:solidFill>
                      <a:schemeClr val="bg1"/>
                    </a:solidFill>
                  </a:rPr>
                  <a:t>Itagua</a:t>
                </a:r>
                <a:endParaRPr lang="en-US" sz="1100">
                  <a:solidFill>
                    <a:schemeClr val="bg1"/>
                  </a:solidFill>
                </a:endParaRPr>
              </a:p>
            </p:txBody>
          </p:sp>
        </p:grpSp>
        <p:sp>
          <p:nvSpPr>
            <p:cNvPr id="25" name="Oval 24">
              <a:extLst>
                <a:ext uri="{FF2B5EF4-FFF2-40B4-BE49-F238E27FC236}">
                  <a16:creationId xmlns:a16="http://schemas.microsoft.com/office/drawing/2014/main" id="{5B92A077-D6B8-AC97-CCDE-FB242B70D55F}"/>
                </a:ext>
              </a:extLst>
            </p:cNvPr>
            <p:cNvSpPr/>
            <p:nvPr/>
          </p:nvSpPr>
          <p:spPr>
            <a:xfrm>
              <a:off x="6984587" y="5200163"/>
              <a:ext cx="148201" cy="148201"/>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A50BC7D-73DF-AEFB-39B4-636EF153B8DB}"/>
                </a:ext>
              </a:extLst>
            </p:cNvPr>
            <p:cNvSpPr/>
            <p:nvPr/>
          </p:nvSpPr>
          <p:spPr>
            <a:xfrm>
              <a:off x="6982749" y="5491130"/>
              <a:ext cx="148201" cy="148201"/>
            </a:xfrm>
            <a:prstGeom prst="ellipse">
              <a:avLst/>
            </a:prstGeom>
            <a:noFill/>
            <a:ln w="28575">
              <a:solidFill>
                <a:srgbClr val="98C6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978720A-F846-B1B3-08A3-6AE78DF6FCDE}"/>
              </a:ext>
            </a:extLst>
          </p:cNvPr>
          <p:cNvGrpSpPr/>
          <p:nvPr/>
        </p:nvGrpSpPr>
        <p:grpSpPr>
          <a:xfrm>
            <a:off x="2133396" y="2070313"/>
            <a:ext cx="4647974" cy="2929082"/>
            <a:chOff x="3846590" y="2418413"/>
            <a:chExt cx="2178948" cy="1088149"/>
          </a:xfrm>
        </p:grpSpPr>
        <p:sp>
          <p:nvSpPr>
            <p:cNvPr id="44" name="Left Bracket 43">
              <a:extLst>
                <a:ext uri="{FF2B5EF4-FFF2-40B4-BE49-F238E27FC236}">
                  <a16:creationId xmlns:a16="http://schemas.microsoft.com/office/drawing/2014/main" id="{51D282B3-9D04-D9DA-9069-FCFB7A9E44BB}"/>
                </a:ext>
              </a:extLst>
            </p:cNvPr>
            <p:cNvSpPr/>
            <p:nvPr/>
          </p:nvSpPr>
          <p:spPr>
            <a:xfrm rot="597594">
              <a:off x="4530258" y="2418413"/>
              <a:ext cx="66205" cy="1071117"/>
            </a:xfrm>
            <a:prstGeom prst="leftBracket">
              <a:avLst>
                <a:gd name="adj" fmla="val 0"/>
              </a:avLst>
            </a:prstGeom>
            <a:ln w="12700"/>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solidFill>
                <a:effectLst/>
                <a:uLnTx/>
                <a:uFillTx/>
                <a:latin typeface="Open Sans"/>
                <a:ea typeface="+mn-ea"/>
                <a:cs typeface="+mn-cs"/>
              </a:endParaRPr>
            </a:p>
          </p:txBody>
        </p:sp>
        <p:sp>
          <p:nvSpPr>
            <p:cNvPr id="45" name="Left Bracket 44">
              <a:extLst>
                <a:ext uri="{FF2B5EF4-FFF2-40B4-BE49-F238E27FC236}">
                  <a16:creationId xmlns:a16="http://schemas.microsoft.com/office/drawing/2014/main" id="{E6AC8FA0-F7F5-96A2-D3F0-F038360535AE}"/>
                </a:ext>
              </a:extLst>
            </p:cNvPr>
            <p:cNvSpPr/>
            <p:nvPr/>
          </p:nvSpPr>
          <p:spPr>
            <a:xfrm rot="11457015">
              <a:off x="5046670" y="2615110"/>
              <a:ext cx="45082" cy="815686"/>
            </a:xfrm>
            <a:prstGeom prst="leftBracket">
              <a:avLst>
                <a:gd name="adj" fmla="val 0"/>
              </a:avLst>
            </a:prstGeom>
            <a:ln w="19050">
              <a:solidFill>
                <a:srgbClr val="46CB0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1624"/>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id="{B65C427C-87E5-2E19-0D7B-7DDE81484948}"/>
                </a:ext>
              </a:extLst>
            </p:cNvPr>
            <p:cNvSpPr txBox="1"/>
            <p:nvPr/>
          </p:nvSpPr>
          <p:spPr>
            <a:xfrm>
              <a:off x="3846590" y="2667703"/>
              <a:ext cx="7617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solidFill>
                    <a:schemeClr val="accent3"/>
                  </a:solidFill>
                  <a:effectLst/>
                  <a:uLnTx/>
                  <a:uFillTx/>
                  <a:latin typeface="Open Sans"/>
                  <a:ea typeface="+mn-ea"/>
                  <a:cs typeface="+mn-cs"/>
                </a:rPr>
                <a:t>P</a:t>
              </a:r>
              <a:r>
                <a:rPr lang="en-US" sz="1000" b="1" err="1">
                  <a:solidFill>
                    <a:schemeClr val="accent3"/>
                  </a:solidFill>
                  <a:latin typeface="Open Sans"/>
                </a:rPr>
                <a:t>robable</a:t>
              </a:r>
              <a:endParaRPr kumimoji="0" lang="en-US" sz="1000" b="1" i="0" u="none" strike="noStrike" kern="1200" cap="none" spc="0" normalizeH="0" baseline="0" noProof="0">
                <a:solidFill>
                  <a:schemeClr val="accent3"/>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solidFill>
                    <a:schemeClr val="accent3"/>
                  </a:solidFill>
                  <a:effectLst/>
                  <a:uLnTx/>
                  <a:uFillTx/>
                  <a:latin typeface="Open Sans"/>
                  <a:ea typeface="+mn-ea"/>
                  <a:cs typeface="+mn-cs"/>
                </a:rPr>
                <a:t>ITAUGUA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solidFill>
                    <a:schemeClr val="accent3"/>
                  </a:solidFill>
                  <a:effectLst/>
                  <a:uLnTx/>
                  <a:uFillTx/>
                  <a:latin typeface="Open Sans"/>
                  <a:ea typeface="+mn-ea"/>
                  <a:cs typeface="+mn-cs"/>
                </a:rPr>
                <a:t>340m</a:t>
              </a:r>
            </a:p>
          </p:txBody>
        </p:sp>
        <p:sp>
          <p:nvSpPr>
            <p:cNvPr id="47" name="TextBox 46">
              <a:extLst>
                <a:ext uri="{FF2B5EF4-FFF2-40B4-BE49-F238E27FC236}">
                  <a16:creationId xmlns:a16="http://schemas.microsoft.com/office/drawing/2014/main" id="{5EEFDA39-A04B-BACB-B1B7-FB046B987789}"/>
                </a:ext>
              </a:extLst>
            </p:cNvPr>
            <p:cNvSpPr txBox="1"/>
            <p:nvPr/>
          </p:nvSpPr>
          <p:spPr>
            <a:xfrm>
              <a:off x="4758845" y="2952564"/>
              <a:ext cx="1266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6CB01"/>
                  </a:solidFill>
                  <a:effectLst/>
                  <a:uLnTx/>
                  <a:uFillTx/>
                  <a:latin typeface="Open Sans"/>
                  <a:ea typeface="+mn-ea"/>
                  <a:cs typeface="+mn-cs"/>
                </a:rPr>
                <a:t>Probable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6CB01"/>
                  </a:solidFill>
                  <a:effectLst/>
                  <a:uLnTx/>
                  <a:uFillTx/>
                  <a:latin typeface="Open Sans"/>
                  <a:ea typeface="+mn-ea"/>
                  <a:cs typeface="+mn-cs"/>
                </a:rPr>
                <a:t>SHANAYE QUEEN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6CB01"/>
                  </a:solidFill>
                  <a:effectLst/>
                  <a:uLnTx/>
                  <a:uFillTx/>
                  <a:latin typeface="Open Sans"/>
                  <a:ea typeface="+mn-ea"/>
                  <a:cs typeface="+mn-cs"/>
                </a:rPr>
                <a:t>249m</a:t>
              </a:r>
            </a:p>
          </p:txBody>
        </p:sp>
      </p:grpSp>
    </p:spTree>
    <p:extLst>
      <p:ext uri="{BB962C8B-B14F-4D97-AF65-F5344CB8AC3E}">
        <p14:creationId xmlns:p14="http://schemas.microsoft.com/office/powerpoint/2010/main" val="255903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3"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seq concurrent="1" nextAc="seek">
                  <p:cTn id="13" restart="whenNotActive" fill="hold" evtFilter="cancelBubble" nodeType="interactiveSeq">
                    <p:stCondLst>
                      <p:cond evt="onMediaBookmark" delay="0">
                        <p:tgtEl>
                          <p14:bmkTgt spid="43" bmkName="Bookmark 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MediaBookmark" delay="0">
                      <p:tgtEl>
                        <p14:bmkTgt spid="43" bmkName="Bookmark 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3"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A7DDB-8D45-E1C9-0128-51DF29B3489A}"/>
              </a:ext>
            </a:extLst>
          </p:cNvPr>
          <p:cNvSpPr>
            <a:spLocks noGrp="1"/>
          </p:cNvSpPr>
          <p:nvPr>
            <p:ph type="ctrTitle"/>
          </p:nvPr>
        </p:nvSpPr>
        <p:spPr/>
        <p:txBody>
          <a:bodyPr>
            <a:normAutofit/>
          </a:bodyPr>
          <a:lstStyle/>
          <a:p>
            <a:r>
              <a:rPr lang="en-US" sz="4800">
                <a:solidFill>
                  <a:schemeClr val="accent1">
                    <a:lumMod val="60000"/>
                    <a:lumOff val="40000"/>
                  </a:schemeClr>
                </a:solidFill>
                <a:latin typeface="Franklin Gothic Medium Cond" panose="020B0606030402020204" pitchFamily="34" charset="0"/>
              </a:rPr>
              <a:t>Questions?</a:t>
            </a:r>
          </a:p>
        </p:txBody>
      </p:sp>
      <p:sp>
        <p:nvSpPr>
          <p:cNvPr id="4" name="Text Placeholder 3">
            <a:extLst>
              <a:ext uri="{FF2B5EF4-FFF2-40B4-BE49-F238E27FC236}">
                <a16:creationId xmlns:a16="http://schemas.microsoft.com/office/drawing/2014/main" id="{6F10560B-E1DB-D06E-7836-266C0A16FD43}"/>
              </a:ext>
            </a:extLst>
          </p:cNvPr>
          <p:cNvSpPr>
            <a:spLocks noGrp="1"/>
          </p:cNvSpPr>
          <p:nvPr>
            <p:ph type="body" sz="quarter" idx="10"/>
          </p:nvPr>
        </p:nvSpPr>
        <p:spPr/>
        <p:txBody>
          <a:bodyPr/>
          <a:lstStyle/>
          <a:p>
            <a:r>
              <a:rPr lang="en-US" sz="1400">
                <a:solidFill>
                  <a:schemeClr val="bg1"/>
                </a:solidFill>
                <a:latin typeface="Open Sans"/>
                <a:ea typeface="Open Sans"/>
                <a:cs typeface="Open Sans"/>
              </a:rPr>
              <a:t>Contact Info</a:t>
            </a:r>
          </a:p>
          <a:p>
            <a:pPr>
              <a:spcBef>
                <a:spcPts val="90"/>
              </a:spcBef>
            </a:pPr>
            <a:endPar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400">
                <a:solidFill>
                  <a:schemeClr val="bg1"/>
                </a:solidFill>
                <a:latin typeface="Open Sans Light"/>
                <a:ea typeface="Open Sans Semibold"/>
                <a:cs typeface="Open Sans Semibold"/>
              </a:rPr>
              <a:t>Eric Mason, Ph.D.</a:t>
            </a:r>
            <a:endParaRPr lang="en-US" sz="1400">
              <a:solidFill>
                <a:schemeClr val="bg1"/>
              </a:solidFill>
              <a:latin typeface="Open Sans Light"/>
              <a:ea typeface="Open Sans"/>
              <a:cs typeface="Open Sans"/>
            </a:endParaRPr>
          </a:p>
          <a:p>
            <a:r>
              <a:rPr lang="en-US" sz="1400">
                <a:solidFill>
                  <a:schemeClr val="bg1"/>
                </a:solidFill>
                <a:latin typeface="Open Sans Light"/>
                <a:ea typeface="Open Sans"/>
                <a:cs typeface="Open Sans"/>
              </a:rPr>
              <a:t>Director of Data Science, HawkEye 360</a:t>
            </a:r>
          </a:p>
          <a:p>
            <a:r>
              <a:rPr lang="en-US" sz="1400">
                <a:solidFill>
                  <a:schemeClr val="bg1"/>
                </a:solidFill>
                <a:latin typeface="Open Sans Light"/>
                <a:ea typeface="Open Sans"/>
                <a:cs typeface="Open Sans"/>
                <a:hlinkClick r:id="rId2">
                  <a:extLst>
                    <a:ext uri="{A12FA001-AC4F-418D-AE19-62706E023703}">
                      <ahyp:hlinkClr xmlns:ahyp="http://schemas.microsoft.com/office/drawing/2018/hyperlinkcolor" val="tx"/>
                    </a:ext>
                  </a:extLst>
                </a:hlinkClick>
              </a:rPr>
              <a:t>Eric.Mason@HE360.com</a:t>
            </a:r>
            <a:endParaRPr lang="en-US" sz="1400">
              <a:solidFill>
                <a:schemeClr val="bg1"/>
              </a:solidFill>
              <a:latin typeface="Open Sans Light"/>
              <a:ea typeface="Open Sans"/>
              <a:cs typeface="Open Sans"/>
            </a:endParaRPr>
          </a:p>
          <a:p>
            <a:r>
              <a:rPr lang="en-US" sz="1400">
                <a:solidFill>
                  <a:schemeClr val="bg1"/>
                </a:solidFill>
                <a:latin typeface="Open Sans Light"/>
                <a:ea typeface="Open Sans"/>
                <a:cs typeface="Open Sans"/>
              </a:rPr>
              <a:t>571-203-0360</a:t>
            </a:r>
          </a:p>
        </p:txBody>
      </p:sp>
      <p:sp>
        <p:nvSpPr>
          <p:cNvPr id="2" name="Text Placeholder 1">
            <a:extLst>
              <a:ext uri="{FF2B5EF4-FFF2-40B4-BE49-F238E27FC236}">
                <a16:creationId xmlns:a16="http://schemas.microsoft.com/office/drawing/2014/main" id="{8F3E1589-8BEB-0231-97A2-06EF16E642B8}"/>
              </a:ext>
            </a:extLst>
          </p:cNvPr>
          <p:cNvSpPr>
            <a:spLocks noGrp="1"/>
          </p:cNvSpPr>
          <p:nvPr>
            <p:ph type="body" sz="quarter" idx="14"/>
          </p:nvPr>
        </p:nvSpPr>
        <p:spPr/>
        <p:txBody>
          <a:bodyPr/>
          <a:lstStyle/>
          <a:p>
            <a:endParaRPr lang="en-US"/>
          </a:p>
        </p:txBody>
      </p:sp>
      <p:sp>
        <p:nvSpPr>
          <p:cNvPr id="7" name="TextBox 6">
            <a:extLst>
              <a:ext uri="{FF2B5EF4-FFF2-40B4-BE49-F238E27FC236}">
                <a16:creationId xmlns:a16="http://schemas.microsoft.com/office/drawing/2014/main" id="{E243751D-1AC0-97E6-A2E5-9E49DCB0EED0}"/>
              </a:ext>
            </a:extLst>
          </p:cNvPr>
          <p:cNvSpPr txBox="1"/>
          <p:nvPr/>
        </p:nvSpPr>
        <p:spPr>
          <a:xfrm>
            <a:off x="608012" y="3068875"/>
            <a:ext cx="10882024" cy="369332"/>
          </a:xfrm>
          <a:prstGeom prst="rect">
            <a:avLst/>
          </a:prstGeom>
          <a:noFill/>
        </p:spPr>
        <p:txBody>
          <a:bodyPr wrap="square">
            <a:spAutoFit/>
          </a:bodyPr>
          <a:lstStyle/>
          <a:p>
            <a:r>
              <a:rPr lang="en-US" i="1">
                <a:solidFill>
                  <a:schemeClr val="bg2">
                    <a:lumMod val="90000"/>
                  </a:schemeClr>
                </a:solidFill>
              </a:rPr>
              <a:t>Lightweight, continually trained ML models are reshaping EMSO effectiveness at the tactical edge</a:t>
            </a:r>
          </a:p>
        </p:txBody>
      </p:sp>
    </p:spTree>
    <p:extLst>
      <p:ext uri="{BB962C8B-B14F-4D97-AF65-F5344CB8AC3E}">
        <p14:creationId xmlns:p14="http://schemas.microsoft.com/office/powerpoint/2010/main" val="62102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7E67E3-2297-03E3-0A1E-5D595E1F22BD}"/>
              </a:ext>
            </a:extLst>
          </p:cNvPr>
          <p:cNvSpPr>
            <a:spLocks noGrp="1"/>
          </p:cNvSpPr>
          <p:nvPr>
            <p:ph type="title"/>
          </p:nvPr>
        </p:nvSpPr>
        <p:spPr>
          <a:xfrm>
            <a:off x="831850" y="1215379"/>
            <a:ext cx="7882382" cy="2869861"/>
          </a:xfrm>
        </p:spPr>
        <p:txBody>
          <a:bodyPr vert="horz" lIns="91440" tIns="45720" rIns="91440" bIns="45720" rtlCol="0" anchor="ctr">
            <a:normAutofit/>
          </a:bodyPr>
          <a:lstStyle/>
          <a:p>
            <a:r>
              <a:rPr lang="en-US" dirty="0">
                <a:latin typeface="Open Sans Semibold"/>
                <a:ea typeface="Open Sans Semibold"/>
                <a:cs typeface="Arial"/>
              </a:rPr>
              <a:t>Cognitive Electronic Surveillance</a:t>
            </a:r>
          </a:p>
        </p:txBody>
      </p:sp>
      <p:sp>
        <p:nvSpPr>
          <p:cNvPr id="3" name="Text Placeholder 2">
            <a:extLst>
              <a:ext uri="{FF2B5EF4-FFF2-40B4-BE49-F238E27FC236}">
                <a16:creationId xmlns:a16="http://schemas.microsoft.com/office/drawing/2014/main" id="{AD94F595-D0C2-EAC1-EE8A-639BDF2A012E}"/>
              </a:ext>
            </a:extLst>
          </p:cNvPr>
          <p:cNvSpPr>
            <a:spLocks noGrp="1"/>
          </p:cNvSpPr>
          <p:nvPr>
            <p:ph type="body" idx="1"/>
          </p:nvPr>
        </p:nvSpPr>
        <p:spPr/>
        <p:txBody>
          <a:bodyPr vert="horz" lIns="91440" tIns="45720" rIns="91440" bIns="45720" rtlCol="0" anchor="t">
            <a:normAutofit/>
          </a:bodyPr>
          <a:lstStyle/>
          <a:p>
            <a:r>
              <a:rPr lang="en-US">
                <a:latin typeface="Open Sans Semibold"/>
                <a:ea typeface="Open Sans Semibold"/>
                <a:cs typeface="Open Sans Semibold"/>
              </a:rPr>
              <a:t>Cognitive RF systems sense and respond to a complex and changing electromagnetic environment </a:t>
            </a:r>
            <a:endParaRPr lang="en-US"/>
          </a:p>
        </p:txBody>
      </p:sp>
    </p:spTree>
    <p:extLst>
      <p:ext uri="{BB962C8B-B14F-4D97-AF65-F5344CB8AC3E}">
        <p14:creationId xmlns:p14="http://schemas.microsoft.com/office/powerpoint/2010/main" val="353043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7AAF-6BEB-4680-88AA-96B945BF9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EE084-70ED-CA6C-6209-BBD0A2E0B643}"/>
              </a:ext>
            </a:extLst>
          </p:cNvPr>
          <p:cNvSpPr>
            <a:spLocks noGrp="1"/>
          </p:cNvSpPr>
          <p:nvPr>
            <p:ph type="title"/>
          </p:nvPr>
        </p:nvSpPr>
        <p:spPr>
          <a:xfrm>
            <a:off x="595061" y="514975"/>
            <a:ext cx="11333469" cy="433209"/>
          </a:xfrm>
        </p:spPr>
        <p:txBody>
          <a:bodyPr>
            <a:noAutofit/>
          </a:bodyPr>
          <a:lstStyle/>
          <a:p>
            <a:r>
              <a:rPr lang="en-US" sz="3600" b="1">
                <a:latin typeface="Franklin Gothic Medium Cond"/>
                <a:cs typeface="Teko" panose="02000000000000000000" pitchFamily="2" charset="0"/>
              </a:rPr>
              <a:t>EMSO in a Congested Environment</a:t>
            </a:r>
          </a:p>
        </p:txBody>
      </p:sp>
      <p:sp>
        <p:nvSpPr>
          <p:cNvPr id="3" name="Text Placeholder 2">
            <a:extLst>
              <a:ext uri="{FF2B5EF4-FFF2-40B4-BE49-F238E27FC236}">
                <a16:creationId xmlns:a16="http://schemas.microsoft.com/office/drawing/2014/main" id="{EE43CDDD-8486-4227-382D-D551A1FF930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6A22D055-5D90-C2C5-2555-47071F896D12}"/>
              </a:ext>
            </a:extLst>
          </p:cNvPr>
          <p:cNvSpPr>
            <a:spLocks noGrp="1"/>
          </p:cNvSpPr>
          <p:nvPr>
            <p:ph type="body" sz="quarter" idx="4294967295"/>
          </p:nvPr>
        </p:nvSpPr>
        <p:spPr>
          <a:xfrm>
            <a:off x="835661" y="1497236"/>
            <a:ext cx="10755703" cy="4410075"/>
          </a:xfrm>
        </p:spPr>
        <p:txBody>
          <a:bodyPr vert="horz" lIns="0" tIns="0" rIns="0" bIns="0" rtlCol="0" anchor="t">
            <a:normAutofit/>
          </a:bodyPr>
          <a:lstStyle/>
          <a:p>
            <a:pPr marL="342900" indent="-342900">
              <a:lnSpc>
                <a:spcPct val="120000"/>
              </a:lnSpc>
              <a:spcBef>
                <a:spcPts val="0"/>
              </a:spcBef>
            </a:pPr>
            <a:r>
              <a:rPr lang="en-US" b="0">
                <a:latin typeface="Open Sans Semibold"/>
                <a:ea typeface="Open Sans"/>
                <a:cs typeface="Open Sans"/>
              </a:rPr>
              <a:t>Electromagnetic Spectrum Operations (EMSO) consists of observation and exploitation of the EM environment to inhibit the adversary's communication and radar utilization</a:t>
            </a:r>
            <a:endParaRPr lang="en-US">
              <a:latin typeface="Open Sans Semibold"/>
            </a:endParaRPr>
          </a:p>
          <a:p>
            <a:pPr marL="342900" indent="-342900">
              <a:lnSpc>
                <a:spcPct val="120000"/>
              </a:lnSpc>
              <a:spcBef>
                <a:spcPts val="0"/>
              </a:spcBef>
              <a:buClr>
                <a:srgbClr val="FFFFFF"/>
              </a:buClr>
            </a:pPr>
            <a:r>
              <a:rPr lang="en-US" b="0">
                <a:latin typeface="Open Sans Semibold"/>
                <a:ea typeface="Open Sans Semibold"/>
                <a:cs typeface="Open Sans Semibold"/>
              </a:rPr>
              <a:t>The spectrum can be congested by red and blue-force emissions causing</a:t>
            </a:r>
          </a:p>
          <a:p>
            <a:pPr marL="572770" lvl="1">
              <a:lnSpc>
                <a:spcPct val="120000"/>
              </a:lnSpc>
              <a:spcBef>
                <a:spcPts val="0"/>
              </a:spcBef>
              <a:buClr>
                <a:srgbClr val="FFFFFF"/>
              </a:buClr>
            </a:pPr>
            <a:r>
              <a:rPr lang="en-US" b="0">
                <a:latin typeface="Open Sans Semibold"/>
                <a:ea typeface="Open Sans Semibold"/>
                <a:cs typeface="Open Sans Semibold"/>
              </a:rPr>
              <a:t>Increased co-channel interference</a:t>
            </a:r>
            <a:endParaRPr lang="en-US" b="0">
              <a:latin typeface="Open Sans Semibold"/>
              <a:ea typeface="Open Sans"/>
              <a:cs typeface="Open Sans"/>
            </a:endParaRPr>
          </a:p>
          <a:p>
            <a:pPr marL="572770" lvl="1">
              <a:lnSpc>
                <a:spcPct val="120000"/>
              </a:lnSpc>
              <a:spcBef>
                <a:spcPts val="0"/>
              </a:spcBef>
              <a:buClr>
                <a:srgbClr val="FFFFFF"/>
              </a:buClr>
            </a:pPr>
            <a:r>
              <a:rPr lang="en-US">
                <a:latin typeface="Open Sans Semibold"/>
                <a:ea typeface="Open Sans Semibold"/>
                <a:cs typeface="Open Sans Semibold"/>
              </a:rPr>
              <a:t>Blue-force jamming</a:t>
            </a:r>
            <a:endParaRPr lang="en-US">
              <a:latin typeface="Open Sans Semibold"/>
            </a:endParaRPr>
          </a:p>
          <a:p>
            <a:pPr marL="572770" lvl="1">
              <a:lnSpc>
                <a:spcPct val="120000"/>
              </a:lnSpc>
              <a:spcBef>
                <a:spcPts val="0"/>
              </a:spcBef>
              <a:buClr>
                <a:srgbClr val="FFFFFF"/>
              </a:buClr>
            </a:pPr>
            <a:r>
              <a:rPr lang="en-US">
                <a:latin typeface="Open Sans Semibold"/>
                <a:ea typeface="Open Sans Semibold"/>
                <a:cs typeface="Open Sans Semibold"/>
              </a:rPr>
              <a:t>Processing complexity</a:t>
            </a:r>
            <a:endParaRPr lang="en-US">
              <a:latin typeface="Open Sans Semibold"/>
            </a:endParaRPr>
          </a:p>
          <a:p>
            <a:pPr marL="342900" indent="-342900">
              <a:lnSpc>
                <a:spcPct val="120000"/>
              </a:lnSpc>
              <a:spcBef>
                <a:spcPts val="0"/>
              </a:spcBef>
              <a:buClr>
                <a:srgbClr val="FFFFFF"/>
              </a:buClr>
            </a:pPr>
            <a:r>
              <a:rPr lang="en-US" b="0">
                <a:latin typeface="Open Sans Semibold"/>
                <a:ea typeface="Open Sans Semibold"/>
                <a:cs typeface="Open Sans Semibold"/>
              </a:rPr>
              <a:t>Operations are further challenged by complex cognitive radars possessing complex emissions and behavior</a:t>
            </a:r>
            <a:endParaRPr lang="en-US" b="0"/>
          </a:p>
        </p:txBody>
      </p:sp>
      <p:sp>
        <p:nvSpPr>
          <p:cNvPr id="5" name="Text Placeholder 4">
            <a:extLst>
              <a:ext uri="{FF2B5EF4-FFF2-40B4-BE49-F238E27FC236}">
                <a16:creationId xmlns:a16="http://schemas.microsoft.com/office/drawing/2014/main" id="{0B9532DE-A683-CEDF-43EA-01622E6C730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68057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beach with a body of water and a cloudy sky&#10;&#10;AI-generated content may be incorrect.">
            <a:extLst>
              <a:ext uri="{FF2B5EF4-FFF2-40B4-BE49-F238E27FC236}">
                <a16:creationId xmlns:a16="http://schemas.microsoft.com/office/drawing/2014/main" id="{8A08B391-6581-A53F-FD53-4E32F9A66A44}"/>
              </a:ext>
            </a:extLst>
          </p:cNvPr>
          <p:cNvPicPr>
            <a:picLocks noChangeAspect="1"/>
          </p:cNvPicPr>
          <p:nvPr/>
        </p:nvPicPr>
        <p:blipFill>
          <a:blip r:embed="rId2"/>
          <a:stretch>
            <a:fillRect/>
          </a:stretch>
        </p:blipFill>
        <p:spPr>
          <a:xfrm>
            <a:off x="-73892" y="19144"/>
            <a:ext cx="12265891" cy="7493000"/>
          </a:xfrm>
          <a:prstGeom prst="rect">
            <a:avLst/>
          </a:prstGeom>
        </p:spPr>
      </p:pic>
      <p:sp>
        <p:nvSpPr>
          <p:cNvPr id="2" name="Text Placeholder 1">
            <a:extLst>
              <a:ext uri="{FF2B5EF4-FFF2-40B4-BE49-F238E27FC236}">
                <a16:creationId xmlns:a16="http://schemas.microsoft.com/office/drawing/2014/main" id="{6AAF44F3-04A5-A213-8826-7D80812C63A9}"/>
              </a:ext>
            </a:extLst>
          </p:cNvPr>
          <p:cNvSpPr>
            <a:spLocks noGrp="1"/>
          </p:cNvSpPr>
          <p:nvPr>
            <p:ph type="body" sz="quarter" idx="14"/>
          </p:nvPr>
        </p:nvSpPr>
        <p:spPr/>
        <p:txBody>
          <a:bodyPr/>
          <a:lstStyle/>
          <a:p>
            <a:r>
              <a:rPr lang="en-US" dirty="0"/>
              <a:t>PROPRIETARY AND CONFIDENTIAL</a:t>
            </a:r>
          </a:p>
        </p:txBody>
      </p:sp>
      <p:pic>
        <p:nvPicPr>
          <p:cNvPr id="5" name="Picture 4" descr="A military vehicle with a large stack of boxes&#10;&#10;Description automatically generated">
            <a:extLst>
              <a:ext uri="{FF2B5EF4-FFF2-40B4-BE49-F238E27FC236}">
                <a16:creationId xmlns:a16="http://schemas.microsoft.com/office/drawing/2014/main" id="{29013E5B-0BBE-4FA6-17E5-DEA4E7A77F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18303" y="2670488"/>
            <a:ext cx="1178622" cy="862315"/>
          </a:xfrm>
          <a:prstGeom prst="rect">
            <a:avLst/>
          </a:prstGeom>
        </p:spPr>
      </p:pic>
      <p:pic>
        <p:nvPicPr>
          <p:cNvPr id="6" name="Picture 5" descr="A military vehicle with a missile launcher&#10;&#10;Description automatically generated">
            <a:extLst>
              <a:ext uri="{FF2B5EF4-FFF2-40B4-BE49-F238E27FC236}">
                <a16:creationId xmlns:a16="http://schemas.microsoft.com/office/drawing/2014/main" id="{E65AC4C6-3674-0C6B-AE98-040909178D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4914" y="5594466"/>
            <a:ext cx="1301099" cy="1313004"/>
          </a:xfrm>
          <a:prstGeom prst="rect">
            <a:avLst/>
          </a:prstGeom>
        </p:spPr>
      </p:pic>
      <p:pic>
        <p:nvPicPr>
          <p:cNvPr id="8" name="Picture 7" descr="A satellite dish on a trailer&#10;&#10;Description automatically generated">
            <a:extLst>
              <a:ext uri="{FF2B5EF4-FFF2-40B4-BE49-F238E27FC236}">
                <a16:creationId xmlns:a16="http://schemas.microsoft.com/office/drawing/2014/main" id="{08B6A647-4566-D707-31E0-8650EB0A1A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7880" y="4783512"/>
            <a:ext cx="719931" cy="810954"/>
          </a:xfrm>
          <a:prstGeom prst="rect">
            <a:avLst/>
          </a:prstGeom>
        </p:spPr>
      </p:pic>
      <p:pic>
        <p:nvPicPr>
          <p:cNvPr id="9" name="Picture 8" descr="A green cannon with wheels&#10;&#10;Description automatically generated">
            <a:extLst>
              <a:ext uri="{FF2B5EF4-FFF2-40B4-BE49-F238E27FC236}">
                <a16:creationId xmlns:a16="http://schemas.microsoft.com/office/drawing/2014/main" id="{571C7CF2-B3D1-AE52-0936-7B29C41AD8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8683" y="3822538"/>
            <a:ext cx="956840" cy="538222"/>
          </a:xfrm>
          <a:prstGeom prst="rect">
            <a:avLst/>
          </a:prstGeom>
        </p:spPr>
      </p:pic>
      <p:pic>
        <p:nvPicPr>
          <p:cNvPr id="10" name="Picture 9" descr="A green cannon with wheels&#10;&#10;Description automatically generated">
            <a:extLst>
              <a:ext uri="{FF2B5EF4-FFF2-40B4-BE49-F238E27FC236}">
                <a16:creationId xmlns:a16="http://schemas.microsoft.com/office/drawing/2014/main" id="{F8E0EA21-CD24-7F42-795C-F3EFF56A8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5761" y="4168329"/>
            <a:ext cx="956840" cy="538222"/>
          </a:xfrm>
          <a:prstGeom prst="rect">
            <a:avLst/>
          </a:prstGeom>
        </p:spPr>
      </p:pic>
      <p:pic>
        <p:nvPicPr>
          <p:cNvPr id="11" name="Picture 10" descr="A video game of a military truck&#10;&#10;Description automatically generated">
            <a:extLst>
              <a:ext uri="{FF2B5EF4-FFF2-40B4-BE49-F238E27FC236}">
                <a16:creationId xmlns:a16="http://schemas.microsoft.com/office/drawing/2014/main" id="{16E18855-F702-95A0-02FE-CF3379B4C1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50177" y="3679662"/>
            <a:ext cx="1807255" cy="2764903"/>
          </a:xfrm>
          <a:prstGeom prst="rect">
            <a:avLst/>
          </a:prstGeom>
        </p:spPr>
      </p:pic>
      <p:pic>
        <p:nvPicPr>
          <p:cNvPr id="12" name="Picture 11" descr="A military vehicle with antenna&#10;&#10;Description automatically generated">
            <a:extLst>
              <a:ext uri="{FF2B5EF4-FFF2-40B4-BE49-F238E27FC236}">
                <a16:creationId xmlns:a16="http://schemas.microsoft.com/office/drawing/2014/main" id="{1FB96E60-560C-979D-B49E-4F0D5A3579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14450" y="4866610"/>
            <a:ext cx="2382475" cy="1389506"/>
          </a:xfrm>
          <a:prstGeom prst="rect">
            <a:avLst/>
          </a:prstGeom>
        </p:spPr>
      </p:pic>
      <p:pic>
        <p:nvPicPr>
          <p:cNvPr id="17" name="Picture 16" descr="A military vehicle with a pole&#10;&#10;Description automatically generated">
            <a:extLst>
              <a:ext uri="{FF2B5EF4-FFF2-40B4-BE49-F238E27FC236}">
                <a16:creationId xmlns:a16="http://schemas.microsoft.com/office/drawing/2014/main" id="{7A2F9BF3-B1B7-7DCD-B882-C1882CA391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58385" y="4418591"/>
            <a:ext cx="1132177" cy="1797341"/>
          </a:xfrm>
          <a:prstGeom prst="rect">
            <a:avLst/>
          </a:prstGeom>
        </p:spPr>
      </p:pic>
      <p:pic>
        <p:nvPicPr>
          <p:cNvPr id="21" name="Picture 20" descr="A military vehicle with multiple containers&#10;&#10;Description automatically generated">
            <a:extLst>
              <a:ext uri="{FF2B5EF4-FFF2-40B4-BE49-F238E27FC236}">
                <a16:creationId xmlns:a16="http://schemas.microsoft.com/office/drawing/2014/main" id="{83616582-FA5E-4E19-FF67-6F3D5299516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774819" y="3391381"/>
            <a:ext cx="1201928" cy="862314"/>
          </a:xfrm>
          <a:prstGeom prst="rect">
            <a:avLst/>
          </a:prstGeom>
        </p:spPr>
      </p:pic>
      <p:sp>
        <p:nvSpPr>
          <p:cNvPr id="23" name="TextBox 22">
            <a:extLst>
              <a:ext uri="{FF2B5EF4-FFF2-40B4-BE49-F238E27FC236}">
                <a16:creationId xmlns:a16="http://schemas.microsoft.com/office/drawing/2014/main" id="{8013B2A7-5ABB-C0F9-89D5-0F1AFA3C36D2}"/>
              </a:ext>
            </a:extLst>
          </p:cNvPr>
          <p:cNvSpPr txBox="1"/>
          <p:nvPr/>
        </p:nvSpPr>
        <p:spPr>
          <a:xfrm>
            <a:off x="263047" y="6528344"/>
            <a:ext cx="2904841"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 2025 HawkEye 360 Inc.</a:t>
            </a:r>
            <a:endParaRPr lang="en-US" dirty="0"/>
          </a:p>
        </p:txBody>
      </p:sp>
      <p:sp>
        <p:nvSpPr>
          <p:cNvPr id="24" name="TextBox 23">
            <a:extLst>
              <a:ext uri="{FF2B5EF4-FFF2-40B4-BE49-F238E27FC236}">
                <a16:creationId xmlns:a16="http://schemas.microsoft.com/office/drawing/2014/main" id="{4B3C5F8D-CF2B-19A4-124E-5096F7EE9885}"/>
              </a:ext>
            </a:extLst>
          </p:cNvPr>
          <p:cNvSpPr txBox="1"/>
          <p:nvPr/>
        </p:nvSpPr>
        <p:spPr>
          <a:xfrm>
            <a:off x="11761842" y="6611779"/>
            <a:ext cx="430158"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EB6E-AB34-764F-892D-86614834C02B}" type="slidenum">
              <a:rPr lang="en-US" sz="1000"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lang="en-US" sz="800"/>
          </a:p>
        </p:txBody>
      </p:sp>
      <p:pic>
        <p:nvPicPr>
          <p:cNvPr id="25" name="Picture 24" descr="A white text on a black background&#10;&#10;Description automatically generated">
            <a:extLst>
              <a:ext uri="{FF2B5EF4-FFF2-40B4-BE49-F238E27FC236}">
                <a16:creationId xmlns:a16="http://schemas.microsoft.com/office/drawing/2014/main" id="{F4993BD6-ED12-FCBF-C355-BCCF45D4585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312"/>
          <a:stretch/>
        </p:blipFill>
        <p:spPr>
          <a:xfrm>
            <a:off x="10581129" y="6503344"/>
            <a:ext cx="1260243" cy="287907"/>
          </a:xfrm>
          <a:prstGeom prst="rect">
            <a:avLst/>
          </a:prstGeom>
        </p:spPr>
      </p:pic>
      <p:pic>
        <p:nvPicPr>
          <p:cNvPr id="27" name="Picture 26" descr="A model of a ship&#10;&#10;Description automatically generated with medium confidence">
            <a:extLst>
              <a:ext uri="{FF2B5EF4-FFF2-40B4-BE49-F238E27FC236}">
                <a16:creationId xmlns:a16="http://schemas.microsoft.com/office/drawing/2014/main" id="{ADAB3125-B101-5F1F-FDA2-75CDAFD1CF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15253" y="4119205"/>
            <a:ext cx="2383114" cy="1069784"/>
          </a:xfrm>
          <a:prstGeom prst="rect">
            <a:avLst/>
          </a:prstGeom>
        </p:spPr>
      </p:pic>
      <p:pic>
        <p:nvPicPr>
          <p:cNvPr id="29" name="Picture 28" descr="A picture containing text, indoor&#10;&#10;Description automatically generated">
            <a:extLst>
              <a:ext uri="{FF2B5EF4-FFF2-40B4-BE49-F238E27FC236}">
                <a16:creationId xmlns:a16="http://schemas.microsoft.com/office/drawing/2014/main" id="{15615A53-8976-06D3-7968-96DF6EED33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44816">
            <a:off x="7715338" y="2900776"/>
            <a:ext cx="812702" cy="430732"/>
          </a:xfrm>
          <a:prstGeom prst="rect">
            <a:avLst/>
          </a:prstGeom>
        </p:spPr>
      </p:pic>
      <p:sp>
        <p:nvSpPr>
          <p:cNvPr id="3" name="Title 1">
            <a:extLst>
              <a:ext uri="{FF2B5EF4-FFF2-40B4-BE49-F238E27FC236}">
                <a16:creationId xmlns:a16="http://schemas.microsoft.com/office/drawing/2014/main" id="{EFF37D7A-DA22-7C8E-7825-04560245A638}"/>
              </a:ext>
            </a:extLst>
          </p:cNvPr>
          <p:cNvSpPr txBox="1">
            <a:spLocks/>
          </p:cNvSpPr>
          <p:nvPr/>
        </p:nvSpPr>
        <p:spPr>
          <a:xfrm>
            <a:off x="263468" y="111442"/>
            <a:ext cx="9573373" cy="569595"/>
          </a:xfrm>
          <a:prstGeom prst="rect">
            <a:avLst/>
          </a:prstGeom>
        </p:spPr>
        <p:txBody>
          <a:bodyPr/>
          <a:lstStyle>
            <a:lvl1pPr algn="l" defTabSz="914400" rtl="0" eaLnBrk="1" latinLnBrk="0" hangingPunct="1">
              <a:lnSpc>
                <a:spcPct val="90000"/>
              </a:lnSpc>
              <a:spcBef>
                <a:spcPct val="0"/>
              </a:spcBef>
              <a:buNone/>
              <a:defRPr sz="4000" b="1" kern="1200" cap="all" spc="120" baseline="0">
                <a:solidFill>
                  <a:schemeClr val="bg1"/>
                </a:solidFill>
                <a:latin typeface="+mj-lt"/>
                <a:ea typeface="+mj-ea"/>
                <a:cs typeface="+mj-cs"/>
              </a:defRPr>
            </a:lvl1pPr>
          </a:lstStyle>
          <a:p>
            <a:r>
              <a:rPr lang="en-US" sz="3400">
                <a:latin typeface="Franklin Gothic Medium Cond" panose="020B0606030402020204" pitchFamily="34" charset="0"/>
              </a:rPr>
              <a:t>Concept of Operations</a:t>
            </a:r>
          </a:p>
        </p:txBody>
      </p:sp>
      <p:pic>
        <p:nvPicPr>
          <p:cNvPr id="30" name="Picture 29" descr="A picture containing indoor, boat&#10;&#10;Description automatically generated">
            <a:extLst>
              <a:ext uri="{FF2B5EF4-FFF2-40B4-BE49-F238E27FC236}">
                <a16:creationId xmlns:a16="http://schemas.microsoft.com/office/drawing/2014/main" id="{E3764AE8-9978-7DEC-DBAD-272092BFA6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805203">
            <a:off x="4426568" y="2785630"/>
            <a:ext cx="1943892" cy="1149695"/>
          </a:xfrm>
          <a:prstGeom prst="rect">
            <a:avLst/>
          </a:prstGeom>
        </p:spPr>
      </p:pic>
      <p:pic>
        <p:nvPicPr>
          <p:cNvPr id="33" name="Picture 32">
            <a:extLst>
              <a:ext uri="{FF2B5EF4-FFF2-40B4-BE49-F238E27FC236}">
                <a16:creationId xmlns:a16="http://schemas.microsoft.com/office/drawing/2014/main" id="{EBAA8E9D-06A9-B7EE-D40D-97A9CB3F84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300699">
            <a:off x="391570" y="2964315"/>
            <a:ext cx="1267748" cy="759401"/>
          </a:xfrm>
          <a:prstGeom prst="rect">
            <a:avLst/>
          </a:prstGeom>
        </p:spPr>
      </p:pic>
      <p:grpSp>
        <p:nvGrpSpPr>
          <p:cNvPr id="7" name="Group 6">
            <a:extLst>
              <a:ext uri="{FF2B5EF4-FFF2-40B4-BE49-F238E27FC236}">
                <a16:creationId xmlns:a16="http://schemas.microsoft.com/office/drawing/2014/main" id="{8F67C6D5-8BE5-ABC7-CCF5-8B050C815B04}"/>
              </a:ext>
            </a:extLst>
          </p:cNvPr>
          <p:cNvGrpSpPr/>
          <p:nvPr/>
        </p:nvGrpSpPr>
        <p:grpSpPr>
          <a:xfrm>
            <a:off x="7958585" y="357837"/>
            <a:ext cx="2790626" cy="1461318"/>
            <a:chOff x="6300760" y="333413"/>
            <a:chExt cx="2790626" cy="1461318"/>
          </a:xfrm>
        </p:grpSpPr>
        <p:pic>
          <p:nvPicPr>
            <p:cNvPr id="22" name="Picture 21" descr="A satellite in space&#10;&#10;Description automatically generated">
              <a:extLst>
                <a:ext uri="{FF2B5EF4-FFF2-40B4-BE49-F238E27FC236}">
                  <a16:creationId xmlns:a16="http://schemas.microsoft.com/office/drawing/2014/main" id="{69942767-A01E-0DB0-1AA0-9736C7E56F4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895491">
              <a:off x="6970689" y="962614"/>
              <a:ext cx="1370026" cy="832117"/>
            </a:xfrm>
            <a:prstGeom prst="rect">
              <a:avLst/>
            </a:prstGeom>
          </p:spPr>
        </p:pic>
        <p:pic>
          <p:nvPicPr>
            <p:cNvPr id="36" name="Picture 35" descr="A satellite in space&#10;&#10;Description automatically generated">
              <a:extLst>
                <a:ext uri="{FF2B5EF4-FFF2-40B4-BE49-F238E27FC236}">
                  <a16:creationId xmlns:a16="http://schemas.microsoft.com/office/drawing/2014/main" id="{648EB3F2-01EF-B906-F21E-1DA154CD565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895491">
              <a:off x="8073935" y="561084"/>
              <a:ext cx="1017451" cy="617972"/>
            </a:xfrm>
            <a:prstGeom prst="rect">
              <a:avLst/>
            </a:prstGeom>
          </p:spPr>
        </p:pic>
        <p:pic>
          <p:nvPicPr>
            <p:cNvPr id="37" name="Picture 36" descr="A satellite in space&#10;&#10;Description automatically generated">
              <a:extLst>
                <a:ext uri="{FF2B5EF4-FFF2-40B4-BE49-F238E27FC236}">
                  <a16:creationId xmlns:a16="http://schemas.microsoft.com/office/drawing/2014/main" id="{BE76F98E-953F-DECF-34E5-55C32C7B9D1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895491">
              <a:off x="6300760" y="333413"/>
              <a:ext cx="1017451" cy="617972"/>
            </a:xfrm>
            <a:prstGeom prst="rect">
              <a:avLst/>
            </a:prstGeom>
          </p:spPr>
        </p:pic>
      </p:grpSp>
      <p:pic>
        <p:nvPicPr>
          <p:cNvPr id="32" name="Picture 31" descr="A black and white image of a maze&#10;&#10;Description automatically generated with low confidence">
            <a:extLst>
              <a:ext uri="{FF2B5EF4-FFF2-40B4-BE49-F238E27FC236}">
                <a16:creationId xmlns:a16="http://schemas.microsoft.com/office/drawing/2014/main" id="{9A5B47DA-432F-ECE0-929F-0C07B7D545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5601" y="3269880"/>
            <a:ext cx="1143058" cy="1051613"/>
          </a:xfrm>
          <a:prstGeom prst="rect">
            <a:avLst/>
          </a:prstGeom>
        </p:spPr>
      </p:pic>
      <p:pic>
        <p:nvPicPr>
          <p:cNvPr id="34" name="Picture 33" descr="A black and white image of a maze&#10;&#10;Description automatically generated with low confidence">
            <a:extLst>
              <a:ext uri="{FF2B5EF4-FFF2-40B4-BE49-F238E27FC236}">
                <a16:creationId xmlns:a16="http://schemas.microsoft.com/office/drawing/2014/main" id="{C0A55423-3B75-EE48-A971-23377478F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05900">
            <a:off x="10152716" y="3971185"/>
            <a:ext cx="1143058" cy="1051613"/>
          </a:xfrm>
          <a:prstGeom prst="rect">
            <a:avLst/>
          </a:prstGeom>
        </p:spPr>
      </p:pic>
    </p:spTree>
    <p:extLst>
      <p:ext uri="{BB962C8B-B14F-4D97-AF65-F5344CB8AC3E}">
        <p14:creationId xmlns:p14="http://schemas.microsoft.com/office/powerpoint/2010/main" val="113237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9F59D0-7068-3B41-23E0-E78F08B1018A}"/>
              </a:ext>
            </a:extLst>
          </p:cNvPr>
          <p:cNvPicPr>
            <a:picLocks noChangeAspect="1"/>
          </p:cNvPicPr>
          <p:nvPr/>
        </p:nvPicPr>
        <p:blipFill>
          <a:blip r:embed="rId2"/>
          <a:stretch>
            <a:fillRect/>
          </a:stretch>
        </p:blipFill>
        <p:spPr>
          <a:xfrm>
            <a:off x="-192584" y="-140528"/>
            <a:ext cx="12192000" cy="6858000"/>
          </a:xfrm>
          <a:prstGeom prst="rect">
            <a:avLst/>
          </a:prstGeom>
        </p:spPr>
      </p:pic>
      <p:sp>
        <p:nvSpPr>
          <p:cNvPr id="2" name="Title 1">
            <a:extLst>
              <a:ext uri="{FF2B5EF4-FFF2-40B4-BE49-F238E27FC236}">
                <a16:creationId xmlns:a16="http://schemas.microsoft.com/office/drawing/2014/main" id="{1E80F465-61F2-93FE-FC3F-7F1459DD830F}"/>
              </a:ext>
            </a:extLst>
          </p:cNvPr>
          <p:cNvSpPr>
            <a:spLocks noGrp="1"/>
          </p:cNvSpPr>
          <p:nvPr>
            <p:ph type="title"/>
          </p:nvPr>
        </p:nvSpPr>
        <p:spPr>
          <a:xfrm>
            <a:off x="424688" y="111442"/>
            <a:ext cx="11997815" cy="569595"/>
          </a:xfrm>
        </p:spPr>
        <p:txBody>
          <a:bodyPr>
            <a:normAutofit/>
          </a:bodyPr>
          <a:lstStyle/>
          <a:p>
            <a:r>
              <a:rPr lang="en-US" b="1" dirty="0">
                <a:ea typeface="+mj-lt"/>
                <a:cs typeface="+mj-lt"/>
              </a:rPr>
              <a:t>Task, Collect, Process, Exploit, Disseminate (TCPED)</a:t>
            </a:r>
            <a:endParaRPr lang="en-US" b="1" dirty="0"/>
          </a:p>
        </p:txBody>
      </p:sp>
      <p:sp>
        <p:nvSpPr>
          <p:cNvPr id="3" name="Text Placeholder 2">
            <a:extLst>
              <a:ext uri="{FF2B5EF4-FFF2-40B4-BE49-F238E27FC236}">
                <a16:creationId xmlns:a16="http://schemas.microsoft.com/office/drawing/2014/main" id="{01092277-34F3-AAFA-5EE4-71B3608B715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246D0263-D06D-832E-3526-27EF584664C2}"/>
              </a:ext>
            </a:extLst>
          </p:cNvPr>
          <p:cNvSpPr>
            <a:spLocks noGrp="1"/>
          </p:cNvSpPr>
          <p:nvPr>
            <p:ph type="body" sz="quarter" idx="15"/>
          </p:nvPr>
        </p:nvSpPr>
        <p:spPr/>
        <p:txBody>
          <a:bodyPr/>
          <a:lstStyle/>
          <a:p>
            <a:endParaRPr lang="en-US"/>
          </a:p>
        </p:txBody>
      </p:sp>
      <p:sp>
        <p:nvSpPr>
          <p:cNvPr id="5" name="TextBox 4">
            <a:extLst>
              <a:ext uri="{FF2B5EF4-FFF2-40B4-BE49-F238E27FC236}">
                <a16:creationId xmlns:a16="http://schemas.microsoft.com/office/drawing/2014/main" id="{DC6CCE83-4130-5615-B41F-B8FF89F5BDA7}"/>
              </a:ext>
            </a:extLst>
          </p:cNvPr>
          <p:cNvSpPr txBox="1"/>
          <p:nvPr/>
        </p:nvSpPr>
        <p:spPr>
          <a:xfrm>
            <a:off x="503434" y="1154131"/>
            <a:ext cx="112964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Open Sans Semibold"/>
              </a:rPr>
              <a:t>The HE360 system implements the TCPED process for GEOINT</a:t>
            </a:r>
            <a:endParaRPr lang="en-US" sz="2400" dirty="0"/>
          </a:p>
        </p:txBody>
      </p:sp>
      <p:sp>
        <p:nvSpPr>
          <p:cNvPr id="7" name="TextBox 6">
            <a:extLst>
              <a:ext uri="{FF2B5EF4-FFF2-40B4-BE49-F238E27FC236}">
                <a16:creationId xmlns:a16="http://schemas.microsoft.com/office/drawing/2014/main" id="{97E228F2-DC32-7CD0-A433-7ECCAC1CBBC2}"/>
              </a:ext>
            </a:extLst>
          </p:cNvPr>
          <p:cNvSpPr txBox="1"/>
          <p:nvPr/>
        </p:nvSpPr>
        <p:spPr>
          <a:xfrm>
            <a:off x="1952090" y="4734674"/>
            <a:ext cx="163872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Open Sans Light"/>
                <a:cs typeface="Open Sans Light"/>
              </a:rPr>
              <a:t>Select location, time, system and configuration   </a:t>
            </a:r>
          </a:p>
        </p:txBody>
      </p:sp>
      <p:sp>
        <p:nvSpPr>
          <p:cNvPr id="8" name="TextBox 7">
            <a:extLst>
              <a:ext uri="{FF2B5EF4-FFF2-40B4-BE49-F238E27FC236}">
                <a16:creationId xmlns:a16="http://schemas.microsoft.com/office/drawing/2014/main" id="{4645AC15-091D-49B4-1661-263143DDE6AB}"/>
              </a:ext>
            </a:extLst>
          </p:cNvPr>
          <p:cNvSpPr txBox="1"/>
          <p:nvPr/>
        </p:nvSpPr>
        <p:spPr>
          <a:xfrm>
            <a:off x="3664449" y="4734673"/>
            <a:ext cx="15274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Open Sans Light"/>
                <a:cs typeface="Open Sans Light"/>
              </a:rPr>
              <a:t>Measure data and downlink for processing   </a:t>
            </a:r>
          </a:p>
        </p:txBody>
      </p:sp>
      <p:sp>
        <p:nvSpPr>
          <p:cNvPr id="9" name="TextBox 8">
            <a:extLst>
              <a:ext uri="{FF2B5EF4-FFF2-40B4-BE49-F238E27FC236}">
                <a16:creationId xmlns:a16="http://schemas.microsoft.com/office/drawing/2014/main" id="{33AC08A4-E8F5-CA35-9F5A-F8482394357B}"/>
              </a:ext>
            </a:extLst>
          </p:cNvPr>
          <p:cNvSpPr txBox="1"/>
          <p:nvPr/>
        </p:nvSpPr>
        <p:spPr>
          <a:xfrm>
            <a:off x="5188449" y="4734674"/>
            <a:ext cx="14846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Open Sans Light"/>
                <a:cs typeface="Open Sans Light"/>
              </a:rPr>
              <a:t>Detect, Deinterleave and geolocate</a:t>
            </a:r>
          </a:p>
        </p:txBody>
      </p:sp>
      <p:sp>
        <p:nvSpPr>
          <p:cNvPr id="10" name="TextBox 9">
            <a:extLst>
              <a:ext uri="{FF2B5EF4-FFF2-40B4-BE49-F238E27FC236}">
                <a16:creationId xmlns:a16="http://schemas.microsoft.com/office/drawing/2014/main" id="{EC4F0D5B-D76D-1D15-C27F-DDB7D3DDF93E}"/>
              </a:ext>
            </a:extLst>
          </p:cNvPr>
          <p:cNvSpPr txBox="1"/>
          <p:nvPr/>
        </p:nvSpPr>
        <p:spPr>
          <a:xfrm>
            <a:off x="6900808" y="4734673"/>
            <a:ext cx="14846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Open Sans Light"/>
                <a:cs typeface="Open Sans Light"/>
              </a:rPr>
              <a:t>Identify and Track</a:t>
            </a:r>
          </a:p>
        </p:txBody>
      </p:sp>
      <p:sp>
        <p:nvSpPr>
          <p:cNvPr id="11" name="TextBox 10">
            <a:extLst>
              <a:ext uri="{FF2B5EF4-FFF2-40B4-BE49-F238E27FC236}">
                <a16:creationId xmlns:a16="http://schemas.microsoft.com/office/drawing/2014/main" id="{2FDD9769-663A-94B0-8B26-2DDF3C99FF37}"/>
              </a:ext>
            </a:extLst>
          </p:cNvPr>
          <p:cNvSpPr txBox="1"/>
          <p:nvPr/>
        </p:nvSpPr>
        <p:spPr>
          <a:xfrm>
            <a:off x="8596043" y="4734672"/>
            <a:ext cx="14846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Open Sans Light"/>
                <a:cs typeface="Open Sans Light"/>
              </a:rPr>
              <a:t>Deliver emitter information</a:t>
            </a:r>
          </a:p>
        </p:txBody>
      </p:sp>
      <p:sp>
        <p:nvSpPr>
          <p:cNvPr id="12" name="TextBox 11">
            <a:extLst>
              <a:ext uri="{FF2B5EF4-FFF2-40B4-BE49-F238E27FC236}">
                <a16:creationId xmlns:a16="http://schemas.microsoft.com/office/drawing/2014/main" id="{13389DE0-9588-743A-803A-F5FEFE4BB64C}"/>
              </a:ext>
            </a:extLst>
          </p:cNvPr>
          <p:cNvSpPr txBox="1"/>
          <p:nvPr/>
        </p:nvSpPr>
        <p:spPr>
          <a:xfrm>
            <a:off x="708917" y="5683321"/>
            <a:ext cx="112964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Open Sans Semibold"/>
              </a:rPr>
              <a:t>Each step in the process can leverage ML and AI to enhance operation</a:t>
            </a:r>
            <a:endParaRPr lang="en-US" dirty="0"/>
          </a:p>
        </p:txBody>
      </p:sp>
    </p:spTree>
    <p:extLst>
      <p:ext uri="{BB962C8B-B14F-4D97-AF65-F5344CB8AC3E}">
        <p14:creationId xmlns:p14="http://schemas.microsoft.com/office/powerpoint/2010/main" val="41395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2D6F-E478-56BC-7238-6ED32A493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6772F-1CDE-ECCD-85D3-F12ED820F8BB}"/>
              </a:ext>
            </a:extLst>
          </p:cNvPr>
          <p:cNvSpPr>
            <a:spLocks noGrp="1"/>
          </p:cNvSpPr>
          <p:nvPr>
            <p:ph type="title"/>
          </p:nvPr>
        </p:nvSpPr>
        <p:spPr>
          <a:xfrm>
            <a:off x="424688" y="398313"/>
            <a:ext cx="10326552" cy="569595"/>
          </a:xfrm>
        </p:spPr>
        <p:txBody>
          <a:bodyPr>
            <a:normAutofit fontScale="90000"/>
          </a:bodyPr>
          <a:lstStyle/>
          <a:p>
            <a:r>
              <a:rPr lang="en-US" sz="4000" b="1">
                <a:latin typeface="Franklin Gothic Medium Cond" panose="020B0606030402020204" pitchFamily="34" charset="0"/>
                <a:ea typeface="+mj-lt"/>
                <a:cs typeface="+mj-lt"/>
              </a:rPr>
              <a:t>Cognitive RF Systems</a:t>
            </a:r>
            <a:endParaRPr lang="en-US" sz="4000" b="1">
              <a:solidFill>
                <a:srgbClr val="FFFFFF"/>
              </a:solidFill>
              <a:latin typeface="Franklin Gothic Medium Cond" panose="020B0606030402020204" pitchFamily="34" charset="0"/>
              <a:ea typeface="+mj-lt"/>
              <a:cs typeface="+mj-lt"/>
            </a:endParaRPr>
          </a:p>
        </p:txBody>
      </p:sp>
      <p:sp>
        <p:nvSpPr>
          <p:cNvPr id="3" name="Text Placeholder 2">
            <a:extLst>
              <a:ext uri="{FF2B5EF4-FFF2-40B4-BE49-F238E27FC236}">
                <a16:creationId xmlns:a16="http://schemas.microsoft.com/office/drawing/2014/main" id="{E47221A5-E5AF-A76F-C222-13DCB046D52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8319873-BD76-FF3D-9F32-F2EB0D9BFED4}"/>
              </a:ext>
            </a:extLst>
          </p:cNvPr>
          <p:cNvSpPr>
            <a:spLocks noGrp="1"/>
          </p:cNvSpPr>
          <p:nvPr>
            <p:ph type="body" sz="quarter" idx="15"/>
          </p:nvPr>
        </p:nvSpPr>
        <p:spPr>
          <a:xfrm>
            <a:off x="3662362" y="6473487"/>
            <a:ext cx="4867275" cy="401637"/>
          </a:xfrm>
        </p:spPr>
        <p:txBody>
          <a:bodyPr/>
          <a:lstStyle/>
          <a:p>
            <a:endParaRPr lang="en-US"/>
          </a:p>
        </p:txBody>
      </p:sp>
      <p:sp>
        <p:nvSpPr>
          <p:cNvPr id="5" name="Text Placeholder 4">
            <a:extLst>
              <a:ext uri="{FF2B5EF4-FFF2-40B4-BE49-F238E27FC236}">
                <a16:creationId xmlns:a16="http://schemas.microsoft.com/office/drawing/2014/main" id="{AC4C41DC-DDBD-953D-712C-DABE76FDF4E6}"/>
              </a:ext>
            </a:extLst>
          </p:cNvPr>
          <p:cNvSpPr>
            <a:spLocks noGrp="1"/>
          </p:cNvSpPr>
          <p:nvPr>
            <p:ph type="body" sz="quarter" idx="16"/>
          </p:nvPr>
        </p:nvSpPr>
        <p:spPr>
          <a:xfrm>
            <a:off x="425450" y="1338695"/>
            <a:ext cx="11503025" cy="1011042"/>
          </a:xfrm>
        </p:spPr>
        <p:txBody>
          <a:bodyPr vert="horz" lIns="91440" tIns="45720" rIns="91440" bIns="45720" rtlCol="0" anchor="t">
            <a:normAutofit/>
          </a:bodyPr>
          <a:lstStyle/>
          <a:p>
            <a:pPr marL="0" indent="0">
              <a:lnSpc>
                <a:spcPct val="90000"/>
              </a:lnSpc>
              <a:buNone/>
            </a:pPr>
            <a:r>
              <a:rPr lang="en-US" sz="2800" b="0" dirty="0">
                <a:latin typeface="Open Sans Semibold"/>
                <a:ea typeface="Calibri"/>
                <a:cs typeface="Calibri"/>
              </a:rPr>
              <a:t>"Closing the loop" in the TCPED process naturally follows the action-perception cycle making a cognitive RF system</a:t>
            </a:r>
          </a:p>
        </p:txBody>
      </p:sp>
      <p:sp>
        <p:nvSpPr>
          <p:cNvPr id="7" name="Rectangle: Rounded Corners 6">
            <a:extLst>
              <a:ext uri="{FF2B5EF4-FFF2-40B4-BE49-F238E27FC236}">
                <a16:creationId xmlns:a16="http://schemas.microsoft.com/office/drawing/2014/main" id="{2C98C0CF-891C-983A-6AC4-A79236C87A4A}"/>
              </a:ext>
            </a:extLst>
          </p:cNvPr>
          <p:cNvSpPr/>
          <p:nvPr/>
        </p:nvSpPr>
        <p:spPr>
          <a:xfrm>
            <a:off x="2808269" y="4006921"/>
            <a:ext cx="2157573" cy="761999"/>
          </a:xfrm>
          <a:prstGeom prst="round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6000"/>
                    <a:lumOff val="24000"/>
                  </a:schemeClr>
                </a:solidFill>
                <a:ea typeface="Open Sans Light"/>
                <a:cs typeface="Open Sans Light"/>
              </a:rPr>
              <a:t>EM Environment</a:t>
            </a:r>
            <a:endParaRPr lang="en-US" b="1">
              <a:solidFill>
                <a:schemeClr val="tx1">
                  <a:lumMod val="76000"/>
                  <a:lumOff val="24000"/>
                </a:schemeClr>
              </a:solidFill>
              <a:ea typeface="Open Sans Light"/>
              <a:cs typeface="Open Sans Light"/>
            </a:endParaRPr>
          </a:p>
        </p:txBody>
      </p:sp>
      <p:sp>
        <p:nvSpPr>
          <p:cNvPr id="9" name="Rectangle: Rounded Corners 8">
            <a:extLst>
              <a:ext uri="{FF2B5EF4-FFF2-40B4-BE49-F238E27FC236}">
                <a16:creationId xmlns:a16="http://schemas.microsoft.com/office/drawing/2014/main" id="{938AC25D-661C-7A88-08A3-98FC8D1A21CD}"/>
              </a:ext>
            </a:extLst>
          </p:cNvPr>
          <p:cNvSpPr/>
          <p:nvPr/>
        </p:nvSpPr>
        <p:spPr>
          <a:xfrm>
            <a:off x="4991526" y="2936696"/>
            <a:ext cx="2157573" cy="761999"/>
          </a:xfrm>
          <a:prstGeom prst="round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6000"/>
                    <a:lumOff val="24000"/>
                  </a:schemeClr>
                </a:solidFill>
                <a:ea typeface="Open Sans Light"/>
                <a:cs typeface="Open Sans Light"/>
              </a:rPr>
              <a:t>Perception</a:t>
            </a:r>
            <a:endParaRPr lang="en-US" dirty="0"/>
          </a:p>
        </p:txBody>
      </p:sp>
      <p:sp>
        <p:nvSpPr>
          <p:cNvPr id="10" name="Rectangle: Rounded Corners 9">
            <a:extLst>
              <a:ext uri="{FF2B5EF4-FFF2-40B4-BE49-F238E27FC236}">
                <a16:creationId xmlns:a16="http://schemas.microsoft.com/office/drawing/2014/main" id="{D36B22E3-A001-4C87-35B9-8F1D5BCD1CA0}"/>
              </a:ext>
            </a:extLst>
          </p:cNvPr>
          <p:cNvSpPr/>
          <p:nvPr/>
        </p:nvSpPr>
        <p:spPr>
          <a:xfrm>
            <a:off x="7149099" y="4006920"/>
            <a:ext cx="2157573" cy="761999"/>
          </a:xfrm>
          <a:prstGeom prst="round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6000"/>
                    <a:lumOff val="24000"/>
                  </a:schemeClr>
                </a:solidFill>
                <a:ea typeface="Open Sans Light"/>
                <a:cs typeface="Open Sans Light"/>
              </a:rPr>
              <a:t>Learning</a:t>
            </a:r>
            <a:endParaRPr lang="en-US" dirty="0"/>
          </a:p>
        </p:txBody>
      </p:sp>
      <p:sp>
        <p:nvSpPr>
          <p:cNvPr id="11" name="Rectangle: Rounded Corners 10">
            <a:extLst>
              <a:ext uri="{FF2B5EF4-FFF2-40B4-BE49-F238E27FC236}">
                <a16:creationId xmlns:a16="http://schemas.microsoft.com/office/drawing/2014/main" id="{DA555C69-48C8-07D6-6657-0185C5B356CF}"/>
              </a:ext>
            </a:extLst>
          </p:cNvPr>
          <p:cNvSpPr/>
          <p:nvPr/>
        </p:nvSpPr>
        <p:spPr>
          <a:xfrm>
            <a:off x="4991526" y="5077145"/>
            <a:ext cx="2157573" cy="761999"/>
          </a:xfrm>
          <a:prstGeom prst="round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6000"/>
                    <a:lumOff val="24000"/>
                  </a:schemeClr>
                </a:solidFill>
                <a:ea typeface="Open Sans Light"/>
                <a:cs typeface="Open Sans Light"/>
              </a:rPr>
              <a:t>Action</a:t>
            </a:r>
            <a:endParaRPr lang="en-US" dirty="0"/>
          </a:p>
        </p:txBody>
      </p:sp>
      <p:sp>
        <p:nvSpPr>
          <p:cNvPr id="12" name="Arrow: Bent 11">
            <a:extLst>
              <a:ext uri="{FF2B5EF4-FFF2-40B4-BE49-F238E27FC236}">
                <a16:creationId xmlns:a16="http://schemas.microsoft.com/office/drawing/2014/main" id="{18F985DC-3C9E-6784-A4F1-A9C81EDD541A}"/>
              </a:ext>
            </a:extLst>
          </p:cNvPr>
          <p:cNvSpPr/>
          <p:nvPr/>
        </p:nvSpPr>
        <p:spPr>
          <a:xfrm>
            <a:off x="3681572" y="3133617"/>
            <a:ext cx="813815" cy="76593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8843E823-2B34-9CAD-5D78-9CD08EA20CBD}"/>
              </a:ext>
            </a:extLst>
          </p:cNvPr>
          <p:cNvSpPr/>
          <p:nvPr/>
        </p:nvSpPr>
        <p:spPr>
          <a:xfrm rot="5400000">
            <a:off x="7577189" y="3219234"/>
            <a:ext cx="813815" cy="76593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Bent 13">
            <a:extLst>
              <a:ext uri="{FF2B5EF4-FFF2-40B4-BE49-F238E27FC236}">
                <a16:creationId xmlns:a16="http://schemas.microsoft.com/office/drawing/2014/main" id="{4E80A5BC-8699-AA2A-47F8-322D738FF5C1}"/>
              </a:ext>
            </a:extLst>
          </p:cNvPr>
          <p:cNvSpPr/>
          <p:nvPr/>
        </p:nvSpPr>
        <p:spPr>
          <a:xfrm rot="10800000" flipH="1">
            <a:off x="8177186" y="5029768"/>
            <a:ext cx="744432" cy="75737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72299697-1698-E429-D42F-F995024F291A}"/>
              </a:ext>
            </a:extLst>
          </p:cNvPr>
          <p:cNvSpPr/>
          <p:nvPr/>
        </p:nvSpPr>
        <p:spPr>
          <a:xfrm rot="16200000">
            <a:off x="3655884" y="4897345"/>
            <a:ext cx="813815" cy="76593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A80EF6AE-E5B8-AB59-3AAC-9DDEE1ECA55A}"/>
              </a:ext>
            </a:extLst>
          </p:cNvPr>
          <p:cNvSpPr txBox="1"/>
          <p:nvPr/>
        </p:nvSpPr>
        <p:spPr>
          <a:xfrm>
            <a:off x="2029146" y="2602787"/>
            <a:ext cx="173290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bg1"/>
                </a:solidFill>
                <a:ea typeface="Open Sans Light"/>
                <a:cs typeface="Open Sans Light"/>
              </a:rPr>
              <a:t>Thousands of RF signals from radars, comms, and EW across 500 MHz – 18 GHz</a:t>
            </a:r>
          </a:p>
        </p:txBody>
      </p:sp>
      <p:sp>
        <p:nvSpPr>
          <p:cNvPr id="18" name="TextBox 17">
            <a:extLst>
              <a:ext uri="{FF2B5EF4-FFF2-40B4-BE49-F238E27FC236}">
                <a16:creationId xmlns:a16="http://schemas.microsoft.com/office/drawing/2014/main" id="{1D0622F5-D89A-6F7D-AB32-F6BAADDDF6D2}"/>
              </a:ext>
            </a:extLst>
          </p:cNvPr>
          <p:cNvSpPr txBox="1"/>
          <p:nvPr/>
        </p:nvSpPr>
        <p:spPr>
          <a:xfrm>
            <a:off x="8227887" y="2414427"/>
            <a:ext cx="173290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accent3"/>
                </a:solidFill>
                <a:ea typeface="Open Sans Light"/>
                <a:cs typeface="Open Sans Light"/>
              </a:rPr>
              <a:t>Processing and Exploitation</a:t>
            </a:r>
            <a:r>
              <a:rPr lang="en-US" sz="1400" b="1" i="1" dirty="0">
                <a:solidFill>
                  <a:schemeClr val="bg1"/>
                </a:solidFill>
                <a:ea typeface="Open Sans Light"/>
                <a:cs typeface="Open Sans Light"/>
              </a:rPr>
              <a:t> of measurements using signal processing and data science</a:t>
            </a:r>
          </a:p>
        </p:txBody>
      </p:sp>
      <p:sp>
        <p:nvSpPr>
          <p:cNvPr id="19" name="TextBox 18">
            <a:extLst>
              <a:ext uri="{FF2B5EF4-FFF2-40B4-BE49-F238E27FC236}">
                <a16:creationId xmlns:a16="http://schemas.microsoft.com/office/drawing/2014/main" id="{DF1967BF-84C2-F4C0-5686-83C547DC32E0}"/>
              </a:ext>
            </a:extLst>
          </p:cNvPr>
          <p:cNvSpPr txBox="1"/>
          <p:nvPr/>
        </p:nvSpPr>
        <p:spPr>
          <a:xfrm>
            <a:off x="5308314" y="2440111"/>
            <a:ext cx="17329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accent3"/>
                </a:solidFill>
                <a:ea typeface="Open Sans Light"/>
                <a:cs typeface="Open Sans Light"/>
              </a:rPr>
              <a:t>Collect</a:t>
            </a:r>
            <a:r>
              <a:rPr lang="en-US" sz="1400" b="1" i="1" dirty="0">
                <a:solidFill>
                  <a:schemeClr val="bg1"/>
                </a:solidFill>
                <a:ea typeface="Open Sans Light"/>
                <a:cs typeface="Open Sans Light"/>
              </a:rPr>
              <a:t> Sensor Measurements</a:t>
            </a:r>
          </a:p>
        </p:txBody>
      </p:sp>
      <p:sp>
        <p:nvSpPr>
          <p:cNvPr id="20" name="TextBox 19">
            <a:extLst>
              <a:ext uri="{FF2B5EF4-FFF2-40B4-BE49-F238E27FC236}">
                <a16:creationId xmlns:a16="http://schemas.microsoft.com/office/drawing/2014/main" id="{62231B1B-2F82-B189-1C42-9E40ACCBDDCC}"/>
              </a:ext>
            </a:extLst>
          </p:cNvPr>
          <p:cNvSpPr txBox="1"/>
          <p:nvPr/>
        </p:nvSpPr>
        <p:spPr>
          <a:xfrm>
            <a:off x="8921392" y="5316877"/>
            <a:ext cx="17329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accent3"/>
                </a:solidFill>
                <a:ea typeface="Open Sans Light"/>
                <a:cs typeface="Open Sans Light"/>
              </a:rPr>
              <a:t>Disseminate </a:t>
            </a:r>
            <a:r>
              <a:rPr lang="en-US" sz="1400" b="1" i="1" dirty="0">
                <a:solidFill>
                  <a:schemeClr val="bg1"/>
                </a:solidFill>
                <a:ea typeface="Open Sans Light"/>
                <a:cs typeface="Open Sans Light"/>
              </a:rPr>
              <a:t>Insights</a:t>
            </a:r>
            <a:endParaRPr lang="en-US" b="1" i="1">
              <a:solidFill>
                <a:schemeClr val="bg1"/>
              </a:solidFill>
              <a:ea typeface="Open Sans Light"/>
              <a:cs typeface="Open Sans Light"/>
            </a:endParaRPr>
          </a:p>
        </p:txBody>
      </p:sp>
      <p:sp>
        <p:nvSpPr>
          <p:cNvPr id="21" name="Arrow: Bent 20">
            <a:extLst>
              <a:ext uri="{FF2B5EF4-FFF2-40B4-BE49-F238E27FC236}">
                <a16:creationId xmlns:a16="http://schemas.microsoft.com/office/drawing/2014/main" id="{A3E65C78-8B76-8C73-9677-75870F149379}"/>
              </a:ext>
            </a:extLst>
          </p:cNvPr>
          <p:cNvSpPr/>
          <p:nvPr/>
        </p:nvSpPr>
        <p:spPr>
          <a:xfrm rot="10800000">
            <a:off x="7560064" y="5017210"/>
            <a:ext cx="813815" cy="76593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9DC56AE7-4266-97C4-14F2-DE9D943D6C4B}"/>
              </a:ext>
            </a:extLst>
          </p:cNvPr>
          <p:cNvSpPr txBox="1"/>
          <p:nvPr/>
        </p:nvSpPr>
        <p:spPr>
          <a:xfrm>
            <a:off x="7191908" y="5145641"/>
            <a:ext cx="17329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bg1"/>
                </a:solidFill>
                <a:ea typeface="Open Sans Light"/>
                <a:cs typeface="Open Sans Light"/>
              </a:rPr>
              <a:t>Feedback</a:t>
            </a:r>
            <a:endParaRPr lang="en-US" i="1">
              <a:solidFill>
                <a:schemeClr val="bg1"/>
              </a:solidFill>
              <a:ea typeface="Open Sans Light"/>
              <a:cs typeface="Open Sans Light"/>
            </a:endParaRPr>
          </a:p>
        </p:txBody>
      </p:sp>
      <p:sp>
        <p:nvSpPr>
          <p:cNvPr id="23" name="TextBox 22">
            <a:extLst>
              <a:ext uri="{FF2B5EF4-FFF2-40B4-BE49-F238E27FC236}">
                <a16:creationId xmlns:a16="http://schemas.microsoft.com/office/drawing/2014/main" id="{F5D57608-3BA0-256D-F10A-3818495DB616}"/>
              </a:ext>
            </a:extLst>
          </p:cNvPr>
          <p:cNvSpPr txBox="1"/>
          <p:nvPr/>
        </p:nvSpPr>
        <p:spPr>
          <a:xfrm>
            <a:off x="4837414" y="5907641"/>
            <a:ext cx="26062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bg1"/>
                </a:solidFill>
                <a:ea typeface="Open Sans Light"/>
                <a:cs typeface="Open Sans Light"/>
              </a:rPr>
              <a:t>Generate new configuration and</a:t>
            </a:r>
            <a:r>
              <a:rPr lang="en-US" sz="1400" b="1" i="1" dirty="0">
                <a:solidFill>
                  <a:schemeClr val="accent3"/>
                </a:solidFill>
                <a:ea typeface="Open Sans Light"/>
                <a:cs typeface="Open Sans Light"/>
              </a:rPr>
              <a:t> Task </a:t>
            </a:r>
            <a:r>
              <a:rPr lang="en-US" sz="1400" b="1" i="1" dirty="0">
                <a:solidFill>
                  <a:schemeClr val="bg1"/>
                </a:solidFill>
                <a:ea typeface="Open Sans Light"/>
                <a:cs typeface="Open Sans Light"/>
              </a:rPr>
              <a:t>a collection </a:t>
            </a:r>
          </a:p>
        </p:txBody>
      </p:sp>
      <p:sp>
        <p:nvSpPr>
          <p:cNvPr id="25" name="TextBox 24">
            <a:extLst>
              <a:ext uri="{FF2B5EF4-FFF2-40B4-BE49-F238E27FC236}">
                <a16:creationId xmlns:a16="http://schemas.microsoft.com/office/drawing/2014/main" id="{931564CB-C206-334A-4C16-2384F4F0B1A4}"/>
              </a:ext>
            </a:extLst>
          </p:cNvPr>
          <p:cNvSpPr txBox="1"/>
          <p:nvPr/>
        </p:nvSpPr>
        <p:spPr>
          <a:xfrm>
            <a:off x="1755168" y="5077147"/>
            <a:ext cx="24264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chemeClr val="bg1"/>
                </a:solidFill>
                <a:ea typeface="Open Sans Light"/>
                <a:cs typeface="Open Sans Light"/>
              </a:rPr>
              <a:t>Update location, time, frequencies, system configurations, and onboard processing algorithms</a:t>
            </a:r>
          </a:p>
        </p:txBody>
      </p:sp>
    </p:spTree>
    <p:extLst>
      <p:ext uri="{BB962C8B-B14F-4D97-AF65-F5344CB8AC3E}">
        <p14:creationId xmlns:p14="http://schemas.microsoft.com/office/powerpoint/2010/main" val="10049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5679DB-3B85-772E-61D2-D28BE5A947E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4E1FDC-7BAA-4AA2-A02C-989B603AF7CC}"/>
              </a:ext>
            </a:extLst>
          </p:cNvPr>
          <p:cNvSpPr>
            <a:spLocks noGrp="1"/>
          </p:cNvSpPr>
          <p:nvPr>
            <p:ph type="title"/>
          </p:nvPr>
        </p:nvSpPr>
        <p:spPr>
          <a:xfrm>
            <a:off x="831850" y="1718299"/>
            <a:ext cx="11251914" cy="2869861"/>
          </a:xfrm>
        </p:spPr>
        <p:txBody>
          <a:bodyPr vert="horz" lIns="91440" tIns="45720" rIns="91440" bIns="45720" rtlCol="0" anchor="ctr">
            <a:normAutofit/>
          </a:bodyPr>
          <a:lstStyle/>
          <a:p>
            <a:r>
              <a:rPr lang="en-US">
                <a:ea typeface="+mj-lt"/>
                <a:cs typeface="Arial"/>
              </a:rPr>
              <a:t>Hybrid Cloud/Edge computing</a:t>
            </a:r>
            <a:endParaRPr lang="en-US">
              <a:cs typeface="Arial"/>
            </a:endParaRPr>
          </a:p>
        </p:txBody>
      </p:sp>
      <p:sp>
        <p:nvSpPr>
          <p:cNvPr id="3" name="Text Placeholder 2">
            <a:extLst>
              <a:ext uri="{FF2B5EF4-FFF2-40B4-BE49-F238E27FC236}">
                <a16:creationId xmlns:a16="http://schemas.microsoft.com/office/drawing/2014/main" id="{284E50A7-9B73-3585-BB48-761307B2163C}"/>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32325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EE6-7426-421C-AB5F-12899C2C7AA2}"/>
              </a:ext>
            </a:extLst>
          </p:cNvPr>
          <p:cNvSpPr>
            <a:spLocks noGrp="1"/>
          </p:cNvSpPr>
          <p:nvPr>
            <p:ph type="title"/>
          </p:nvPr>
        </p:nvSpPr>
        <p:spPr/>
        <p:txBody>
          <a:bodyPr>
            <a:normAutofit/>
          </a:bodyPr>
          <a:lstStyle/>
          <a:p>
            <a:r>
              <a:rPr lang="en-US" sz="3200" b="1" dirty="0">
                <a:latin typeface="Franklin Gothic Medium Cond" panose="020B0606030402020204" pitchFamily="34" charset="0"/>
                <a:ea typeface="+mj-lt"/>
                <a:cs typeface="+mj-lt"/>
              </a:rPr>
              <a:t>AI &amp; ML at the Edge: Why It Matters</a:t>
            </a:r>
            <a:endParaRPr lang="en-US" sz="3200" dirty="0">
              <a:solidFill>
                <a:srgbClr val="000000"/>
              </a:solidFill>
              <a:latin typeface="Franklin Gothic Medium Cond" panose="020B0606030402020204" pitchFamily="34" charset="0"/>
              <a:ea typeface="+mj-lt"/>
              <a:cs typeface="+mj-lt"/>
            </a:endParaRPr>
          </a:p>
        </p:txBody>
      </p:sp>
      <p:sp>
        <p:nvSpPr>
          <p:cNvPr id="3" name="Text Placeholder 2">
            <a:extLst>
              <a:ext uri="{FF2B5EF4-FFF2-40B4-BE49-F238E27FC236}">
                <a16:creationId xmlns:a16="http://schemas.microsoft.com/office/drawing/2014/main" id="{2184B68D-964E-312D-28DB-C4B9BBABB427}"/>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5F36664-FAE5-7E13-A6B7-33CABE0EB128}"/>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06B0AD51-9321-E665-1914-9CD06A9004AE}"/>
              </a:ext>
            </a:extLst>
          </p:cNvPr>
          <p:cNvSpPr>
            <a:spLocks noGrp="1"/>
          </p:cNvSpPr>
          <p:nvPr>
            <p:ph type="body" sz="quarter" idx="16"/>
          </p:nvPr>
        </p:nvSpPr>
        <p:spPr/>
        <p:txBody>
          <a:bodyPr vert="horz" lIns="91440" tIns="45720" rIns="91440" bIns="45720" rtlCol="0" anchor="t">
            <a:normAutofit/>
          </a:bodyPr>
          <a:lstStyle/>
          <a:p>
            <a:r>
              <a:rPr lang="en-US" dirty="0">
                <a:latin typeface="Open Sans Semibold"/>
                <a:ea typeface="Open Sans Semibold"/>
                <a:cs typeface="Open Sans Semibold"/>
              </a:rPr>
              <a:t>Processing on the edge reduces latency from hours to minutes</a:t>
            </a:r>
          </a:p>
          <a:p>
            <a:pPr marL="572770" lvl="1">
              <a:buClr>
                <a:srgbClr val="FFFFFF"/>
              </a:buClr>
            </a:pPr>
            <a:r>
              <a:rPr lang="en-US" dirty="0">
                <a:latin typeface="Open Sans Semibold"/>
                <a:ea typeface="Open Sans Semibold"/>
                <a:cs typeface="Open Sans Semibold"/>
              </a:rPr>
              <a:t>Enables real-time decision making and support measures for EW systems</a:t>
            </a:r>
          </a:p>
          <a:p>
            <a:pPr>
              <a:buClr>
                <a:srgbClr val="FFFFFF"/>
              </a:buClr>
            </a:pPr>
            <a:r>
              <a:rPr lang="en-US" dirty="0">
                <a:latin typeface="Open Sans Semibold"/>
                <a:ea typeface="Open Sans Semibold"/>
                <a:cs typeface="Open Sans Semibold"/>
              </a:rPr>
              <a:t>Reduces data downlink for better utilization of data budget</a:t>
            </a:r>
            <a:endParaRPr lang="en-US" dirty="0"/>
          </a:p>
          <a:p>
            <a:pPr marL="572770" lvl="1">
              <a:buClr>
                <a:srgbClr val="FFFFFF"/>
              </a:buClr>
            </a:pPr>
            <a:r>
              <a:rPr lang="en-US" dirty="0">
                <a:latin typeface="Open Sans Semibold"/>
                <a:ea typeface="Open Sans Semibold"/>
                <a:cs typeface="Open Sans Semibold"/>
              </a:rPr>
              <a:t>Smaller downlink size provides increased sensing time</a:t>
            </a:r>
          </a:p>
          <a:p>
            <a:pPr>
              <a:buClr>
                <a:srgbClr val="FFFFFF"/>
              </a:buClr>
            </a:pPr>
            <a:r>
              <a:rPr lang="en-US" dirty="0">
                <a:latin typeface="Open Sans Semibold"/>
                <a:ea typeface="Open Sans Semibold"/>
                <a:cs typeface="Open Sans Semibold"/>
              </a:rPr>
              <a:t>Processing on the edge enables a faster perception-action cycle</a:t>
            </a:r>
          </a:p>
          <a:p>
            <a:pPr marL="572770" lvl="1">
              <a:buClr>
                <a:srgbClr val="FFFFFF"/>
              </a:buClr>
            </a:pPr>
            <a:r>
              <a:rPr lang="en-US" dirty="0">
                <a:latin typeface="Open Sans Semibold"/>
                <a:ea typeface="Open Sans Semibold"/>
                <a:cs typeface="Open Sans Semibold"/>
              </a:rPr>
              <a:t>Optimize and update processing and exploitation algorithms can happen in (near) real time</a:t>
            </a:r>
          </a:p>
        </p:txBody>
      </p:sp>
    </p:spTree>
    <p:extLst>
      <p:ext uri="{BB962C8B-B14F-4D97-AF65-F5344CB8AC3E}">
        <p14:creationId xmlns:p14="http://schemas.microsoft.com/office/powerpoint/2010/main" val="3686284461"/>
      </p:ext>
    </p:extLst>
  </p:cSld>
  <p:clrMapOvr>
    <a:masterClrMapping/>
  </p:clrMapOvr>
</p:sld>
</file>

<file path=ppt/theme/theme1.xml><?xml version="1.0" encoding="utf-8"?>
<a:theme xmlns:a="http://schemas.openxmlformats.org/drawingml/2006/main" name="8_Office Theme">
  <a:themeElements>
    <a:clrScheme name="HawkEye Color Palette">
      <a:dk1>
        <a:srgbClr val="0A1624"/>
      </a:dk1>
      <a:lt1>
        <a:sysClr val="window" lastClr="FFFFFF"/>
      </a:lt1>
      <a:dk2>
        <a:srgbClr val="808183"/>
      </a:dk2>
      <a:lt2>
        <a:srgbClr val="E7E6E6"/>
      </a:lt2>
      <a:accent1>
        <a:srgbClr val="00C0E8"/>
      </a:accent1>
      <a:accent2>
        <a:srgbClr val="F15D30"/>
      </a:accent2>
      <a:accent3>
        <a:srgbClr val="FFA328"/>
      </a:accent3>
      <a:accent4>
        <a:srgbClr val="A5A5A5"/>
      </a:accent4>
      <a:accent5>
        <a:srgbClr val="3F7E3C"/>
      </a:accent5>
      <a:accent6>
        <a:srgbClr val="931B15"/>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9">
      <a:dk1>
        <a:srgbClr val="0A1624"/>
      </a:dk1>
      <a:lt1>
        <a:sysClr val="window" lastClr="FFFFFF"/>
      </a:lt1>
      <a:dk2>
        <a:srgbClr val="808183"/>
      </a:dk2>
      <a:lt2>
        <a:srgbClr val="E7E6E6"/>
      </a:lt2>
      <a:accent1>
        <a:srgbClr val="00C0E8"/>
      </a:accent1>
      <a:accent2>
        <a:srgbClr val="F15D30"/>
      </a:accent2>
      <a:accent3>
        <a:srgbClr val="FFA328"/>
      </a:accent3>
      <a:accent4>
        <a:srgbClr val="A5A5A5"/>
      </a:accent4>
      <a:accent5>
        <a:srgbClr val="3F7E3C"/>
      </a:accent5>
      <a:accent6>
        <a:srgbClr val="931B15"/>
      </a:accent6>
      <a:hlink>
        <a:srgbClr val="0563C1"/>
      </a:hlink>
      <a:folHlink>
        <a:srgbClr val="954F72"/>
      </a:folHlink>
    </a:clrScheme>
    <a:fontScheme name="HawkEye Theme">
      <a:majorFont>
        <a:latin typeface="Teko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559FEAD196D44B26E9A4ADC579D30" ma:contentTypeVersion="16" ma:contentTypeDescription="Create a new document." ma:contentTypeScope="" ma:versionID="850790c7c82ab95f926086d865ec1662">
  <xsd:schema xmlns:xsd="http://www.w3.org/2001/XMLSchema" xmlns:xs="http://www.w3.org/2001/XMLSchema" xmlns:p="http://schemas.microsoft.com/office/2006/metadata/properties" xmlns:ns2="76d4b3c6-7e35-47df-b1d7-f03eb98eea35" xmlns:ns3="1e9a7a6e-85bd-4229-a31c-2231c8d52be1" targetNamespace="http://schemas.microsoft.com/office/2006/metadata/properties" ma:root="true" ma:fieldsID="1d8bd4d83ea49c7e8ff74c3519fe3af5" ns2:_="" ns3:_="">
    <xsd:import namespace="76d4b3c6-7e35-47df-b1d7-f03eb98eea35"/>
    <xsd:import namespace="1e9a7a6e-85bd-4229-a31c-2231c8d52b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4b3c6-7e35-47df-b1d7-f03eb98eea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20b7573-e5ed-41ae-bba4-db45f9ebda7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9a7a6e-85bd-4229-a31c-2231c8d52be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d8acc-3d69-4bd4-abed-607e7f9de1e5}" ma:internalName="TaxCatchAll" ma:showField="CatchAllData" ma:web="1e9a7a6e-85bd-4229-a31c-2231c8d52be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d4b3c6-7e35-47df-b1d7-f03eb98eea35">
      <Terms xmlns="http://schemas.microsoft.com/office/infopath/2007/PartnerControls"/>
    </lcf76f155ced4ddcb4097134ff3c332f>
    <TaxCatchAll xmlns="1e9a7a6e-85bd-4229-a31c-2231c8d52be1" xsi:nil="true"/>
  </documentManagement>
</p:properties>
</file>

<file path=customXml/itemProps1.xml><?xml version="1.0" encoding="utf-8"?>
<ds:datastoreItem xmlns:ds="http://schemas.openxmlformats.org/officeDocument/2006/customXml" ds:itemID="{0BCA4C79-21D3-4E66-BCAA-B07FB938D5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4b3c6-7e35-47df-b1d7-f03eb98eea35"/>
    <ds:schemaRef ds:uri="1e9a7a6e-85bd-4229-a31c-2231c8d52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BFF5B0-AD81-4817-856C-271816D0A3ED}">
  <ds:schemaRefs>
    <ds:schemaRef ds:uri="http://schemas.microsoft.com/sharepoint/v3/contenttype/forms"/>
  </ds:schemaRefs>
</ds:datastoreItem>
</file>

<file path=customXml/itemProps3.xml><?xml version="1.0" encoding="utf-8"?>
<ds:datastoreItem xmlns:ds="http://schemas.openxmlformats.org/officeDocument/2006/customXml" ds:itemID="{A5F0CC68-CA72-4944-A77D-B07BF5F9E305}">
  <ds:schemaRefs>
    <ds:schemaRef ds:uri="http://schemas.microsoft.com/office/2006/metadata/properties"/>
    <ds:schemaRef ds:uri="http://schemas.microsoft.com/office/infopath/2007/PartnerControls"/>
    <ds:schemaRef ds:uri="76d4b3c6-7e35-47df-b1d7-f03eb98eea35"/>
    <ds:schemaRef ds:uri="1e9a7a6e-85bd-4229-a31c-2231c8d52be1"/>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1479</Words>
  <Application>Microsoft Office PowerPoint</Application>
  <PresentationFormat>Widescreen</PresentationFormat>
  <Paragraphs>185</Paragraphs>
  <Slides>22</Slides>
  <Notes>4</Notes>
  <HiddenSlides>1</HiddenSlides>
  <MMClips>3</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8_Office Theme</vt:lpstr>
      <vt:lpstr>Office Theme</vt:lpstr>
      <vt:lpstr>Machine Learning at the Edge:  Enhancing EMSO Effectiveness Through Lightweight, Continually Trained RF Models</vt:lpstr>
      <vt:lpstr>Agenda</vt:lpstr>
      <vt:lpstr>Cognitive Electronic Surveillance</vt:lpstr>
      <vt:lpstr>EMSO in a Congested Environment</vt:lpstr>
      <vt:lpstr>PowerPoint Presentation</vt:lpstr>
      <vt:lpstr>Task, Collect, Process, Exploit, Disseminate (TCPED)</vt:lpstr>
      <vt:lpstr>Cognitive RF Systems</vt:lpstr>
      <vt:lpstr>Hybrid Cloud/Edge computing</vt:lpstr>
      <vt:lpstr>AI &amp; ML at the Edge: Why It Matters</vt:lpstr>
      <vt:lpstr>Training models and ops</vt:lpstr>
      <vt:lpstr>Hybrid Cloud / Edge compute </vt:lpstr>
      <vt:lpstr>Designing Lightweight ML Models</vt:lpstr>
      <vt:lpstr>Continual Learning in Dynamic RF Environments</vt:lpstr>
      <vt:lpstr>Identification and tracking</vt:lpstr>
      <vt:lpstr>Emitter Identification and tracking </vt:lpstr>
      <vt:lpstr>Unique Signal Recognition (USR)</vt:lpstr>
      <vt:lpstr>Complete rf maritime process</vt:lpstr>
      <vt:lpstr>Case studies</vt:lpstr>
      <vt:lpstr>ITAGUA AND SHANAYE QUEEN MEET NE OF Johor</vt:lpstr>
      <vt:lpstr>APPARENT AIS SPOOFING BEHAVIOR</vt:lpstr>
      <vt:lpstr>Dark Ship to ship Transfer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Stacey Bruzzese</cp:lastModifiedBy>
  <cp:revision>418</cp:revision>
  <dcterms:created xsi:type="dcterms:W3CDTF">2025-09-12T01:29:46Z</dcterms:created>
  <dcterms:modified xsi:type="dcterms:W3CDTF">2026-03-16T01:13:00Z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0x010100CB7559FEAD196D44B26E9A4ADC579D30</vt:lpwstr>
  </property>
  <property fmtid="{D5CDD505-2E9C-101B-9397-08002B2CF9AE}" pid="3" name="MediaServiceImageTags">
    <vt:lpwstr/>
  </property>
</Properties>
</file>