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7" r:id="rId4"/>
    <p:sldMasterId id="2147483987" r:id="rId5"/>
    <p:sldMasterId id="2147484104" r:id="rId6"/>
  </p:sldMasterIdLst>
  <p:notesMasterIdLst>
    <p:notesMasterId r:id="rId52"/>
  </p:notesMasterIdLst>
  <p:handoutMasterIdLst>
    <p:handoutMasterId r:id="rId53"/>
  </p:handoutMasterIdLst>
  <p:sldIdLst>
    <p:sldId id="2141413512" r:id="rId7"/>
    <p:sldId id="2147375957" r:id="rId8"/>
    <p:sldId id="2147377571" r:id="rId9"/>
    <p:sldId id="2147377572" r:id="rId10"/>
    <p:sldId id="2147377679" r:id="rId11"/>
    <p:sldId id="2147377587" r:id="rId12"/>
    <p:sldId id="2147377686" r:id="rId13"/>
    <p:sldId id="2147377574" r:id="rId14"/>
    <p:sldId id="2147377665" r:id="rId15"/>
    <p:sldId id="2147377661" r:id="rId16"/>
    <p:sldId id="2147377663" r:id="rId17"/>
    <p:sldId id="2147377667" r:id="rId18"/>
    <p:sldId id="2147377664" r:id="rId19"/>
    <p:sldId id="2147377671" r:id="rId20"/>
    <p:sldId id="2147376005" r:id="rId21"/>
    <p:sldId id="2147377590" r:id="rId22"/>
    <p:sldId id="2147377632" r:id="rId23"/>
    <p:sldId id="2147377591" r:id="rId24"/>
    <p:sldId id="2147377639" r:id="rId25"/>
    <p:sldId id="2147377592" r:id="rId26"/>
    <p:sldId id="2147377646" r:id="rId27"/>
    <p:sldId id="2147377659" r:id="rId28"/>
    <p:sldId id="2147377677" r:id="rId29"/>
    <p:sldId id="2147377629" r:id="rId30"/>
    <p:sldId id="2147377678" r:id="rId31"/>
    <p:sldId id="2147377631" r:id="rId32"/>
    <p:sldId id="2147377660" r:id="rId33"/>
    <p:sldId id="2147375946" r:id="rId34"/>
    <p:sldId id="2147377682" r:id="rId35"/>
    <p:sldId id="2147377653" r:id="rId36"/>
    <p:sldId id="2147377595" r:id="rId37"/>
    <p:sldId id="2147377654" r:id="rId38"/>
    <p:sldId id="2147377656" r:id="rId39"/>
    <p:sldId id="2147377657" r:id="rId40"/>
    <p:sldId id="2147377683" r:id="rId41"/>
    <p:sldId id="2147377680" r:id="rId42"/>
    <p:sldId id="2147377681" r:id="rId43"/>
    <p:sldId id="2147377685" r:id="rId44"/>
    <p:sldId id="2147377651" r:id="rId45"/>
    <p:sldId id="2147377668" r:id="rId46"/>
    <p:sldId id="2147377669" r:id="rId47"/>
    <p:sldId id="2147377676" r:id="rId48"/>
    <p:sldId id="2147377620" r:id="rId49"/>
    <p:sldId id="2147377673" r:id="rId50"/>
    <p:sldId id="730" r:id="rId51"/>
  </p:sldIdLst>
  <p:sldSz cx="12192000" cy="6858000"/>
  <p:notesSz cx="6858000" cy="9144000"/>
  <p:custDataLst>
    <p:tags r:id="rId54"/>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6A8EF116-2E04-AB42-9107-996780B3C50B}">
          <p14:sldIdLst>
            <p14:sldId id="2141413512"/>
            <p14:sldId id="2147375957"/>
            <p14:sldId id="2147377571"/>
            <p14:sldId id="2147377572"/>
            <p14:sldId id="2147377679"/>
            <p14:sldId id="2147377587"/>
            <p14:sldId id="2147377686"/>
            <p14:sldId id="2147377574"/>
            <p14:sldId id="2147377665"/>
            <p14:sldId id="2147377661"/>
            <p14:sldId id="2147377663"/>
            <p14:sldId id="2147377667"/>
            <p14:sldId id="2147377664"/>
            <p14:sldId id="2147377671"/>
            <p14:sldId id="2147376005"/>
            <p14:sldId id="2147377590"/>
            <p14:sldId id="2147377632"/>
            <p14:sldId id="2147377591"/>
            <p14:sldId id="2147377639"/>
            <p14:sldId id="2147377592"/>
            <p14:sldId id="2147377646"/>
            <p14:sldId id="2147377659"/>
            <p14:sldId id="2147377677"/>
            <p14:sldId id="2147377629"/>
            <p14:sldId id="2147377678"/>
            <p14:sldId id="2147377631"/>
            <p14:sldId id="2147377660"/>
            <p14:sldId id="2147375946"/>
            <p14:sldId id="2147377682"/>
            <p14:sldId id="2147377653"/>
            <p14:sldId id="2147377595"/>
            <p14:sldId id="2147377654"/>
            <p14:sldId id="2147377656"/>
            <p14:sldId id="2147377657"/>
            <p14:sldId id="2147377683"/>
            <p14:sldId id="2147377680"/>
            <p14:sldId id="2147377681"/>
            <p14:sldId id="2147377685"/>
            <p14:sldId id="2147377651"/>
            <p14:sldId id="2147377668"/>
            <p14:sldId id="2147377669"/>
            <p14:sldId id="2147377676"/>
            <p14:sldId id="2147377620"/>
            <p14:sldId id="2147377673"/>
            <p14:sldId id="730"/>
          </p14:sldIdLst>
        </p14:section>
        <p14:section name="Addiotnal Slides" id="{CC5C8484-AD9B-2245-94BE-3551A411E7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9F4376-231A-CB41-94E0-DA548AA66C25}" name="Scott Hill" initials="" userId="S::scott.hill@keysight.com::0f29b11b-57dd-40b0-beac-00554e3b4412" providerId="AD"/>
  <p188:author id="{FD65F2D4-F644-EB66-7CB6-C70AAAC0BC01}" name="Cherisa Kmetovicz" initials="CK" userId="S::cherisa.kmetovicz@keysight.com::6023f370-295b-4134-9415-89550ec9da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5599FF"/>
    <a:srgbClr val="890909"/>
    <a:srgbClr val="BCA2DC"/>
    <a:srgbClr val="A4A1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B21F3-3AD3-4E0C-BAEC-E19132EB56AF}" v="97" dt="2026-03-20T19:02:41.670"/>
  </p1510:revLst>
</p1510:revInfo>
</file>

<file path=ppt/tableStyles.xml><?xml version="1.0" encoding="utf-8"?>
<a:tblStyleLst xmlns:a="http://schemas.openxmlformats.org/drawingml/2006/main" def="{0817EA92-75D0-4044-A80A-286907CE0DDB}">
  <a:tblStyle styleId="{0817EA92-75D0-4044-A80A-286907CE0DDB}" styleName="Keysight 2022 Table Style">
    <a:wholeTbl>
      <a:tcTxStyle>
        <a:fontRef idx="minor">
          <a:prstClr val="black"/>
        </a:fontRef>
        <a:schemeClr val="dk1"/>
      </a:tcTxStyle>
      <a:tcStyle>
        <a:tcBdr>
          <a:left>
            <a:ln w="6350" cmpd="sng">
              <a:solidFill>
                <a:schemeClr val="lt1"/>
              </a:solidFill>
            </a:ln>
          </a:left>
          <a:right>
            <a:ln w="6350" cmpd="sng">
              <a:solidFill>
                <a:schemeClr val="lt1"/>
              </a:solidFill>
            </a:ln>
          </a:right>
          <a:top>
            <a:ln w="6350" cmpd="sng">
              <a:solidFill>
                <a:schemeClr val="lt1"/>
              </a:solidFill>
            </a:ln>
          </a:top>
          <a:bottom>
            <a:ln w="6350" cmpd="sng">
              <a:solidFill>
                <a:schemeClr val="lt1"/>
              </a:solidFill>
            </a:ln>
          </a:bottom>
          <a:insideH>
            <a:ln w="6350" cmpd="sng">
              <a:solidFill>
                <a:schemeClr val="lt1"/>
              </a:solidFill>
            </a:ln>
          </a:insideH>
          <a:insideV>
            <a:ln w="6350" cmpd="sng">
              <a:solidFill>
                <a:schemeClr val="lt1"/>
              </a:solidFill>
            </a:ln>
          </a:insideV>
        </a:tcBdr>
      </a:tcStyle>
    </a:wholeTbl>
    <a:band1H>
      <a:tcStyle>
        <a:tcBdr/>
        <a:fill>
          <a:solidFill>
            <a:schemeClr val="bg1">
              <a:lumMod val="85000"/>
            </a:schemeClr>
          </a:solidFill>
        </a:fill>
      </a:tcStyle>
    </a:band1H>
    <a:band2H>
      <a:tcStyle>
        <a:tcBdr/>
        <a:fill>
          <a:solidFill>
            <a:schemeClr val="bg1">
              <a:lumMod val="95000"/>
            </a:schemeClr>
          </a:solidFill>
        </a:fill>
      </a:tcStyle>
    </a:band2H>
    <a:band1V>
      <a:tcStyle>
        <a:tcBdr/>
      </a:tcStyle>
    </a:band1V>
    <a:band2V>
      <a:tcStyle>
        <a:tcBdr/>
      </a:tcStyle>
    </a:band2V>
    <a:lastCol>
      <a:tcTxStyle/>
      <a:tcStyle>
        <a:tcBdr/>
      </a:tcStyle>
    </a:lastCol>
    <a:firstCol>
      <a:tcTxStyle b="on">
        <a:fontRef idx="minor">
          <a:prstClr val="black"/>
        </a:fontRef>
        <a:schemeClr val="lt1"/>
      </a:tcTxStyle>
      <a:tcStyle>
        <a:tcBdr/>
        <a:fill>
          <a:solidFill>
            <a:schemeClr val="tx1">
              <a:lumMod val="75000"/>
              <a:lumOff val="25000"/>
            </a:schemeClr>
          </a:solidFill>
        </a:fill>
      </a:tcStyle>
    </a:firstCol>
    <a:lastRow>
      <a:tcTxStyle b="on">
        <a:fontRef idx="minor">
          <a:prstClr val="black"/>
        </a:fontRef>
        <a:schemeClr val="accent1"/>
      </a:tcTxStyle>
      <a:tcStyle>
        <a:tcBdr/>
        <a:fill>
          <a:solidFill>
            <a:schemeClr val="lt1"/>
          </a:solidFill>
        </a:fill>
      </a:tcStyle>
    </a:lastRow>
    <a:firstRow>
      <a:tcTxStyle b="on">
        <a:fontRef idx="minor">
          <a:prstClr val="black"/>
        </a:fontRef>
        <a:schemeClr val="dk1"/>
      </a:tcTxStyle>
      <a:tcStyle>
        <a:tcBdr>
          <a:bottom>
            <a:ln w="19050" cmpd="sng">
              <a:solidFill>
                <a:schemeClr val="accent1"/>
              </a:solidFill>
            </a:ln>
          </a:bottom>
        </a:tcBdr>
        <a:fill>
          <a:solidFill>
            <a:schemeClr val="l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63" autoAdjust="0"/>
    <p:restoredTop sz="90476" autoAdjust="0"/>
  </p:normalViewPr>
  <p:slideViewPr>
    <p:cSldViewPr snapToGrid="0">
      <p:cViewPr>
        <p:scale>
          <a:sx n="100" d="100"/>
          <a:sy n="100" d="100"/>
        </p:scale>
        <p:origin x="186"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CA588D-A381-60AE-D853-D5691D4F5E27}"/>
              </a:ext>
            </a:extLst>
          </p:cNvPr>
          <p:cNvSpPr>
            <a:spLocks noGrp="1"/>
          </p:cNvSpPr>
          <p:nvPr>
            <p:ph type="ftr" sz="quarter" idx="2"/>
          </p:nvPr>
        </p:nvSpPr>
        <p:spPr>
          <a:xfrm>
            <a:off x="0" y="8685213"/>
            <a:ext cx="3657600" cy="458787"/>
          </a:xfrm>
          <a:prstGeom prst="rect">
            <a:avLst/>
          </a:prstGeom>
        </p:spPr>
        <p:txBody>
          <a:bodyPr vert="horz" lIns="182880" tIns="182880" rIns="182880" bIns="182880" rtlCol="0" anchor="b"/>
          <a:lstStyle>
            <a:lvl1pPr algn="l" eaLnBrk="1" fontAlgn="auto" hangingPunct="1">
              <a:spcBef>
                <a:spcPts val="0"/>
              </a:spcBef>
              <a:spcAft>
                <a:spcPts val="0"/>
              </a:spcAft>
              <a:defRPr sz="800" dirty="0">
                <a:solidFill>
                  <a:schemeClr val="tx1">
                    <a:lumMod val="50000"/>
                    <a:lumOff val="50000"/>
                  </a:schemeClr>
                </a:solidFill>
                <a:latin typeface="+mn-lt"/>
              </a:defRPr>
            </a:lvl1pPr>
          </a:lstStyle>
          <a:p>
            <a:pPr>
              <a:defRPr/>
            </a:pPr>
            <a:r>
              <a:rPr lang="en-US"/>
              <a:t>© 2022 Keysight Technologies and/or its affiliates. All rights reserved.</a:t>
            </a:r>
          </a:p>
        </p:txBody>
      </p:sp>
      <p:sp>
        <p:nvSpPr>
          <p:cNvPr id="5" name="Slide Number Placeholder 4">
            <a:extLst>
              <a:ext uri="{FF2B5EF4-FFF2-40B4-BE49-F238E27FC236}">
                <a16:creationId xmlns:a16="http://schemas.microsoft.com/office/drawing/2014/main" id="{76E908DB-7677-1857-DEA6-9F302FC937CF}"/>
              </a:ext>
            </a:extLst>
          </p:cNvPr>
          <p:cNvSpPr>
            <a:spLocks noGrp="1"/>
          </p:cNvSpPr>
          <p:nvPr>
            <p:ph type="sldNum" sz="quarter" idx="3"/>
          </p:nvPr>
        </p:nvSpPr>
        <p:spPr>
          <a:xfrm>
            <a:off x="5943600" y="8685213"/>
            <a:ext cx="914400" cy="458787"/>
          </a:xfrm>
          <a:prstGeom prst="rect">
            <a:avLst/>
          </a:prstGeom>
        </p:spPr>
        <p:txBody>
          <a:bodyPr vert="horz" lIns="182880" tIns="182880" rIns="182880" bIns="182880" rtlCol="0" anchor="b"/>
          <a:lstStyle>
            <a:lvl1pPr algn="r" eaLnBrk="1" fontAlgn="auto" hangingPunct="1">
              <a:spcBef>
                <a:spcPts val="0"/>
              </a:spcBef>
              <a:spcAft>
                <a:spcPts val="0"/>
              </a:spcAft>
              <a:defRPr sz="800" smtClean="0">
                <a:solidFill>
                  <a:schemeClr val="tx1">
                    <a:lumMod val="50000"/>
                    <a:lumOff val="50000"/>
                  </a:schemeClr>
                </a:solidFill>
                <a:latin typeface="+mn-lt"/>
              </a:defRPr>
            </a:lvl1pPr>
          </a:lstStyle>
          <a:p>
            <a:pPr>
              <a:defRPr/>
            </a:pPr>
            <a:fld id="{B574CB32-5FB6-604A-B382-7DB50076CDE8}"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FC20E8A-4323-57FD-8184-63AB60B97451}"/>
              </a:ext>
            </a:extLst>
          </p:cNvPr>
          <p:cNvSpPr>
            <a:spLocks noGrp="1" noRot="1" noChangeAspect="1"/>
          </p:cNvSpPr>
          <p:nvPr>
            <p:ph type="sldImg" idx="2"/>
          </p:nvPr>
        </p:nvSpPr>
        <p:spPr>
          <a:xfrm>
            <a:off x="501650" y="914400"/>
            <a:ext cx="5854700" cy="3294063"/>
          </a:xfrm>
          <a:prstGeom prst="rect">
            <a:avLst/>
          </a:prstGeom>
          <a:noFill/>
          <a:ln w="12700">
            <a:solidFill>
              <a:schemeClr val="tx2"/>
            </a:solidFill>
            <a:miter lim="800000"/>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127DB83-2B75-9330-70CC-12CFD26D5B1D}"/>
              </a:ext>
            </a:extLst>
          </p:cNvPr>
          <p:cNvSpPr>
            <a:spLocks noGrp="1"/>
          </p:cNvSpPr>
          <p:nvPr>
            <p:ph type="body" sz="quarter" idx="3"/>
          </p:nvPr>
        </p:nvSpPr>
        <p:spPr>
          <a:xfrm>
            <a:off x="514350" y="4400550"/>
            <a:ext cx="5829300" cy="3600450"/>
          </a:xfrm>
          <a:prstGeom prst="rect">
            <a:avLst/>
          </a:prstGeom>
        </p:spPr>
        <p:txBody>
          <a:bodyPr vert="horz" lIns="0" tIns="0" rIns="0" bIns="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36EA29C-8876-8D7D-F044-FDA3D88F9B80}"/>
              </a:ext>
            </a:extLst>
          </p:cNvPr>
          <p:cNvSpPr>
            <a:spLocks noGrp="1"/>
          </p:cNvSpPr>
          <p:nvPr>
            <p:ph type="ftr" sz="quarter" idx="4"/>
          </p:nvPr>
        </p:nvSpPr>
        <p:spPr>
          <a:xfrm>
            <a:off x="0" y="8685213"/>
            <a:ext cx="3657600" cy="458787"/>
          </a:xfrm>
          <a:prstGeom prst="rect">
            <a:avLst/>
          </a:prstGeom>
        </p:spPr>
        <p:txBody>
          <a:bodyPr vert="horz" wrap="square" lIns="182880" tIns="182880" rIns="182880" bIns="182880" rtlCol="0" anchor="b">
            <a:noAutofit/>
          </a:bodyPr>
          <a:lstStyle>
            <a:lvl1pPr eaLnBrk="1" fontAlgn="auto" hangingPunct="1">
              <a:spcBef>
                <a:spcPts val="0"/>
              </a:spcBef>
              <a:spcAft>
                <a:spcPts val="0"/>
              </a:spcAft>
              <a:defRPr lang="en-US" sz="800" dirty="0">
                <a:solidFill>
                  <a:schemeClr val="tx1">
                    <a:lumMod val="50000"/>
                    <a:lumOff val="50000"/>
                  </a:schemeClr>
                </a:solidFill>
                <a:latin typeface="Arial" panose="020B0604020202020204" pitchFamily="34" charset="0"/>
                <a:cs typeface="Arial" panose="020B0604020202020204" pitchFamily="34" charset="0"/>
              </a:defRPr>
            </a:lvl1pPr>
          </a:lstStyle>
          <a:p>
            <a:pPr>
              <a:defRPr/>
            </a:pPr>
            <a:r>
              <a:t>© 2022 Keysight Technologies and/or its affiliates. All rights reserved.</a:t>
            </a:r>
          </a:p>
        </p:txBody>
      </p:sp>
      <p:sp>
        <p:nvSpPr>
          <p:cNvPr id="7" name="Slide Number Placeholder 6">
            <a:extLst>
              <a:ext uri="{FF2B5EF4-FFF2-40B4-BE49-F238E27FC236}">
                <a16:creationId xmlns:a16="http://schemas.microsoft.com/office/drawing/2014/main" id="{8A496329-4CF8-843D-6667-5407F1AF3591}"/>
              </a:ext>
            </a:extLst>
          </p:cNvPr>
          <p:cNvSpPr>
            <a:spLocks noGrp="1"/>
          </p:cNvSpPr>
          <p:nvPr>
            <p:ph type="sldNum" sz="quarter" idx="5"/>
          </p:nvPr>
        </p:nvSpPr>
        <p:spPr>
          <a:xfrm>
            <a:off x="5943600" y="8685213"/>
            <a:ext cx="914400" cy="458787"/>
          </a:xfrm>
          <a:prstGeom prst="rect">
            <a:avLst/>
          </a:prstGeom>
        </p:spPr>
        <p:txBody>
          <a:bodyPr vert="horz" lIns="182880" tIns="182880" rIns="182880" bIns="182880" rtlCol="0" anchor="b"/>
          <a:lstStyle>
            <a:lvl1pPr algn="r" eaLnBrk="1" fontAlgn="auto" hangingPunct="1">
              <a:spcBef>
                <a:spcPts val="0"/>
              </a:spcBef>
              <a:spcAft>
                <a:spcPts val="0"/>
              </a:spcAft>
              <a:defRPr sz="800" smtClean="0">
                <a:solidFill>
                  <a:schemeClr val="tx1">
                    <a:lumMod val="50000"/>
                    <a:lumOff val="50000"/>
                  </a:schemeClr>
                </a:solidFill>
                <a:latin typeface="Arial" panose="020B0604020202020204" pitchFamily="34" charset="0"/>
                <a:cs typeface="Arial" panose="020B0604020202020204" pitchFamily="34" charset="0"/>
              </a:defRPr>
            </a:lvl1pPr>
          </a:lstStyle>
          <a:p>
            <a:pPr>
              <a:defRPr/>
            </a:pPr>
            <a:fld id="{4158C261-0144-294D-993A-A2B9FCF6D21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ts val="4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273050"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411163"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547688" indent="-136525" algn="l" rtl="0" fontAlgn="base">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DEE44-2F84-48D1-BBF6-82E16595D1F6}" type="slidenum">
              <a:rPr lang="en-US" smtClean="0"/>
              <a:pPr/>
              <a:t>1</a:t>
            </a:fld>
            <a:endParaRPr lang="en-US"/>
          </a:p>
        </p:txBody>
      </p:sp>
    </p:spTree>
    <p:extLst>
      <p:ext uri="{BB962C8B-B14F-4D97-AF65-F5344CB8AC3E}">
        <p14:creationId xmlns:p14="http://schemas.microsoft.com/office/powerpoint/2010/main" val="115048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AAB3C-E606-B1A2-9D2C-452992957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1735A-CD41-4097-0D05-7488E8BED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AEA6A-12CC-00E4-9000-2330A4E4DECC}"/>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Example of real-world application</a:t>
            </a:r>
          </a:p>
          <a:p>
            <a:r>
              <a:rPr lang="en-US" sz="1200" kern="1200" dirty="0">
                <a:solidFill>
                  <a:schemeClr val="tx1"/>
                </a:solidFill>
                <a:effectLst/>
                <a:latin typeface="Arial" panose="020B0604020202020204" pitchFamily="34" charset="0"/>
                <a:ea typeface="+mn-ea"/>
                <a:cs typeface="Arial" panose="020B0604020202020204" pitchFamily="34" charset="0"/>
              </a:rPr>
              <a:t>*From Right to Left*</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Start with Antenna and IFC in the Hub Antenna </a:t>
            </a:r>
          </a:p>
          <a:p>
            <a:r>
              <a:rPr lang="en-US" sz="1200" kern="1200" dirty="0">
                <a:solidFill>
                  <a:schemeClr val="tx1"/>
                </a:solidFill>
                <a:effectLst/>
                <a:latin typeface="Arial" panose="020B0604020202020204" pitchFamily="34" charset="0"/>
                <a:ea typeface="+mn-ea"/>
                <a:cs typeface="Arial" panose="020B0604020202020204" pitchFamily="34" charset="0"/>
              </a:rPr>
              <a:t>- IFC does digital conversion and sends signal to SATCOM Building via fiber </a:t>
            </a:r>
          </a:p>
          <a:p>
            <a:r>
              <a:rPr lang="en-US" sz="1200" kern="1200" dirty="0">
                <a:solidFill>
                  <a:schemeClr val="tx1"/>
                </a:solidFill>
                <a:effectLst/>
                <a:latin typeface="Arial" panose="020B0604020202020204" pitchFamily="34" charset="0"/>
                <a:ea typeface="+mn-ea"/>
                <a:cs typeface="Arial" panose="020B0604020202020204" pitchFamily="34" charset="0"/>
              </a:rPr>
              <a:t>- If you have multiple antennas, you can use the Digital IF Combiner in the next step to send the combined signal to your network</a:t>
            </a:r>
          </a:p>
          <a:p>
            <a:r>
              <a:rPr lang="en-US" sz="1200" kern="1200" dirty="0">
                <a:solidFill>
                  <a:schemeClr val="tx1"/>
                </a:solidFill>
                <a:effectLst/>
                <a:latin typeface="Arial" panose="020B0604020202020204" pitchFamily="34" charset="0"/>
                <a:ea typeface="+mn-ea"/>
                <a:cs typeface="Arial" panose="020B0604020202020204" pitchFamily="34" charset="0"/>
              </a:rPr>
              <a:t>- Next would be sending the combined IF signal through another Digital IF Converter to convert the signal back to RF</a:t>
            </a:r>
          </a:p>
          <a:p>
            <a:r>
              <a:rPr lang="en-US" sz="1200" kern="1200" dirty="0">
                <a:solidFill>
                  <a:schemeClr val="tx1"/>
                </a:solidFill>
                <a:effectLst/>
                <a:latin typeface="Arial" panose="020B0604020202020204" pitchFamily="34" charset="0"/>
                <a:ea typeface="+mn-ea"/>
                <a:cs typeface="Arial" panose="020B0604020202020204" pitchFamily="34" charset="0"/>
              </a:rPr>
              <a:t>- Finally, the resulting RF signal is sent to Legacy Analog Modems </a:t>
            </a:r>
          </a:p>
          <a:p>
            <a:pPr>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the cloud of network switching, more elements will need to be tested on top of regular RF testing</a:t>
            </a:r>
          </a:p>
          <a:p>
            <a:r>
              <a:rPr lang="en-US" sz="1200" kern="1200" dirty="0">
                <a:solidFill>
                  <a:schemeClr val="tx1"/>
                </a:solidFill>
                <a:effectLst/>
                <a:latin typeface="Arial" panose="020B0604020202020204" pitchFamily="34" charset="0"/>
                <a:ea typeface="+mn-ea"/>
                <a:cs typeface="Arial" panose="020B0604020202020204" pitchFamily="34" charset="0"/>
              </a:rPr>
              <a:t>(Quality of Service, Peak Band rates, Packet Rates, </a:t>
            </a:r>
            <a:r>
              <a:rPr lang="en-US" sz="1200" kern="1200" dirty="0" err="1">
                <a:solidFill>
                  <a:schemeClr val="tx1"/>
                </a:solidFill>
                <a:effectLst/>
                <a:latin typeface="Arial" panose="020B0604020202020204" pitchFamily="34" charset="0"/>
                <a:ea typeface="+mn-ea"/>
                <a:cs typeface="Arial" panose="020B0604020202020204" pitchFamily="34" charset="0"/>
              </a:rPr>
              <a:t>etc</a:t>
            </a:r>
            <a:r>
              <a:rPr lang="en-US" sz="1200" kern="1200" dirty="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a:extLst>
              <a:ext uri="{FF2B5EF4-FFF2-40B4-BE49-F238E27FC236}">
                <a16:creationId xmlns:a16="http://schemas.microsoft.com/office/drawing/2014/main" id="{EC117E73-2624-A8E1-51A0-28B9E817909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3642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WESS Wideband Enterprise Satellite Systems</a:t>
            </a:r>
          </a:p>
        </p:txBody>
      </p:sp>
      <p:sp>
        <p:nvSpPr>
          <p:cNvPr id="4" name="Slide Number Placeholder 3"/>
          <p:cNvSpPr>
            <a:spLocks noGrp="1"/>
          </p:cNvSpPr>
          <p:nvPr>
            <p:ph type="sldNum" sz="quarter" idx="5"/>
          </p:nvPr>
        </p:nvSpPr>
        <p:spPr/>
        <p:txBody>
          <a:bodyPr/>
          <a:lstStyle/>
          <a:p>
            <a:pPr>
              <a:defRPr/>
            </a:pPr>
            <a:fld id="{4158C261-0144-294D-993A-A2B9FCF6D212}" type="slidenum">
              <a:rPr lang="en-US" smtClean="0"/>
              <a:pPr>
                <a:defRPr/>
              </a:pPr>
              <a:t>13</a:t>
            </a:fld>
            <a:endParaRPr lang="en-US"/>
          </a:p>
        </p:txBody>
      </p:sp>
    </p:spTree>
    <p:extLst>
      <p:ext uri="{BB962C8B-B14F-4D97-AF65-F5344CB8AC3E}">
        <p14:creationId xmlns:p14="http://schemas.microsoft.com/office/powerpoint/2010/main" val="223074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96F1D-3C2A-13C0-F2D7-E92A325F4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126F8-8454-7169-1D39-E74011686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52FAB-B047-C62E-26C6-310EC439D25F}"/>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Broadcast: Moving Data Instead of Assets</a:t>
            </a:r>
          </a:p>
          <a:p>
            <a:r>
              <a:rPr lang="en-US" sz="1200" kern="1200" dirty="0">
                <a:solidFill>
                  <a:schemeClr val="tx1"/>
                </a:solidFill>
                <a:effectLst/>
                <a:latin typeface="Arial" panose="020B0604020202020204" pitchFamily="34" charset="0"/>
                <a:ea typeface="+mn-ea"/>
                <a:cs typeface="Arial" panose="020B0604020202020204" pitchFamily="34" charset="0"/>
              </a:rPr>
              <a:t>Data Security: Reducing Encryption Costs and Complexity</a:t>
            </a:r>
          </a:p>
          <a:p>
            <a:r>
              <a:rPr lang="en-US" sz="1200" kern="1200" dirty="0">
                <a:solidFill>
                  <a:schemeClr val="tx1"/>
                </a:solidFill>
                <a:effectLst/>
                <a:latin typeface="Arial" panose="020B0604020202020204" pitchFamily="34" charset="0"/>
                <a:ea typeface="+mn-ea"/>
                <a:cs typeface="Arial" panose="020B0604020202020204" pitchFamily="34" charset="0"/>
              </a:rPr>
              <a:t>Defense: Protecting Military Comms as Regulations Change</a:t>
            </a:r>
          </a:p>
          <a:p>
            <a:r>
              <a:rPr lang="en-US" sz="1200" kern="1200" dirty="0">
                <a:solidFill>
                  <a:schemeClr val="tx1"/>
                </a:solidFill>
                <a:effectLst/>
                <a:latin typeface="Arial" panose="020B0604020202020204" pitchFamily="34" charset="0"/>
                <a:ea typeface="+mn-ea"/>
                <a:cs typeface="Arial" panose="020B0604020202020204" pitchFamily="34" charset="0"/>
              </a:rPr>
              <a:t>Ground Segment As a Service: Supporting All the Modems that Customers Require</a:t>
            </a:r>
          </a:p>
          <a:p>
            <a:r>
              <a:rPr lang="en-US" sz="1200" kern="1200" dirty="0">
                <a:solidFill>
                  <a:schemeClr val="tx1"/>
                </a:solidFill>
                <a:effectLst/>
                <a:latin typeface="Arial" panose="020B0604020202020204" pitchFamily="34" charset="0"/>
                <a:ea typeface="+mn-ea"/>
                <a:cs typeface="Arial" panose="020B0604020202020204" pitchFamily="34" charset="0"/>
              </a:rPr>
              <a:t>Virtualization Site Diversity: Making Ka-Band Work in a Weather-Challenged Region</a:t>
            </a:r>
          </a:p>
          <a:p>
            <a:r>
              <a:rPr lang="en-US" sz="1200" kern="1200" dirty="0">
                <a:solidFill>
                  <a:schemeClr val="tx1"/>
                </a:solidFill>
                <a:effectLst/>
                <a:latin typeface="Arial" panose="020B0604020202020204" pitchFamily="34" charset="0"/>
                <a:ea typeface="+mn-ea"/>
                <a:cs typeface="Arial" panose="020B0604020202020204" pitchFamily="34" charset="0"/>
              </a:rPr>
              <a:t>Overcoming Blockage: Connecting Ships Wherever They Sail</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B01EADD1-C55C-11A3-C81B-CD173F651C4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5688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8158F-7909-24A6-0AD7-7478E85D2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D8D05-6809-954D-8CAF-5FF0A2AC3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6C514-1846-1744-1928-790F49420939}"/>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DIFI standard has been adopted from VITA-49 (currently VITA-49.2) which is the widely used standard for digital IF in the satellite market today.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3 main packet types in DIFI.</a:t>
            </a:r>
          </a:p>
          <a:p>
            <a:r>
              <a:rPr lang="en-US" sz="1200" kern="1200" dirty="0">
                <a:solidFill>
                  <a:schemeClr val="tx1"/>
                </a:solidFill>
                <a:effectLst/>
                <a:latin typeface="Arial" panose="020B0604020202020204" pitchFamily="34" charset="0"/>
                <a:ea typeface="+mn-ea"/>
                <a:cs typeface="Arial" panose="020B0604020202020204" pitchFamily="34" charset="0"/>
              </a:rPr>
              <a:t>- Context packets</a:t>
            </a:r>
          </a:p>
          <a:p>
            <a:r>
              <a:rPr lang="en-US" sz="1200" kern="1200" dirty="0">
                <a:solidFill>
                  <a:schemeClr val="tx1"/>
                </a:solidFill>
                <a:effectLst/>
                <a:latin typeface="Arial" panose="020B0604020202020204" pitchFamily="34" charset="0"/>
                <a:ea typeface="+mn-ea"/>
                <a:cs typeface="Arial" panose="020B0604020202020204" pitchFamily="34" charset="0"/>
              </a:rPr>
              <a:t>- Data packets</a:t>
            </a:r>
          </a:p>
          <a:p>
            <a:r>
              <a:rPr lang="en-US" sz="1200" kern="1200" dirty="0">
                <a:solidFill>
                  <a:schemeClr val="tx1"/>
                </a:solidFill>
                <a:effectLst/>
                <a:latin typeface="Arial" panose="020B0604020202020204" pitchFamily="34" charset="0"/>
                <a:ea typeface="+mn-ea"/>
                <a:cs typeface="Arial" panose="020B0604020202020204" pitchFamily="34" charset="0"/>
              </a:rPr>
              <a:t>- Command packets </a:t>
            </a:r>
          </a:p>
        </p:txBody>
      </p:sp>
      <p:sp>
        <p:nvSpPr>
          <p:cNvPr id="4" name="Slide Number Placeholder 3">
            <a:extLst>
              <a:ext uri="{FF2B5EF4-FFF2-40B4-BE49-F238E27FC236}">
                <a16:creationId xmlns:a16="http://schemas.microsoft.com/office/drawing/2014/main" id="{0EA84708-8F5A-F607-048F-0764666F6A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4438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C62CC-27F6-4ACE-6C92-2E8F9471C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07D89-19BF-E885-8219-2A7E24995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F1392-DDF4-BA81-042F-B08237EEE5AC}"/>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The standard is based on VITA 49.  It is an older RF standard for packetization, and it has three components:  It has your context packets, your signal data packets, and your command packets.  The protocol layer sits inside of UDP and then the headers can be IPV4, IPV6.  The context packets are required and are 150-byte packets, and they define the center frequency, the bandwidth and the sample rate.  And then the IQ data is put into the payloads of the data packets and the data packets can be any anywhere from small packets 64-byte packets to jumbo frames up to 9000-byte.  And they get put together in aggregate to build a waveform.</a:t>
            </a:r>
          </a:p>
          <a:p>
            <a:pPr algn="l"/>
            <a:r>
              <a:rPr lang="en-US" b="0" i="0" dirty="0">
                <a:solidFill>
                  <a:srgbClr val="2A1D21"/>
                </a:solidFill>
                <a:effectLst/>
                <a:highlight>
                  <a:srgbClr val="FFFFFF"/>
                </a:highlight>
                <a:latin typeface="Open Sans" panose="020B0606030504020204" pitchFamily="34" charset="0"/>
              </a:rPr>
              <a:t>The data packets contain the IQ data.  Now I've sort of misrepresented with this image here, it is not a context packet and then a data packet.  Context packets can happen anywhere from every other packet to every thousand packets. It's not a one-to-one packet rate and it's not necessary.  But they are required to tell the DIFI device how to decode it.  And so over many data packets and payloads you get a full waveform.  Hence, packetized RF over IP.</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Context Packets:</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 Defines the Center frequency, Bandwith, and Sample Rate</a:t>
            </a:r>
          </a:p>
          <a:p>
            <a:r>
              <a:rPr lang="en-US" sz="1200" kern="1200" dirty="0">
                <a:solidFill>
                  <a:schemeClr val="tx1"/>
                </a:solidFill>
                <a:effectLst/>
                <a:latin typeface="Arial" panose="020B0604020202020204" pitchFamily="34" charset="0"/>
                <a:ea typeface="+mn-ea"/>
                <a:cs typeface="Arial" panose="020B0604020202020204" pitchFamily="34" charset="0"/>
              </a:rPr>
              <a:t>- 150-byte packet size (with header)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BEED8D0B-CA33-77CF-E0C1-784DE23ADE5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309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AAE65-5313-16B1-03F5-DB34303F0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A0D2B-2408-75A3-DBAE-E9C522EC7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3BE30-09DE-05AF-A5E7-7B3D5DEF352B}"/>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The standard is based on VITA 49.  It is an older RF standard for packetization, and it has three components:  It has your context packets, your signal data packets, and your command packets.  The protocol layer sits inside of UDP and then the headers can be IPV4, IPV6.  The context packets are required and are 150-byte packets, and they define the center frequency, the bandwidth and the sample rate.  And then the IQ data is put into the payloads of the data packets and the data packets can be any anywhere from small packets 64-byte packets to jumbo frames up to 9000-byte.  And they get put together in aggregate to build a waveform.</a:t>
            </a:r>
          </a:p>
          <a:p>
            <a:pPr algn="l"/>
            <a:r>
              <a:rPr lang="en-US" b="0" i="0" dirty="0">
                <a:solidFill>
                  <a:srgbClr val="2A1D21"/>
                </a:solidFill>
                <a:effectLst/>
                <a:highlight>
                  <a:srgbClr val="FFFFFF"/>
                </a:highlight>
                <a:latin typeface="Open Sans" panose="020B0606030504020204" pitchFamily="34" charset="0"/>
              </a:rPr>
              <a:t>The data packets contain the IQ data.  Now I've sort of misrepresented with this image here, it is not a context packet and then a data packet.  Context packets can happen anywhere from every other packet to every thousand packets. It's not a one-to-one packet rate and it's not necessary.  But they are required to tell the DIFI device how to decode it.  </a:t>
            </a:r>
            <a:r>
              <a:rPr lang="en-US" b="0" i="0">
                <a:solidFill>
                  <a:srgbClr val="2A1D21"/>
                </a:solidFill>
                <a:effectLst/>
                <a:highlight>
                  <a:srgbClr val="FFFFFF"/>
                </a:highlight>
                <a:latin typeface="Open Sans" panose="020B0606030504020204" pitchFamily="34" charset="0"/>
              </a:rPr>
              <a:t>And so, </a:t>
            </a:r>
            <a:r>
              <a:rPr lang="en-US" b="0" i="0" dirty="0">
                <a:solidFill>
                  <a:srgbClr val="2A1D21"/>
                </a:solidFill>
                <a:effectLst/>
                <a:highlight>
                  <a:srgbClr val="FFFFFF"/>
                </a:highlight>
                <a:latin typeface="Open Sans" panose="020B0606030504020204" pitchFamily="34" charset="0"/>
              </a:rPr>
              <a:t>over many data packets and payloads you get a full waveform.  Hence, packetized RF over IP.</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Signal Data Packets</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Carry the time stamping</a:t>
            </a:r>
          </a:p>
          <a:p>
            <a:r>
              <a:rPr lang="en-US" sz="1200" kern="1200" dirty="0">
                <a:solidFill>
                  <a:schemeClr val="tx1"/>
                </a:solidFill>
                <a:effectLst/>
                <a:latin typeface="Arial" panose="020B0604020202020204" pitchFamily="34" charset="0"/>
                <a:ea typeface="+mn-ea"/>
                <a:cs typeface="Arial" panose="020B0604020202020204" pitchFamily="34" charset="0"/>
              </a:rPr>
              <a:t>- ID of device sending the data (Stream ID)</a:t>
            </a:r>
          </a:p>
          <a:p>
            <a:r>
              <a:rPr lang="en-US" sz="1200" kern="1200" dirty="0">
                <a:solidFill>
                  <a:schemeClr val="tx1"/>
                </a:solidFill>
                <a:effectLst/>
                <a:latin typeface="Arial" panose="020B0604020202020204" pitchFamily="34" charset="0"/>
                <a:ea typeface="+mn-ea"/>
                <a:cs typeface="Arial" panose="020B0604020202020204" pitchFamily="34" charset="0"/>
              </a:rPr>
              <a:t>- 64-byte to 9000-byte packet size</a:t>
            </a:r>
          </a:p>
          <a:p>
            <a:r>
              <a:rPr lang="en-US" sz="1200" kern="1200" dirty="0">
                <a:solidFill>
                  <a:schemeClr val="tx1"/>
                </a:solidFill>
                <a:effectLst/>
                <a:latin typeface="Arial" panose="020B0604020202020204" pitchFamily="34" charset="0"/>
                <a:ea typeface="+mn-ea"/>
                <a:cs typeface="Arial" panose="020B0604020202020204" pitchFamily="34" charset="0"/>
              </a:rPr>
              <a:t>- Breaks up IQ RF data into the payload</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F8298DB0-19A4-486D-E6DA-71043E37AE6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3011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84947-AAD9-D39E-EE75-2BCCBF3A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B9956-D78F-AC05-0B29-606A12157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EEC3D-7677-A2EA-AD77-44B9FC3F7733}"/>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The standard is based on VITA 49.  It is an older RF standard for packetization, and it has three components:  It has your context packets, your signal data packets, and your command packets.  The protocol layer sits inside of UDP and then the headers can be IPV4, IPV6.  The context packets are required and are 150-byte packets, and they define the center frequency, the bandwidth and the sample rate.  And then the IQ data is put into the payloads of the data packets and the data packets can be any anywhere from small packets 64-byte packets to jumbo frames up to 9000-byte.  And they get put together in aggregate to build a waveform.</a:t>
            </a:r>
          </a:p>
          <a:p>
            <a:pPr algn="l"/>
            <a:r>
              <a:rPr lang="en-US" b="0" i="0" dirty="0">
                <a:solidFill>
                  <a:srgbClr val="2A1D21"/>
                </a:solidFill>
                <a:effectLst/>
                <a:highlight>
                  <a:srgbClr val="FFFFFF"/>
                </a:highlight>
                <a:latin typeface="Open Sans" panose="020B0606030504020204" pitchFamily="34" charset="0"/>
              </a:rPr>
              <a:t>The data packets contain the IQ data.  Now I've sort of misrepresented with this image here, it is not a context packet and then a data packet.  Context packets can happen anywhere from every other packet to every thousand packets. It's not a one-to-one packet rate and it's not necessary.  But they are required to tell the DIFI device how to decode it.  And so over many data packets and payloads you get a full waveform.  Hence, packetized RF over IP.</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Command Packets</a:t>
            </a: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Flow Control</a:t>
            </a: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synchronize with time stamps in context packets</a:t>
            </a:r>
          </a:p>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enables DIFI devices to monitor their own buffers</a:t>
            </a:r>
          </a:p>
          <a:p>
            <a:pPr marL="273050" marR="0" lvl="2"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device buffers are over running with too much packet loss, flow control messages are sent to partner device and control data rate speeds.</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57D6DEA4-D7B2-8815-3F74-2A8ABE97585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1502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60319-95AB-B9F2-2748-F97A24064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00D52-D29F-EB54-B884-AD002123A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E1AE2-1FE0-1EC6-037B-782AA5CF42D0}"/>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The standard is based on VITA 49.  It is an older RF standard for packetization, and it has three components:  It has your context packets, your signal data packets, and your command packets.  The protocol layer sits inside of UDP and then the headers can be IPV4, IPV6.  The context packets are required and are 150-byte packets, and they define the center frequency, the bandwidth and the sample rate.  And then the IQ data is put into the payloads of the data packets and the data packets can be any anywhere from small packets 64-byte packets to jumbo frames up to 9000-byte.  And they get put together in aggregate to build a waveform.</a:t>
            </a:r>
          </a:p>
          <a:p>
            <a:pPr algn="l"/>
            <a:r>
              <a:rPr lang="en-US" b="0" i="0" dirty="0">
                <a:solidFill>
                  <a:srgbClr val="2A1D21"/>
                </a:solidFill>
                <a:effectLst/>
                <a:highlight>
                  <a:srgbClr val="FFFFFF"/>
                </a:highlight>
                <a:latin typeface="Open Sans" panose="020B0606030504020204" pitchFamily="34" charset="0"/>
              </a:rPr>
              <a:t>The data packets contain the IQ data.  Now I've sort of misrepresented with this image here, it is not a context packet and then a data packet.  Context packets can happen anywhere from every other packet to every thousand packets. It's not a one-to-one packet rate and it's not necessary.  But they are required to tell the DIFI device how to decode it.  And so over many data packets and payloads you get a full waveform.  Hence, packetized RF over IP.</a:t>
            </a:r>
          </a:p>
          <a:p>
            <a:pPr algn="l"/>
            <a:endParaRPr lang="en-US" b="0" i="0" dirty="0">
              <a:solidFill>
                <a:srgbClr val="2A1D21"/>
              </a:solidFill>
              <a:effectLst/>
              <a:highlight>
                <a:srgbClr val="FFFFFF"/>
              </a:highlight>
              <a:latin typeface="Open Sans" panose="020B0606030504020204" pitchFamily="34" charset="0"/>
            </a:endParaRPr>
          </a:p>
          <a:p>
            <a:pPr algn="l" rtl="0" fontAlgn="base">
              <a:spcBef>
                <a:spcPts val="400"/>
              </a:spcBef>
              <a:buClrTx/>
              <a:buSzPts val="1200"/>
              <a:buFont typeface="Arial" panose="020B0604020202020204" pitchFamily="34" charset="0"/>
              <a:buChar char="​"/>
            </a:pPr>
            <a:r>
              <a:rPr lang="en-US" sz="1800" kern="1200" dirty="0">
                <a:solidFill>
                  <a:srgbClr val="000000"/>
                </a:solidFill>
                <a:effectLst/>
                <a:latin typeface="Arial" panose="020B0604020202020204" pitchFamily="34" charset="0"/>
                <a:ea typeface="+mn-ea"/>
                <a:cs typeface="Arial" panose="020B0604020202020204" pitchFamily="34" charset="0"/>
              </a:rPr>
              <a:t>--------------------------------------------------------</a:t>
            </a:r>
            <a:endParaRPr lang="en-US" sz="1800" dirty="0">
              <a:effectLst/>
            </a:endParaRPr>
          </a:p>
          <a:p>
            <a:pPr algn="l" rtl="0" fontAlgn="base">
              <a:spcBef>
                <a:spcPts val="400"/>
              </a:spcBef>
              <a:buNone/>
            </a:pPr>
            <a:endParaRPr lang="en-US" dirty="0">
              <a:effectLst/>
            </a:endParaRPr>
          </a:p>
          <a:p>
            <a:pPr algn="l" rtl="0" fontAlgn="base">
              <a:spcBef>
                <a:spcPts val="400"/>
              </a:spcBef>
              <a:buNone/>
            </a:pPr>
            <a:r>
              <a:rPr lang="en-US" dirty="0">
                <a:effectLst/>
              </a:rPr>
              <a:t>All 3 packet types all come together into a stream to build a contiguous IQ data stream that can be demodulated by a DIFI aware device.</a:t>
            </a:r>
          </a:p>
          <a:p>
            <a:pPr algn="l" rtl="0" fontAlgn="base">
              <a:spcBef>
                <a:spcPts val="400"/>
              </a:spcBef>
              <a:buNone/>
            </a:pPr>
            <a:endParaRPr lang="en-US" dirty="0">
              <a:effectLst/>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54F7A114-0CEF-6555-6B82-B82A61CBA9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3684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8D8-4B30-CC1B-7B29-7A47710CF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5EB7-402F-40C2-2942-968EA1067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0C06F-1480-8978-D7B1-B4B50CB4F59C}"/>
              </a:ext>
            </a:extLst>
          </p:cNvPr>
          <p:cNvSpPr>
            <a:spLocks noGrp="1"/>
          </p:cNvSpPr>
          <p:nvPr>
            <p:ph type="body" idx="1"/>
          </p:nvPr>
        </p:nvSpPr>
        <p:spPr/>
        <p:txBody>
          <a:bodyPr/>
          <a:lstStyle/>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5E9694F-F4E7-8E8A-DFEC-107BBABD2B2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184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49567-4F7A-1452-2D67-5F5A46C8E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08C9E-0E3A-CF1E-B0B4-045190371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7DB9A-206E-6144-A615-1E6E3A657586}"/>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1200" dirty="0">
                <a:solidFill>
                  <a:srgbClr val="323130"/>
                </a:solidFill>
                <a:effectLst/>
                <a:latin typeface="Segoe UI" panose="020B0502040204020203" pitchFamily="34" charset="0"/>
                <a:ea typeface="Segoe UI" panose="020B0502040204020203" pitchFamily="34" charset="0"/>
              </a:rPr>
              <a:t>You'll find a lot of these names on the DIFI Consortium Board, and we just joined the DIFI board, it is headed by Simon Swift who is an engineer at ETL.</a:t>
            </a:r>
            <a:br>
              <a:rPr lang="en-US" sz="1200" dirty="0">
                <a:solidFill>
                  <a:srgbClr val="323130"/>
                </a:solidFill>
                <a:effectLst/>
                <a:latin typeface="Segoe UI" panose="020B0502040204020203" pitchFamily="34" charset="0"/>
                <a:ea typeface="Segoe UI" panose="020B0502040204020203" pitchFamily="34" charset="0"/>
              </a:rPr>
            </a:br>
            <a:r>
              <a:rPr lang="en-US" sz="1200" dirty="0">
                <a:solidFill>
                  <a:srgbClr val="323130"/>
                </a:solidFill>
                <a:effectLst/>
                <a:latin typeface="Segoe UI" panose="020B0502040204020203" pitchFamily="34" charset="0"/>
                <a:ea typeface="Segoe UI" panose="020B0502040204020203" pitchFamily="34" charset="0"/>
              </a:rPr>
              <a:t>But we have been working very closely with Kratos.  We have worked on a converter of theirs, and in addition, we have purchased one of the newer Kratos IFCs that supports 40 GE data speeds and we're building a DIFI lab out in Keysight’s Columbia Maryland facility.</a:t>
            </a:r>
            <a:br>
              <a:rPr lang="en-US" sz="1200" dirty="0">
                <a:solidFill>
                  <a:srgbClr val="323130"/>
                </a:solidFill>
                <a:effectLst/>
                <a:latin typeface="Segoe UI" panose="020B0502040204020203" pitchFamily="34" charset="0"/>
                <a:ea typeface="Segoe UI" panose="020B0502040204020203" pitchFamily="34" charset="0"/>
              </a:rPr>
            </a:br>
            <a:r>
              <a:rPr lang="en-US" sz="1200" dirty="0">
                <a:solidFill>
                  <a:srgbClr val="323130"/>
                </a:solidFill>
                <a:effectLst/>
                <a:latin typeface="Segoe UI" panose="020B0502040204020203" pitchFamily="34" charset="0"/>
                <a:ea typeface="Segoe UI" panose="020B0502040204020203" pitchFamily="34" charset="0"/>
              </a:rPr>
              <a:t>And we're also working closely with the VSA software team out in Washington. Fred Christensen is the lead engineer on that.</a:t>
            </a:r>
            <a:br>
              <a:rPr lang="en-US" sz="1200" dirty="0">
                <a:solidFill>
                  <a:srgbClr val="323130"/>
                </a:solidFill>
                <a:effectLst/>
                <a:latin typeface="Segoe UI" panose="020B0502040204020203" pitchFamily="34" charset="0"/>
                <a:ea typeface="Segoe UI" panose="020B0502040204020203" pitchFamily="34" charset="0"/>
              </a:rPr>
            </a:br>
            <a:r>
              <a:rPr lang="en-US" sz="1200" dirty="0">
                <a:solidFill>
                  <a:srgbClr val="323130"/>
                </a:solidFill>
                <a:effectLst/>
                <a:latin typeface="Segoe UI" panose="020B0502040204020203" pitchFamily="34" charset="0"/>
                <a:ea typeface="Segoe UI" panose="020B0502040204020203" pitchFamily="34" charset="0"/>
              </a:rPr>
              <a:t>We've also seen some deployments with ETL and ATG and we've been in discussions with them.  ATG and ETL also make intermittent frequency converters.</a:t>
            </a:r>
            <a:br>
              <a:rPr lang="en-US" sz="1200" dirty="0">
                <a:solidFill>
                  <a:srgbClr val="323130"/>
                </a:solidFill>
                <a:effectLst/>
                <a:latin typeface="Segoe UI" panose="020B0502040204020203" pitchFamily="34" charset="0"/>
                <a:ea typeface="Segoe UI" panose="020B0502040204020203" pitchFamily="34" charset="0"/>
              </a:rPr>
            </a:br>
            <a:r>
              <a:rPr lang="en-US" sz="1200" dirty="0">
                <a:solidFill>
                  <a:srgbClr val="323130"/>
                </a:solidFill>
                <a:effectLst/>
                <a:latin typeface="Segoe UI" panose="020B0502040204020203" pitchFamily="34" charset="0"/>
                <a:ea typeface="Segoe UI" panose="020B0502040204020203" pitchFamily="34" charset="0"/>
              </a:rPr>
              <a:t>These are all the board members.  There's over 40 companies contributing to the standard currently.</a:t>
            </a:r>
            <a:br>
              <a:rPr lang="en-US" sz="1200" dirty="0">
                <a:solidFill>
                  <a:srgbClr val="323130"/>
                </a:solidFill>
                <a:effectLst/>
                <a:latin typeface="Segoe UI" panose="020B0502040204020203" pitchFamily="34" charset="0"/>
                <a:ea typeface="Segoe UI" panose="020B0502040204020203" pitchFamily="34" charset="0"/>
              </a:rPr>
            </a:br>
            <a:endParaRPr lang="en-US" dirty="0"/>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C61F0FD1-BD80-F8E3-AB3A-128A5DF01E8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339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9F59-A30D-1144-FACA-50044526D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75624-0DB7-85EE-E57E-5756D05690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7146D-2D73-D87D-6144-504E3BCB013F}"/>
              </a:ext>
            </a:extLst>
          </p:cNvPr>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Arial" panose="020B0604020202020204" pitchFamily="34" charset="0"/>
              </a:rPr>
              <a:t>In a traditional satcom system, the modem is often a limiting factor, serving two basic functions: IF conversion and digital signal processing. Both functions are typically integrated in a proprietary box that transmits and receives an analog intermediate frequency, like L-band.</a:t>
            </a:r>
          </a:p>
          <a:p>
            <a:r>
              <a:rPr lang="en-US" sz="1200" b="0" i="0" kern="1200" dirty="0">
                <a:solidFill>
                  <a:schemeClr val="tx1"/>
                </a:solidFill>
                <a:effectLst/>
                <a:latin typeface="Arial" panose="020B0604020202020204" pitchFamily="34" charset="0"/>
                <a:ea typeface="+mn-ea"/>
                <a:cs typeface="Arial" panose="020B0604020202020204" pitchFamily="34" charset="0"/>
              </a:rPr>
              <a:t>The analog signal degrades over the length of a coaxial cable</a:t>
            </a:r>
          </a:p>
          <a:p>
            <a:pPr>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9E4A6E6-A640-99AB-5AF7-E143462C395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2155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63FAA-01BB-C5B6-1646-7137F1B10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C588C-7A3A-26A7-F2FB-4BD126162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4C4FAF-8E7D-C697-AEC2-70F2F0BBA453}"/>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List of current corporate members </a:t>
            </a:r>
            <a:r>
              <a:rPr lang="en-US" sz="1200" kern="1200" dirty="0">
                <a:solidFill>
                  <a:srgbClr val="323130"/>
                </a:solidFill>
                <a:effectLst/>
                <a:latin typeface="Segoe UI" panose="020B0502040204020203" pitchFamily="34" charset="0"/>
                <a:ea typeface="+mn-ea"/>
                <a:cs typeface="Arial" panose="020B0604020202020204" pitchFamily="34" charset="0"/>
              </a:rPr>
              <a:t>(</a:t>
            </a:r>
            <a:r>
              <a:rPr lang="en-US" sz="1200" dirty="0">
                <a:solidFill>
                  <a:srgbClr val="323130"/>
                </a:solidFill>
                <a:effectLst/>
                <a:latin typeface="Segoe UI" panose="020B0502040204020203" pitchFamily="34" charset="0"/>
                <a:ea typeface="Segoe UI" panose="020B0502040204020203" pitchFamily="34" charset="0"/>
              </a:rPr>
              <a:t>companies) contributing to the DIFI standard currently.</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D47626F-560E-AAFE-3044-768270F01F5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4368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A9D66-8065-CC36-B4FE-31B4312F6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9F1B3-28C1-11F4-277F-DCDFC8E51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9B724-5FBF-8DFC-6BDF-45B9BF3631A8}"/>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Significant Non-profit board members (Government Organizations) working towards solutions that utilize the DIFI standard.</a:t>
            </a:r>
          </a:p>
        </p:txBody>
      </p:sp>
      <p:sp>
        <p:nvSpPr>
          <p:cNvPr id="4" name="Slide Number Placeholder 3">
            <a:extLst>
              <a:ext uri="{FF2B5EF4-FFF2-40B4-BE49-F238E27FC236}">
                <a16:creationId xmlns:a16="http://schemas.microsoft.com/office/drawing/2014/main" id="{A3DC3B7E-6577-8EF2-4831-47396D8D85A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1548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1771C-FF37-8FE4-8BE6-106BF82E3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C46AB-6E55-010A-C915-FEF887944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0DF93-88CD-B31E-552A-D2106FFC415A}"/>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two biggest players, The US Navy and US Army, have both contributed a total $90 million to develop a EDIM modem. They are both very serious about further development of this technology.</a:t>
            </a:r>
          </a:p>
        </p:txBody>
      </p:sp>
      <p:sp>
        <p:nvSpPr>
          <p:cNvPr id="4" name="Slide Number Placeholder 3">
            <a:extLst>
              <a:ext uri="{FF2B5EF4-FFF2-40B4-BE49-F238E27FC236}">
                <a16:creationId xmlns:a16="http://schemas.microsoft.com/office/drawing/2014/main" id="{86D28A0D-7AF0-EA22-1A48-E43C38C1909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455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0BE47-2CB3-BEA1-085F-6F7FCB905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8BB00-106C-8156-5A22-C65871DB9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3E86A-B3E0-2FEF-9F24-C7D71864714B}"/>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two biggest players, The US Navy and US Army, have both contributed a total $90 million to develop a EDIM modem. They are both very serious about further development of this technology.</a:t>
            </a:r>
          </a:p>
        </p:txBody>
      </p:sp>
      <p:sp>
        <p:nvSpPr>
          <p:cNvPr id="4" name="Slide Number Placeholder 3">
            <a:extLst>
              <a:ext uri="{FF2B5EF4-FFF2-40B4-BE49-F238E27FC236}">
                <a16:creationId xmlns:a16="http://schemas.microsoft.com/office/drawing/2014/main" id="{108C8031-8F48-2478-82FB-D30D83BD385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1735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AB6A6-3552-8B62-3770-AA1F066B3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5D806-DE61-1DED-5D23-4E6F21822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00F13-A81C-97DA-6930-9980D0942FEC}"/>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8D2DCCA4-4098-58A9-C43F-A98BBEF6885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1740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96FE-3939-6FD4-E563-C9B5F01E2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CEB06-192B-28FE-B66D-877F389C6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DC127-F3C1-1FFD-5490-1A2AC6532015}"/>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Ground Station RF Emulation set up</a:t>
            </a:r>
          </a:p>
          <a:p>
            <a:r>
              <a:rPr lang="en-US" sz="1200" kern="1200" dirty="0">
                <a:solidFill>
                  <a:schemeClr val="tx1"/>
                </a:solidFill>
                <a:effectLst/>
                <a:latin typeface="Arial" panose="020B0604020202020204" pitchFamily="34" charset="0"/>
                <a:ea typeface="+mn-ea"/>
                <a:cs typeface="Arial" panose="020B0604020202020204" pitchFamily="34" charset="0"/>
              </a:rPr>
              <a:t>- Use Signal Generator to emulate Satellite RF Transmission</a:t>
            </a:r>
          </a:p>
          <a:p>
            <a:pPr marL="273050" lvl="2" indent="-136525">
              <a:buFontTx/>
              <a:buChar char="-"/>
            </a:pPr>
            <a:r>
              <a:rPr lang="en-US" sz="1200" kern="1200" dirty="0">
                <a:solidFill>
                  <a:schemeClr val="tx1"/>
                </a:solidFill>
                <a:effectLst/>
                <a:latin typeface="Arial" panose="020B0604020202020204" pitchFamily="34" charset="0"/>
                <a:ea typeface="+mn-ea"/>
                <a:cs typeface="Arial" panose="020B0604020202020204" pitchFamily="34" charset="0"/>
              </a:rPr>
              <a:t>Allows for various modulation settings (QPSK, 16-QAM)</a:t>
            </a:r>
          </a:p>
          <a:p>
            <a:pPr marL="273050" lvl="2" indent="-136525">
              <a:buFontTx/>
              <a:buChar char="-"/>
            </a:pPr>
            <a:r>
              <a:rPr lang="en-US" sz="1200" kern="1200" dirty="0">
                <a:solidFill>
                  <a:schemeClr val="tx1"/>
                </a:solidFill>
                <a:effectLst/>
                <a:latin typeface="Arial" panose="020B0604020202020204" pitchFamily="34" charset="0"/>
                <a:ea typeface="+mn-ea"/>
                <a:cs typeface="Arial" panose="020B0604020202020204" pitchFamily="34" charset="0"/>
              </a:rPr>
              <a:t>You can create CW signals for simpler DIFI generation in the downstream</a:t>
            </a:r>
          </a:p>
          <a:p>
            <a:pPr marL="0" lvl="1" indent="0">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8A52EE18-EB7B-64B7-A4A1-B47ECAC8218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4854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24CED-13E4-1713-CFFD-A580FE436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25793-02F3-9191-25C4-1152040D7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4D9FF-2850-1835-79B7-E41F73D3D1A2}"/>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Ground Station RF Emulation set up</a:t>
            </a:r>
          </a:p>
          <a:p>
            <a:r>
              <a:rPr lang="en-US" sz="1200" kern="1200" dirty="0">
                <a:solidFill>
                  <a:schemeClr val="tx1"/>
                </a:solidFill>
                <a:effectLst/>
                <a:latin typeface="Arial" panose="020B0604020202020204" pitchFamily="34" charset="0"/>
                <a:ea typeface="+mn-ea"/>
                <a:cs typeface="Arial" panose="020B0604020202020204" pitchFamily="34" charset="0"/>
              </a:rPr>
              <a:t>- Use Signal Generator to emulate Satellite RF Transmission</a:t>
            </a:r>
          </a:p>
          <a:p>
            <a:pPr marL="273050" lvl="2" indent="-136525">
              <a:buFontTx/>
              <a:buChar char="-"/>
            </a:pPr>
            <a:r>
              <a:rPr lang="en-US" sz="1200" kern="1200" dirty="0">
                <a:solidFill>
                  <a:schemeClr val="tx1"/>
                </a:solidFill>
                <a:effectLst/>
                <a:latin typeface="Arial" panose="020B0604020202020204" pitchFamily="34" charset="0"/>
                <a:ea typeface="+mn-ea"/>
                <a:cs typeface="Arial" panose="020B0604020202020204" pitchFamily="34" charset="0"/>
              </a:rPr>
              <a:t>Allows for various modulation settings (QPSK, 16-QAM)</a:t>
            </a:r>
          </a:p>
          <a:p>
            <a:pPr marL="273050" lvl="2" indent="-136525">
              <a:buFontTx/>
              <a:buChar char="-"/>
            </a:pPr>
            <a:r>
              <a:rPr lang="en-US" sz="1200" kern="1200" dirty="0">
                <a:solidFill>
                  <a:schemeClr val="tx1"/>
                </a:solidFill>
                <a:effectLst/>
                <a:latin typeface="Arial" panose="020B0604020202020204" pitchFamily="34" charset="0"/>
                <a:ea typeface="+mn-ea"/>
                <a:cs typeface="Arial" panose="020B0604020202020204" pitchFamily="34" charset="0"/>
              </a:rPr>
              <a:t>You can create CW signals for simpler DIFI generation in the downstream</a:t>
            </a:r>
          </a:p>
          <a:p>
            <a:pPr marL="0" lvl="1" indent="0">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AB439A30-8EA5-4A9F-921A-846191725BA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4036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D740-D196-7C33-2A2A-5FE028909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26FC1-868B-58AF-4B08-4A30DD2CD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5895D-D613-59A2-0165-06B0C0E944CC}"/>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14FCF26D-7CE4-9E6D-1BEE-2AC1797913E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3651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5D128-C85C-ECD3-2A8D-60F12B227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FB96B-4487-89E1-E1AA-4EB465D5F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CB695-028D-3C80-4E18-345805FA6C5E}"/>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3E085CC5-6C76-6AC6-8754-D1BE0CEC853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3371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C7BAA-8B45-90DB-5855-4F8995D92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A68AE-423A-5510-493E-E2E38BCD1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276EB-1064-68A8-BFE3-B33FF98F082D}"/>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AA1BEDC4-9351-7160-4DB4-F930A3F281D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568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9765-9429-1638-BC76-7009E582F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DC85D-A6AD-E8F4-3600-69097B821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9D991-A524-A67B-420F-7B306525BD72}"/>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Traditional satellite headend solutions call for housing massive satellite headend equipment in data centers located out in the field for the military. This solution calls for mobility of heavy equipment such as satellite dishes and headend equipment which would require transportation by truck.  </a:t>
            </a:r>
          </a:p>
        </p:txBody>
      </p:sp>
      <p:sp>
        <p:nvSpPr>
          <p:cNvPr id="4" name="Slide Number Placeholder 3">
            <a:extLst>
              <a:ext uri="{FF2B5EF4-FFF2-40B4-BE49-F238E27FC236}">
                <a16:creationId xmlns:a16="http://schemas.microsoft.com/office/drawing/2014/main" id="{376F2E9B-BE53-B4EA-6539-8F18810C30D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1648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4B2CA-6AA0-3F51-6D4C-442DC7D85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8EE03-A5FA-6A9F-8937-DC216A2BB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EF61C-3B74-997B-0D43-6C55D5C2D18E}"/>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57BBD733-8BFB-A77B-0FB6-98B32445CFB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2683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89A89-CC21-09F1-D208-5FD9143F7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85106-95AC-0982-8676-4E38D1A4C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62DC8-40E7-EC92-1B9E-308EC9202D61}"/>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DA038570-DD02-AC7B-97F9-AD5FCC396FD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3141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C178F-BD77-696C-64FA-B0921757A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B67A9-8D16-0057-564B-A7FBE93B6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83254-CF85-A8FF-1784-5C64DEE1FB86}"/>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C3631B6-EA11-1B7B-0F0F-135599515DC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9991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6890-758B-A087-D793-3FD048776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0D1F5-34EC-2B16-890A-1DA49AB9F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7D0B2-F073-2B0A-3579-4508DE355364}"/>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923DAB5A-DDEE-8246-00A6-9F7E8998959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29547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31D66-8700-1ADE-4B95-1514015D8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EC050-A942-2665-301C-EF3FE5BB1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A66D9F-A98F-1B2B-57E3-447E4FC7260E}"/>
              </a:ext>
            </a:extLst>
          </p:cNvPr>
          <p:cNvSpPr>
            <a:spLocks noGrp="1"/>
          </p:cNvSpPr>
          <p:nvPr>
            <p:ph type="body" idx="1"/>
          </p:nvPr>
        </p:nvSpPr>
        <p:spPr/>
        <p:txBody>
          <a:bodyPr/>
          <a:lstStyle/>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pPr algn="l"/>
            <a:endParaRPr lang="en-US" sz="1200" b="0" i="0" dirty="0">
              <a:solidFill>
                <a:srgbClr val="2A1D21"/>
              </a:solidFill>
              <a:effectLst/>
              <a:highlight>
                <a:srgbClr val="FFFFFF"/>
              </a:highlight>
              <a:latin typeface="Open Sans" panose="020B0606030504020204" pitchFamily="34" charset="0"/>
            </a:endParaRPr>
          </a:p>
          <a:p>
            <a:pPr algn="l"/>
            <a:r>
              <a:rPr lang="en-US" sz="1200" dirty="0">
                <a:solidFill>
                  <a:schemeClr val="tx1">
                    <a:lumMod val="85000"/>
                    <a:lumOff val="15000"/>
                  </a:schemeClr>
                </a:solidFill>
              </a:rPr>
              <a:t>EDIM Modem (Enterprise Digital Intermediate Frequency Multi-Carrier)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B85428F4-D94F-1BD1-534E-CEDD29A0714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3914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B2FAF-FB61-1617-BAF2-6F20A2926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EA28E-07ED-8768-0EF9-FF776D9B52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86294-40F3-E9CA-C8E5-A7B0ED5568B9}"/>
              </a:ext>
            </a:extLst>
          </p:cNvPr>
          <p:cNvSpPr>
            <a:spLocks noGrp="1"/>
          </p:cNvSpPr>
          <p:nvPr>
            <p:ph type="body" idx="1"/>
          </p:nvPr>
        </p:nvSpPr>
        <p:spPr/>
        <p:txBody>
          <a:bodyPr/>
          <a:lstStyle/>
          <a:p>
            <a:pPr algn="l"/>
            <a:r>
              <a:rPr lang="en-US" sz="1200" b="0" i="0" kern="1200" dirty="0" err="1">
                <a:solidFill>
                  <a:schemeClr val="tx1"/>
                </a:solidFill>
                <a:effectLst/>
                <a:highlight>
                  <a:srgbClr val="FFFFFF"/>
                </a:highlight>
                <a:latin typeface="Arial" panose="020B0604020202020204" pitchFamily="34" charset="0"/>
                <a:ea typeface="+mn-ea"/>
                <a:cs typeface="Arial" panose="020B0604020202020204" pitchFamily="34" charset="0"/>
              </a:rPr>
              <a:t>PropSim</a:t>
            </a:r>
            <a:r>
              <a:rPr lang="en-US" sz="1200" b="0" i="0" kern="1200" dirty="0">
                <a:solidFill>
                  <a:schemeClr val="tx1"/>
                </a:solidFill>
                <a:effectLst/>
                <a:highlight>
                  <a:srgbClr val="FFFFFF"/>
                </a:highlight>
                <a:latin typeface="Arial" panose="020B0604020202020204" pitchFamily="34" charset="0"/>
                <a:ea typeface="+mn-ea"/>
                <a:cs typeface="Arial" panose="020B0604020202020204" pitchFamily="34" charset="0"/>
              </a:rPr>
              <a:t>: Designed for precise emulation of complex RF environments, including massive multiple-input / multiple-output (MIMO), beamforming, and high-speed mobility</a:t>
            </a: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06B41A95-B577-DACE-3066-504C463923D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8048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5879C-D451-C4B1-BC1E-2952E9690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992F6-2E3F-0266-CFC3-4D797A574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73358-1A67-5648-032C-E038515C7518}"/>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This process applies the same for DIFI in its traditional use case</a:t>
            </a:r>
          </a:p>
          <a:p>
            <a:r>
              <a:rPr lang="en-US" sz="1200" kern="1200" dirty="0">
                <a:solidFill>
                  <a:schemeClr val="tx1"/>
                </a:solidFill>
                <a:effectLst/>
                <a:latin typeface="Arial" panose="020B0604020202020204" pitchFamily="34" charset="0"/>
                <a:ea typeface="+mn-ea"/>
                <a:cs typeface="Arial" panose="020B0604020202020204" pitchFamily="34" charset="0"/>
              </a:rPr>
              <a:t>- With DIFI Satellite Modems</a:t>
            </a:r>
          </a:p>
        </p:txBody>
      </p:sp>
      <p:sp>
        <p:nvSpPr>
          <p:cNvPr id="4" name="Slide Number Placeholder 3">
            <a:extLst>
              <a:ext uri="{FF2B5EF4-FFF2-40B4-BE49-F238E27FC236}">
                <a16:creationId xmlns:a16="http://schemas.microsoft.com/office/drawing/2014/main" id="{D21EFE9D-1EDB-BE3D-94FA-6DB24F341F8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1087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1F71-70D0-C2C6-91FA-E9C6F67D7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2C81D-DA9C-ABD6-9204-934C96686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1835D-3FA2-C644-C050-85765249D0F6}"/>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This process applies the same for DIFI in its traditional use case</a:t>
            </a:r>
          </a:p>
          <a:p>
            <a:r>
              <a:rPr lang="en-US" sz="1200" kern="1200" dirty="0">
                <a:solidFill>
                  <a:schemeClr val="tx1"/>
                </a:solidFill>
                <a:effectLst/>
                <a:latin typeface="Arial" panose="020B0604020202020204" pitchFamily="34" charset="0"/>
                <a:ea typeface="+mn-ea"/>
                <a:cs typeface="Arial" panose="020B0604020202020204" pitchFamily="34" charset="0"/>
              </a:rPr>
              <a:t>- With DIFI Satellite Modems</a:t>
            </a:r>
          </a:p>
        </p:txBody>
      </p:sp>
      <p:sp>
        <p:nvSpPr>
          <p:cNvPr id="4" name="Slide Number Placeholder 3">
            <a:extLst>
              <a:ext uri="{FF2B5EF4-FFF2-40B4-BE49-F238E27FC236}">
                <a16:creationId xmlns:a16="http://schemas.microsoft.com/office/drawing/2014/main" id="{C6389DCE-2C00-545F-8CC4-512AF7496C5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134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7C59F-39FA-1A6F-5DE3-3AF9BD893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9B036-7FC4-06CA-96C2-F3CD42380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5ED8E-1BD4-A2CD-BEE4-05C1FAC8FDE1}"/>
              </a:ext>
            </a:extLst>
          </p:cNvPr>
          <p:cNvSpPr>
            <a:spLocks noGrp="1"/>
          </p:cNvSpPr>
          <p:nvPr>
            <p:ph type="body" idx="1"/>
          </p:nvPr>
        </p:nvSpPr>
        <p:spPr/>
        <p:txBody>
          <a:bodyPr/>
          <a:lstStyle/>
          <a:p>
            <a:endParaRPr lang="en-US" sz="1200" b="0" i="0" kern="1200" dirty="0">
              <a:solidFill>
                <a:schemeClr val="tx1"/>
              </a:solidFill>
              <a:effectLst/>
              <a:highlight>
                <a:srgbClr val="FFFFFF"/>
              </a:highlight>
              <a:latin typeface="Arial" panose="020B0604020202020204" pitchFamily="34" charset="0"/>
              <a:ea typeface="+mn-ea"/>
              <a:cs typeface="Arial" panose="020B0604020202020204" pitchFamily="34" charset="0"/>
            </a:endParaRPr>
          </a:p>
          <a:p>
            <a:r>
              <a:rPr lang="en-US" sz="1200" b="0" i="0" kern="1200" dirty="0">
                <a:solidFill>
                  <a:schemeClr val="tx1"/>
                </a:solidFill>
                <a:effectLst/>
                <a:highlight>
                  <a:srgbClr val="FFFFFF"/>
                </a:highlight>
                <a:latin typeface="Arial" panose="020B0604020202020204" pitchFamily="34" charset="0"/>
                <a:ea typeface="+mn-ea"/>
                <a:cs typeface="Arial" panose="020B0604020202020204" pitchFamily="34" charset="0"/>
              </a:rPr>
              <a:t>Digital IF decouples those two functions. An IF converter placed at or near the antenna transforms analog IF signals into digital IF streams and vice-versa. When the signal is converted to zeros and ones, it is packetized, or put in a standard format, making it compatible with any network that handles IP traffic. Rather than analog signal that degrades over the length of a coaxial cable, digital IF streams can be transported virtually anywhere accessible by an IP network, then processed by software-defined modems and other virtual machines running on local general-purpose compute or the cloud.</a:t>
            </a:r>
          </a:p>
          <a:p>
            <a:pPr algn="l"/>
            <a:endParaRPr lang="en-US" b="0" i="0" dirty="0">
              <a:solidFill>
                <a:srgbClr val="2A1D21"/>
              </a:solidFill>
              <a:effectLst/>
              <a:highlight>
                <a:srgbClr val="FFFFFF"/>
              </a:highlight>
              <a:latin typeface="Open Sans" panose="020B0606030504020204" pitchFamily="34" charset="0"/>
            </a:endParaRPr>
          </a:p>
          <a:p>
            <a:pPr algn="l"/>
            <a:endParaRPr lang="en-US" b="0" i="0" dirty="0">
              <a:solidFill>
                <a:srgbClr val="2A1D21"/>
              </a:solidFill>
              <a:effectLst/>
              <a:highlight>
                <a:srgbClr val="FFFFFF"/>
              </a:highlight>
              <a:latin typeface="Open Sans" panose="020B0606030504020204" pitchFamily="34" charset="0"/>
            </a:endParaRPr>
          </a:p>
          <a:p>
            <a:pPr algn="l"/>
            <a:endParaRPr lang="en-US" b="0" i="0" dirty="0">
              <a:solidFill>
                <a:srgbClr val="2A1D21"/>
              </a:solidFill>
              <a:effectLst/>
              <a:highlight>
                <a:srgbClr val="FFFFFF"/>
              </a:highlight>
              <a:latin typeface="Open Sans" panose="020B0606030504020204" pitchFamily="34" charset="0"/>
            </a:endParaRPr>
          </a:p>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When we move to fully digitized RF IQ data, we no longer require a physical connection to the ground station and therefore no longer require a mobile setup for our ground station. It can instead be passed wirelessly through high-speed internet, 10 MHz microwave, and private 5G. This allows for satellite feeds to be set up in remote places and for signals to be processed in the cloud.</a:t>
            </a:r>
          </a:p>
        </p:txBody>
      </p:sp>
      <p:sp>
        <p:nvSpPr>
          <p:cNvPr id="4" name="Slide Number Placeholder 3">
            <a:extLst>
              <a:ext uri="{FF2B5EF4-FFF2-40B4-BE49-F238E27FC236}">
                <a16:creationId xmlns:a16="http://schemas.microsoft.com/office/drawing/2014/main" id="{B357A869-4A49-A80A-5165-3E13C61DDF4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76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9F999-9367-31B3-EEE4-5955968AC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1B126-762E-D448-FEAC-E65D96249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1D226-64E2-9210-2ED0-E3EEADDB4B1E}"/>
              </a:ext>
            </a:extLst>
          </p:cNvPr>
          <p:cNvSpPr>
            <a:spLocks noGrp="1"/>
          </p:cNvSpPr>
          <p:nvPr>
            <p:ph type="body" idx="1"/>
          </p:nvPr>
        </p:nvSpPr>
        <p:spPr/>
        <p:txBody>
          <a:bodyPr/>
          <a:lstStyle/>
          <a:p>
            <a:endParaRPr lang="en-US" sz="1200" b="0" i="0" kern="1200" dirty="0">
              <a:solidFill>
                <a:schemeClr val="tx1"/>
              </a:solidFill>
              <a:effectLst/>
              <a:highlight>
                <a:srgbClr val="FFFFFF"/>
              </a:highlight>
              <a:latin typeface="Arial" panose="020B0604020202020204" pitchFamily="34" charset="0"/>
              <a:ea typeface="+mn-ea"/>
              <a:cs typeface="Arial" panose="020B0604020202020204" pitchFamily="34" charset="0"/>
            </a:endParaRPr>
          </a:p>
          <a:p>
            <a:r>
              <a:rPr lang="en-US" sz="1200" b="0" i="0" kern="1200" dirty="0">
                <a:solidFill>
                  <a:schemeClr val="tx1"/>
                </a:solidFill>
                <a:effectLst/>
                <a:highlight>
                  <a:srgbClr val="FFFFFF"/>
                </a:highlight>
                <a:latin typeface="Arial" panose="020B0604020202020204" pitchFamily="34" charset="0"/>
                <a:ea typeface="+mn-ea"/>
                <a:cs typeface="Arial" panose="020B0604020202020204" pitchFamily="34" charset="0"/>
              </a:rPr>
              <a:t>Digital IF decouples those two functions. An IF converter placed at or near the antenna transforms analog IF signals into digital IF streams and vice-versa. When the signal is converted to zeros and ones, it is packetized, or put in a standard format, making it compatible with any network that handles IP traffic. Rather than analog signal that degrades over the length of a coaxial cable, digital IF streams can be transported virtually anywhere accessible by an IP network, then processed by software-defined modems and other virtual machines running on local general-purpose compute or the cloud.</a:t>
            </a:r>
          </a:p>
          <a:p>
            <a:pPr algn="l"/>
            <a:endParaRPr lang="en-US" b="0" i="0" dirty="0">
              <a:solidFill>
                <a:srgbClr val="2A1D21"/>
              </a:solidFill>
              <a:effectLst/>
              <a:highlight>
                <a:srgbClr val="FFFFFF"/>
              </a:highlight>
              <a:latin typeface="Open Sans" panose="020B0606030504020204" pitchFamily="34" charset="0"/>
            </a:endParaRPr>
          </a:p>
          <a:p>
            <a:pPr algn="l"/>
            <a:endParaRPr lang="en-US" b="0" i="0" dirty="0">
              <a:solidFill>
                <a:srgbClr val="2A1D21"/>
              </a:solidFill>
              <a:effectLst/>
              <a:highlight>
                <a:srgbClr val="FFFFFF"/>
              </a:highlight>
              <a:latin typeface="Open Sans" panose="020B0606030504020204" pitchFamily="34" charset="0"/>
            </a:endParaRPr>
          </a:p>
          <a:p>
            <a:pPr algn="l"/>
            <a:endParaRPr lang="en-US" b="0" i="0" dirty="0">
              <a:solidFill>
                <a:srgbClr val="2A1D21"/>
              </a:solidFill>
              <a:effectLst/>
              <a:highlight>
                <a:srgbClr val="FFFFFF"/>
              </a:highlight>
              <a:latin typeface="Open Sans" panose="020B0606030504020204" pitchFamily="34" charset="0"/>
            </a:endParaRPr>
          </a:p>
          <a:p>
            <a:pPr algn="l"/>
            <a:r>
              <a:rPr lang="en-US" b="0" i="0" dirty="0">
                <a:solidFill>
                  <a:srgbClr val="2A1D21"/>
                </a:solidFill>
                <a:effectLst/>
                <a:highlight>
                  <a:srgbClr val="FFFFFF"/>
                </a:highlight>
                <a:latin typeface="Open Sans" panose="020B0606030504020204" pitchFamily="34" charset="0"/>
              </a:rPr>
              <a:t>DIFI stands for digital intermediate frequency interoperability.  Otherwise known as Packetized RF.  And two of the key components are an RF/IF converter (IFC) which will take satellite signals and convert them to an intermediate frequency that can be dealt with small electronics, which are all very aware of and then packetize it.  And this enables us to send actual IQ data over a public or private core network or cloud, to an EDIM modem (enterprise digital intermediate frequency multi-carrier).  This is then decoded and sent to a broadcast customer or GPS data, or the military.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When we move to fully digitized RF IQ data, we no longer require a physical connection to the ground station and therefore no longer require a mobile setup for our ground station. It can instead be passed wirelessly through high-speed internet, 10 MHz microwave, and private 5G. This allows for satellite feeds to be set up in remote places and for signals to be processed in the cloud.</a:t>
            </a:r>
          </a:p>
        </p:txBody>
      </p:sp>
      <p:sp>
        <p:nvSpPr>
          <p:cNvPr id="4" name="Slide Number Placeholder 3">
            <a:extLst>
              <a:ext uri="{FF2B5EF4-FFF2-40B4-BE49-F238E27FC236}">
                <a16:creationId xmlns:a16="http://schemas.microsoft.com/office/drawing/2014/main" id="{90F985D6-BF93-9344-AFFE-A9862A73BD9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903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A8032-937A-76B6-1778-0672DE6AC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75D54-F9E7-CD7E-E6CA-1D83A2998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12132-903D-C30B-DB9E-4AB037D6B9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b="0" i="0" dirty="0">
                <a:solidFill>
                  <a:srgbClr val="343434"/>
                </a:solidFill>
                <a:effectLst/>
                <a:latin typeface="Roboto" panose="02000000000000000000" pitchFamily="2" charset="0"/>
              </a:rPr>
              <a:t>The EDIM Modem System is shown here in FIGURE 1. This illustration includes an interface for a future site-level Network Management System (NMS).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b="0" i="0" dirty="0">
                <a:solidFill>
                  <a:srgbClr val="343434"/>
                </a:solidFill>
                <a:effectLst/>
                <a:latin typeface="Roboto" panose="02000000000000000000" pitchFamily="2" charset="0"/>
              </a:rPr>
              <a:t>This future site-level NMS interface is described as a future capability</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b="0" i="0" dirty="0">
              <a:solidFill>
                <a:srgbClr val="343434"/>
              </a:solidFill>
              <a:effectLst/>
              <a:latin typeface="Roboto" panose="02000000000000000000" pitchFamily="2"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b="0" i="0" dirty="0">
                <a:solidFill>
                  <a:srgbClr val="343434"/>
                </a:solidFill>
                <a:effectLst/>
                <a:latin typeface="Roboto" panose="02000000000000000000" pitchFamily="2" charset="0"/>
              </a:rPr>
              <a:t>The EDIM Modem System consists of the following three components: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b="0" i="0" dirty="0">
                <a:solidFill>
                  <a:srgbClr val="343434"/>
                </a:solidFill>
                <a:effectLst/>
                <a:latin typeface="Roboto" panose="02000000000000000000" pitchFamily="2" charset="0"/>
              </a:rPr>
              <a:t>• The EDIM Modem, a hardware component, described below</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b="0" i="0" dirty="0">
                <a:solidFill>
                  <a:srgbClr val="343434"/>
                </a:solidFill>
                <a:effectLst/>
                <a:latin typeface="Roboto" panose="02000000000000000000" pitchFamily="2" charset="0"/>
              </a:rPr>
              <a:t>• The EDIM Modem Management System I EDIM Modem Management Software (EMMS), a software component as the central point of control for all EDIM Modems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b="0" i="0" dirty="0">
                <a:solidFill>
                  <a:srgbClr val="343434"/>
                </a:solidFill>
                <a:effectLst/>
                <a:latin typeface="Roboto" panose="02000000000000000000" pitchFamily="2" charset="0"/>
              </a:rPr>
              <a:t>• The EDIM Modem Operator Interface (01), a second software component, as the human interface to the EMMS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b="0" i="0" dirty="0">
              <a:solidFill>
                <a:srgbClr val="343434"/>
              </a:solidFill>
              <a:effectLst/>
              <a:latin typeface="Roboto" panose="02000000000000000000" pitchFamily="2" charset="0"/>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b="0" i="0" dirty="0">
                <a:solidFill>
                  <a:srgbClr val="343434"/>
                </a:solidFill>
                <a:effectLst/>
                <a:latin typeface="Roboto" panose="02000000000000000000" pitchFamily="2" charset="0"/>
              </a:rPr>
              <a:t>The EDIM Modem shall be a single fully integrated hardware appliance. The EDIM Modem presents interfaces for timing and frequency reference, power, IP data traffic. L-Band IF, Digital IF, and management and control (M&amp;C). The EDIM Modem delivers multi-carrier capabilities, including L-Band modem and Digital IF modem, while being backwards compatible with legacy modems and interfaces.</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27B366C-01D4-0DCE-DD7B-762618FA688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6592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02B28-56E8-98B1-9DB2-F430652FE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0679E-1578-842F-3627-806607CDB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AA3CD-A36D-3114-CF81-68D2BC168478}"/>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Traditional DIFI setup with DIFI Modems</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Full DIFI Setup with DIFI Modems in place of Legacy Analog Modems and their respective Digital IF Converters</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411DC7C7-4010-2F3B-22E8-96D737212AD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367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31049-9E3D-7945-B962-AC2F2975C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9C2D4-4C0F-7AFF-62F1-43C864D3A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A0852-1BC1-44E0-774A-F8280A26B780}"/>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Example of real-world application</a:t>
            </a:r>
          </a:p>
          <a:p>
            <a:r>
              <a:rPr lang="en-US" sz="1200" kern="1200" dirty="0">
                <a:solidFill>
                  <a:schemeClr val="tx1"/>
                </a:solidFill>
                <a:effectLst/>
                <a:latin typeface="Arial" panose="020B0604020202020204" pitchFamily="34" charset="0"/>
                <a:ea typeface="+mn-ea"/>
                <a:cs typeface="Arial" panose="020B0604020202020204" pitchFamily="34" charset="0"/>
              </a:rPr>
              <a:t>*From Right to Left*</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Start with Antenna and IFC in the Hub Antenna </a:t>
            </a:r>
          </a:p>
          <a:p>
            <a:r>
              <a:rPr lang="en-US" sz="1200" kern="1200" dirty="0">
                <a:solidFill>
                  <a:schemeClr val="tx1"/>
                </a:solidFill>
                <a:effectLst/>
                <a:latin typeface="Arial" panose="020B0604020202020204" pitchFamily="34" charset="0"/>
                <a:ea typeface="+mn-ea"/>
                <a:cs typeface="Arial" panose="020B0604020202020204" pitchFamily="34" charset="0"/>
              </a:rPr>
              <a:t>- IFC does digital conversion and sends signal to SATCOM Building via fiber </a:t>
            </a:r>
          </a:p>
          <a:p>
            <a:r>
              <a:rPr lang="en-US" sz="1200" kern="1200" dirty="0">
                <a:solidFill>
                  <a:schemeClr val="tx1"/>
                </a:solidFill>
                <a:effectLst/>
                <a:latin typeface="Arial" panose="020B0604020202020204" pitchFamily="34" charset="0"/>
                <a:ea typeface="+mn-ea"/>
                <a:cs typeface="Arial" panose="020B0604020202020204" pitchFamily="34" charset="0"/>
              </a:rPr>
              <a:t>- If you have multiple antennas, you can use the Digital IF Combiner in the next step to send the combined signal to your network</a:t>
            </a:r>
          </a:p>
          <a:p>
            <a:r>
              <a:rPr lang="en-US" sz="1200" kern="1200" dirty="0">
                <a:solidFill>
                  <a:schemeClr val="tx1"/>
                </a:solidFill>
                <a:effectLst/>
                <a:latin typeface="Arial" panose="020B0604020202020204" pitchFamily="34" charset="0"/>
                <a:ea typeface="+mn-ea"/>
                <a:cs typeface="Arial" panose="020B0604020202020204" pitchFamily="34" charset="0"/>
              </a:rPr>
              <a:t>- Next would be sending the combined IF signal through another Digital IF Converter to convert the signal back to RF</a:t>
            </a:r>
          </a:p>
          <a:p>
            <a:r>
              <a:rPr lang="en-US" sz="1200" kern="1200" dirty="0">
                <a:solidFill>
                  <a:schemeClr val="tx1"/>
                </a:solidFill>
                <a:effectLst/>
                <a:latin typeface="Arial" panose="020B0604020202020204" pitchFamily="34" charset="0"/>
                <a:ea typeface="+mn-ea"/>
                <a:cs typeface="Arial" panose="020B0604020202020204" pitchFamily="34" charset="0"/>
              </a:rPr>
              <a:t>- Finally, the resulting RF signal is sent to Legacy Analog Modems </a:t>
            </a:r>
          </a:p>
          <a:p>
            <a:pPr>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the cloud of network switching, more elements will need to be tested on top of regular RF testing</a:t>
            </a:r>
          </a:p>
          <a:p>
            <a:r>
              <a:rPr lang="en-US" sz="1200" kern="1200" dirty="0">
                <a:solidFill>
                  <a:schemeClr val="tx1"/>
                </a:solidFill>
                <a:effectLst/>
                <a:latin typeface="Arial" panose="020B0604020202020204" pitchFamily="34" charset="0"/>
                <a:ea typeface="+mn-ea"/>
                <a:cs typeface="Arial" panose="020B0604020202020204" pitchFamily="34" charset="0"/>
              </a:rPr>
              <a:t>(Quality of Service, Peak Band rates, Packet Rates, </a:t>
            </a:r>
            <a:r>
              <a:rPr lang="en-US" sz="1200" kern="1200" dirty="0" err="1">
                <a:solidFill>
                  <a:schemeClr val="tx1"/>
                </a:solidFill>
                <a:effectLst/>
                <a:latin typeface="Arial" panose="020B0604020202020204" pitchFamily="34" charset="0"/>
                <a:ea typeface="+mn-ea"/>
                <a:cs typeface="Arial" panose="020B0604020202020204" pitchFamily="34" charset="0"/>
              </a:rPr>
              <a:t>etc</a:t>
            </a:r>
            <a:r>
              <a:rPr lang="en-US" sz="1200" kern="1200" dirty="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a:extLst>
              <a:ext uri="{FF2B5EF4-FFF2-40B4-BE49-F238E27FC236}">
                <a16:creationId xmlns:a16="http://schemas.microsoft.com/office/drawing/2014/main" id="{EBDAC200-9E56-DDC9-B36B-51BD5A92135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061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35A4E-E449-ACF8-9436-E2FA7E16A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E5C14-63BE-4EBB-3A43-E2B00E4D8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7259F-F7CB-3101-0A7C-05A6CE0431B8}"/>
              </a:ext>
            </a:extLst>
          </p:cNvPr>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Example of real-world application</a:t>
            </a:r>
          </a:p>
          <a:p>
            <a:r>
              <a:rPr lang="en-US" sz="1200" kern="1200" dirty="0">
                <a:solidFill>
                  <a:schemeClr val="tx1"/>
                </a:solidFill>
                <a:effectLst/>
                <a:latin typeface="Arial" panose="020B0604020202020204" pitchFamily="34" charset="0"/>
                <a:ea typeface="+mn-ea"/>
                <a:cs typeface="Arial" panose="020B0604020202020204" pitchFamily="34" charset="0"/>
              </a:rPr>
              <a:t>*From Right to Left*</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Start with Antenna and IFC in the Hub Antenna </a:t>
            </a:r>
          </a:p>
          <a:p>
            <a:r>
              <a:rPr lang="en-US" sz="1200" kern="1200" dirty="0">
                <a:solidFill>
                  <a:schemeClr val="tx1"/>
                </a:solidFill>
                <a:effectLst/>
                <a:latin typeface="Arial" panose="020B0604020202020204" pitchFamily="34" charset="0"/>
                <a:ea typeface="+mn-ea"/>
                <a:cs typeface="Arial" panose="020B0604020202020204" pitchFamily="34" charset="0"/>
              </a:rPr>
              <a:t>- IFC does digital conversion and sends signal to SATCOM Building via fiber </a:t>
            </a:r>
          </a:p>
          <a:p>
            <a:r>
              <a:rPr lang="en-US" sz="1200" kern="1200" dirty="0">
                <a:solidFill>
                  <a:schemeClr val="tx1"/>
                </a:solidFill>
                <a:effectLst/>
                <a:latin typeface="Arial" panose="020B0604020202020204" pitchFamily="34" charset="0"/>
                <a:ea typeface="+mn-ea"/>
                <a:cs typeface="Arial" panose="020B0604020202020204" pitchFamily="34" charset="0"/>
              </a:rPr>
              <a:t>- If you have multiple antennas, you can use the Digital IF Combiner in the next step to send the combined signal to your network</a:t>
            </a:r>
          </a:p>
          <a:p>
            <a:r>
              <a:rPr lang="en-US" sz="1200" kern="1200" dirty="0">
                <a:solidFill>
                  <a:schemeClr val="tx1"/>
                </a:solidFill>
                <a:effectLst/>
                <a:latin typeface="Arial" panose="020B0604020202020204" pitchFamily="34" charset="0"/>
                <a:ea typeface="+mn-ea"/>
                <a:cs typeface="Arial" panose="020B0604020202020204" pitchFamily="34" charset="0"/>
              </a:rPr>
              <a:t>- Next would be sending the combined IF signal through another Digital IF Converter to convert the signal back to RF</a:t>
            </a:r>
          </a:p>
          <a:p>
            <a:r>
              <a:rPr lang="en-US" sz="1200" kern="1200" dirty="0">
                <a:solidFill>
                  <a:schemeClr val="tx1"/>
                </a:solidFill>
                <a:effectLst/>
                <a:latin typeface="Arial" panose="020B0604020202020204" pitchFamily="34" charset="0"/>
                <a:ea typeface="+mn-ea"/>
                <a:cs typeface="Arial" panose="020B0604020202020204" pitchFamily="34" charset="0"/>
              </a:rPr>
              <a:t>- Finally, the resulting RF signal is sent to Legacy Analog Modems </a:t>
            </a:r>
          </a:p>
          <a:p>
            <a:pPr>
              <a:buNone/>
            </a:pP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In the cloud of network switching, more elements will need to be tested on top of regular RF testing</a:t>
            </a:r>
          </a:p>
          <a:p>
            <a:r>
              <a:rPr lang="en-US" sz="1200" kern="1200" dirty="0">
                <a:solidFill>
                  <a:schemeClr val="tx1"/>
                </a:solidFill>
                <a:effectLst/>
                <a:latin typeface="Arial" panose="020B0604020202020204" pitchFamily="34" charset="0"/>
                <a:ea typeface="+mn-ea"/>
                <a:cs typeface="Arial" panose="020B0604020202020204" pitchFamily="34" charset="0"/>
              </a:rPr>
              <a:t>(Quality of Service, Peak Band rates, Packet Rates, </a:t>
            </a:r>
            <a:r>
              <a:rPr lang="en-US" sz="1200" kern="1200" dirty="0" err="1">
                <a:solidFill>
                  <a:schemeClr val="tx1"/>
                </a:solidFill>
                <a:effectLst/>
                <a:latin typeface="Arial" panose="020B0604020202020204" pitchFamily="34" charset="0"/>
                <a:ea typeface="+mn-ea"/>
                <a:cs typeface="Arial" panose="020B0604020202020204" pitchFamily="34" charset="0"/>
              </a:rPr>
              <a:t>etc</a:t>
            </a:r>
            <a:r>
              <a:rPr lang="en-US" sz="1200" kern="1200" dirty="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a:extLst>
              <a:ext uri="{FF2B5EF4-FFF2-40B4-BE49-F238E27FC236}">
                <a16:creationId xmlns:a16="http://schemas.microsoft.com/office/drawing/2014/main" id="{0EFFBD29-EC8D-534F-31D5-357E51F7229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FDEE44-2F84-48D1-BBF6-82E16595D1F6}"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2688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7.sv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9.sv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2.sv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sv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2.sv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with headlin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2C5B2393-3FF9-88AD-37CD-FBA6BB21CFD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3">
            <a:extLst>
              <a:ext uri="{FF2B5EF4-FFF2-40B4-BE49-F238E27FC236}">
                <a16:creationId xmlns:a16="http://schemas.microsoft.com/office/drawing/2014/main" id="{5261C7FF-8BC3-25DC-F421-F8C1B0AE6F32}"/>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222844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35A9-F531-13CD-E57F-1E6C11E1DD1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C5F5FBE2-A117-0261-F482-07B7BCA196FA}"/>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Footer Placeholder 1">
            <a:extLst>
              <a:ext uri="{FF2B5EF4-FFF2-40B4-BE49-F238E27FC236}">
                <a16:creationId xmlns:a16="http://schemas.microsoft.com/office/drawing/2014/main" id="{F7B8331C-FA36-F748-3809-C1CE12C43496}"/>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27861393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7" name="Picture 1" descr="/Users/franky/Documents/huge/Keysight/brandin/powerpoint/- Branding/Frame.svgFrame">
            <a:extLst>
              <a:ext uri="{FF2B5EF4-FFF2-40B4-BE49-F238E27FC236}">
                <a16:creationId xmlns:a16="http://schemas.microsoft.com/office/drawing/2014/main" id="{1191548F-C037-D647-ACC2-6080DD579132}"/>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14" name="Text Placeholder 28">
            <a:extLst>
              <a:ext uri="{FF2B5EF4-FFF2-40B4-BE49-F238E27FC236}">
                <a16:creationId xmlns:a16="http://schemas.microsoft.com/office/drawing/2014/main" id="{E4B21DCD-7B35-9343-AFE7-EA8C4A634571}"/>
              </a:ext>
            </a:extLst>
          </p:cNvPr>
          <p:cNvSpPr>
            <a:spLocks noGrp="1"/>
          </p:cNvSpPr>
          <p:nvPr>
            <p:ph type="body" sz="quarter" idx="32" hasCustomPrompt="1"/>
          </p:nvPr>
        </p:nvSpPr>
        <p:spPr>
          <a:xfrm>
            <a:off x="695103" y="941832"/>
            <a:ext cx="1064008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3" name="Text Placeholder 2">
            <a:extLst>
              <a:ext uri="{FF2B5EF4-FFF2-40B4-BE49-F238E27FC236}">
                <a16:creationId xmlns:a16="http://schemas.microsoft.com/office/drawing/2014/main" id="{E9519055-631B-4A4E-9F2F-FAE6092892A5}"/>
              </a:ext>
            </a:extLst>
          </p:cNvPr>
          <p:cNvSpPr>
            <a:spLocks noGrp="1"/>
          </p:cNvSpPr>
          <p:nvPr>
            <p:ph type="body" sz="quarter" idx="33"/>
          </p:nvPr>
        </p:nvSpPr>
        <p:spPr>
          <a:xfrm>
            <a:off x="695103"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a:extLst>
              <a:ext uri="{FF2B5EF4-FFF2-40B4-BE49-F238E27FC236}">
                <a16:creationId xmlns:a16="http://schemas.microsoft.com/office/drawing/2014/main" id="{11FF4F54-F7FD-DD43-9035-9F3CA2957506}"/>
              </a:ext>
            </a:extLst>
          </p:cNvPr>
          <p:cNvSpPr>
            <a:spLocks noGrp="1"/>
          </p:cNvSpPr>
          <p:nvPr>
            <p:ph type="title"/>
          </p:nvPr>
        </p:nvSpPr>
        <p:spPr>
          <a:xfrm>
            <a:off x="695103" y="548640"/>
            <a:ext cx="10636620" cy="369332"/>
          </a:xfrm>
          <a:prstGeom prst="rect">
            <a:avLst/>
          </a:prstGeom>
        </p:spPr>
        <p:txBody>
          <a:bodyPr vert="horz" wrap="square" lIns="0" tIns="0" rIns="0" bIns="0" rtlCol="0" anchor="t" anchorCtr="0">
            <a:spAutoFit/>
          </a:bodyPr>
          <a:lstStyle/>
          <a:p>
            <a:r>
              <a:rPr lang="en-US"/>
              <a:t>Click to edit Master title style</a:t>
            </a:r>
          </a:p>
        </p:txBody>
      </p:sp>
    </p:spTree>
    <p:extLst>
      <p:ext uri="{BB962C8B-B14F-4D97-AF65-F5344CB8AC3E}">
        <p14:creationId xmlns:p14="http://schemas.microsoft.com/office/powerpoint/2010/main" val="24076746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4152" userDrawn="1">
          <p15:clr>
            <a:srgbClr val="FBAE40"/>
          </p15:clr>
        </p15:guide>
        <p15:guide id="6" orient="horz" pos="528" userDrawn="1">
          <p15:clr>
            <a:srgbClr val="FBAE40"/>
          </p15:clr>
        </p15:guide>
        <p15:guide id="7" orient="horz" pos="1224" userDrawn="1">
          <p15:clr>
            <a:srgbClr val="FBAE40"/>
          </p15:clr>
        </p15:guide>
        <p15:guide id="8" orient="horz" pos="3624" userDrawn="1">
          <p15:clr>
            <a:srgbClr val="FBAE40"/>
          </p15:clr>
        </p15:guide>
        <p15:guide id="9" pos="432" userDrawn="1">
          <p15:clr>
            <a:srgbClr val="FBAE40"/>
          </p15:clr>
        </p15:guide>
        <p15:guide id="10" orient="horz" pos="768" userDrawn="1">
          <p15:clr>
            <a:srgbClr val="FBAE40"/>
          </p15:clr>
        </p15:guide>
        <p15:guide id="11" orient="horz" pos="1008"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BEE67AED-D594-B643-8EBE-2DA6FD44BD29}"/>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17" name="Title Placeholder 3">
            <a:extLst>
              <a:ext uri="{FF2B5EF4-FFF2-40B4-BE49-F238E27FC236}">
                <a16:creationId xmlns:a16="http://schemas.microsoft.com/office/drawing/2014/main" id="{2617F8F5-C25D-0343-89B2-64483998B384}"/>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pic>
        <p:nvPicPr>
          <p:cNvPr id="18" name="Picture 1" descr="/Users/franky/Documents/huge/Keysight/brandin/powerpoint/- Branding/Frame.svgFrame">
            <a:extLst>
              <a:ext uri="{FF2B5EF4-FFF2-40B4-BE49-F238E27FC236}">
                <a16:creationId xmlns:a16="http://schemas.microsoft.com/office/drawing/2014/main" id="{19A04097-824C-564F-A0C3-1CEFF5E048DC}"/>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20" name="Text Placeholder 2">
            <a:extLst>
              <a:ext uri="{FF2B5EF4-FFF2-40B4-BE49-F238E27FC236}">
                <a16:creationId xmlns:a16="http://schemas.microsoft.com/office/drawing/2014/main" id="{F41C6D9C-5CFD-B34A-AE2A-C9AA40B4DC8D}"/>
              </a:ext>
            </a:extLst>
          </p:cNvPr>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C63A4C70-EBC8-DD40-A6FD-BEAE06B8DB63}"/>
              </a:ext>
            </a:extLst>
          </p:cNvPr>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60141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5" pos="7152">
          <p15:clr>
            <a:srgbClr val="FBAE40"/>
          </p15:clr>
        </p15:guide>
        <p15:guide id="6" pos="432" userDrawn="1">
          <p15:clr>
            <a:srgbClr val="FBAE40"/>
          </p15:clr>
        </p15:guide>
        <p15:guide id="7" orient="horz" pos="1224" userDrawn="1">
          <p15:clr>
            <a:srgbClr val="FBAE40"/>
          </p15:clr>
        </p15:guide>
        <p15:guide id="8" orient="horz" pos="3360" userDrawn="1">
          <p15:clr>
            <a:srgbClr val="FBAE40"/>
          </p15:clr>
        </p15:guide>
        <p15:guide id="9" userDrawn="1">
          <p15:clr>
            <a:srgbClr val="FBAE40"/>
          </p15:clr>
        </p15:guide>
        <p15:guide id="10" orient="horz" pos="768" userDrawn="1">
          <p15:clr>
            <a:srgbClr val="FBAE40"/>
          </p15:clr>
        </p15:guide>
        <p15:guide id="11" pos="336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column bullet list">
    <p:spTree>
      <p:nvGrpSpPr>
        <p:cNvPr id="1" name=""/>
        <p:cNvGrpSpPr/>
        <p:nvPr/>
      </p:nvGrpSpPr>
      <p:grpSpPr>
        <a:xfrm>
          <a:off x="0" y="0"/>
          <a:ext cx="0" cy="0"/>
          <a:chOff x="0" y="0"/>
          <a:chExt cx="0" cy="0"/>
        </a:xfrm>
      </p:grpSpPr>
      <p:sp>
        <p:nvSpPr>
          <p:cNvPr id="20" name="Title Placeholder 3">
            <a:extLst>
              <a:ext uri="{FF2B5EF4-FFF2-40B4-BE49-F238E27FC236}">
                <a16:creationId xmlns:a16="http://schemas.microsoft.com/office/drawing/2014/main" id="{CD2E9ECA-BB73-5446-94C6-7D515256A743}"/>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21" name="Text Placeholder 28">
            <a:extLst>
              <a:ext uri="{FF2B5EF4-FFF2-40B4-BE49-F238E27FC236}">
                <a16:creationId xmlns:a16="http://schemas.microsoft.com/office/drawing/2014/main" id="{CD776A90-3591-4F4A-A6BD-AFC43685577A}"/>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5" name="Picture 1" descr="/Users/franky/Documents/huge/Keysight/brandin/powerpoint/- Branding/Frame.svgFrame">
            <a:extLst>
              <a:ext uri="{FF2B5EF4-FFF2-40B4-BE49-F238E27FC236}">
                <a16:creationId xmlns:a16="http://schemas.microsoft.com/office/drawing/2014/main" id="{2D06CFF0-8DC9-7E41-AC40-F94BE31D73AD}"/>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22" name="Text Placeholder 2">
            <a:extLst>
              <a:ext uri="{FF2B5EF4-FFF2-40B4-BE49-F238E27FC236}">
                <a16:creationId xmlns:a16="http://schemas.microsoft.com/office/drawing/2014/main" id="{000BAC10-21FA-674B-9265-1079E58C875C}"/>
              </a:ext>
            </a:extLst>
          </p:cNvPr>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87CD4539-19F2-514E-A69E-E54F09AEBF59}"/>
              </a:ext>
            </a:extLst>
          </p:cNvPr>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8E167795-E8E3-0B4D-94E4-420F0EA6AEB0}"/>
              </a:ext>
            </a:extLst>
          </p:cNvPr>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10845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7152">
          <p15:clr>
            <a:srgbClr val="FBAE40"/>
          </p15:clr>
        </p15:guide>
        <p15:guide id="6" orient="horz" pos="4152" userDrawn="1">
          <p15:clr>
            <a:srgbClr val="FBAE40"/>
          </p15:clr>
        </p15:guide>
        <p15:guide id="7" orient="horz" pos="1224" userDrawn="1">
          <p15:clr>
            <a:srgbClr val="FBAE40"/>
          </p15:clr>
        </p15:guide>
        <p15:guide id="8" pos="432" userDrawn="1">
          <p15:clr>
            <a:srgbClr val="FBAE40"/>
          </p15:clr>
        </p15:guide>
        <p15:guide id="9" orient="horz" pos="3360" userDrawn="1">
          <p15:clr>
            <a:srgbClr val="FBAE40"/>
          </p15:clr>
        </p15:guide>
        <p15:guide id="10" pos="2424" userDrawn="1">
          <p15:clr>
            <a:srgbClr val="FBAE40"/>
          </p15:clr>
        </p15:guide>
        <p15:guide id="11" pos="2688" userDrawn="1">
          <p15:clr>
            <a:srgbClr val="FBAE40"/>
          </p15:clr>
        </p15:guide>
        <p15:guide id="12" pos="4680" userDrawn="1">
          <p15:clr>
            <a:srgbClr val="FBAE40"/>
          </p15:clr>
        </p15:guide>
        <p15:guide id="13" pos="4944" userDrawn="1">
          <p15:clr>
            <a:srgbClr val="FBAE40"/>
          </p15:clr>
        </p15:guide>
        <p15:guide id="14" orient="horz" pos="768"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hoto Background">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39762CA6-FE28-CB4A-9679-A779F7045F6B}"/>
              </a:ext>
            </a:extLst>
          </p:cNvPr>
          <p:cNvSpPr>
            <a:spLocks noGrp="1"/>
          </p:cNvSpPr>
          <p:nvPr>
            <p:ph type="pic" sz="quarter" idx="13"/>
          </p:nvPr>
        </p:nvSpPr>
        <p:spPr>
          <a:xfrm>
            <a:off x="0" y="-543"/>
            <a:ext cx="12192000" cy="6835775"/>
          </a:xfrm>
          <a:prstGeom prst="rect">
            <a:avLst/>
          </a:prstGeom>
        </p:spPr>
        <p:txBody>
          <a:bodyPr/>
          <a:lstStyle>
            <a:lvl1pPr marL="0" indent="0">
              <a:buNone/>
              <a:defRPr/>
            </a:lvl1pPr>
          </a:lstStyle>
          <a:p>
            <a:r>
              <a:rPr lang="en-US"/>
              <a:t>Click icon to add picture</a:t>
            </a:r>
          </a:p>
        </p:txBody>
      </p:sp>
      <p:sp>
        <p:nvSpPr>
          <p:cNvPr id="7" name="Rectangle 10">
            <a:extLst>
              <a:ext uri="{FF2B5EF4-FFF2-40B4-BE49-F238E27FC236}">
                <a16:creationId xmlns:a16="http://schemas.microsoft.com/office/drawing/2014/main" id="{3C698969-5782-7844-892C-FF02731C211C}"/>
              </a:ext>
            </a:extLst>
          </p:cNvPr>
          <p:cNvSpPr/>
          <p:nvPr userDrawn="1"/>
        </p:nvSpPr>
        <p:spPr>
          <a:xfrm>
            <a:off x="0" y="-22768"/>
            <a:ext cx="12216130" cy="688076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itle 1">
            <a:extLst>
              <a:ext uri="{FF2B5EF4-FFF2-40B4-BE49-F238E27FC236}">
                <a16:creationId xmlns:a16="http://schemas.microsoft.com/office/drawing/2014/main" id="{2FDCA00A-0B78-6444-90B3-2F7C3529BE6A}"/>
              </a:ext>
            </a:extLst>
          </p:cNvPr>
          <p:cNvSpPr>
            <a:spLocks noGrp="1"/>
          </p:cNvSpPr>
          <p:nvPr>
            <p:ph type="title" hasCustomPrompt="1"/>
          </p:nvPr>
        </p:nvSpPr>
        <p:spPr>
          <a:xfrm>
            <a:off x="853290" y="3191676"/>
            <a:ext cx="10497335"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
        <p:nvSpPr>
          <p:cNvPr id="9" name="Text Placeholder 55">
            <a:extLst>
              <a:ext uri="{FF2B5EF4-FFF2-40B4-BE49-F238E27FC236}">
                <a16:creationId xmlns:a16="http://schemas.microsoft.com/office/drawing/2014/main" id="{25E67E77-32D0-4E4D-8111-2B9C52C2748A}"/>
              </a:ext>
            </a:extLst>
          </p:cNvPr>
          <p:cNvSpPr>
            <a:spLocks noGrp="1"/>
          </p:cNvSpPr>
          <p:nvPr>
            <p:ph type="body" sz="quarter" idx="12" hasCustomPrompt="1"/>
          </p:nvPr>
        </p:nvSpPr>
        <p:spPr>
          <a:xfrm>
            <a:off x="854434" y="5076567"/>
            <a:ext cx="5874575"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pic>
        <p:nvPicPr>
          <p:cNvPr id="13" name="Picture 9" descr="Frame">
            <a:extLst>
              <a:ext uri="{FF2B5EF4-FFF2-40B4-BE49-F238E27FC236}">
                <a16:creationId xmlns:a16="http://schemas.microsoft.com/office/drawing/2014/main" id="{4A2703B9-B575-CC41-ADE4-1FAAC7A1E40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9730" y="352425"/>
            <a:ext cx="1253490" cy="219075"/>
          </a:xfrm>
          <a:prstGeom prst="rect">
            <a:avLst/>
          </a:prstGeom>
        </p:spPr>
      </p:pic>
    </p:spTree>
    <p:extLst>
      <p:ext uri="{BB962C8B-B14F-4D97-AF65-F5344CB8AC3E}">
        <p14:creationId xmlns:p14="http://schemas.microsoft.com/office/powerpoint/2010/main" val="17381184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0">
          <p15:clr>
            <a:srgbClr val="FBAE40"/>
          </p15:clr>
        </p15:guide>
        <p15:guide id="5" orient="horz" pos="360">
          <p15:clr>
            <a:srgbClr val="FBAE40"/>
          </p15:clr>
        </p15:guide>
        <p15:guide id="6" orient="horz" pos="3960">
          <p15:clr>
            <a:srgbClr val="FBAE40"/>
          </p15:clr>
        </p15:guide>
        <p15:guide id="7" orient="horz" pos="2352"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Black with Watermar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76FFF-E9F4-9A4F-A76D-C7C32F700137}"/>
              </a:ext>
            </a:extLst>
          </p:cNvPr>
          <p:cNvSpPr/>
          <p:nvPr userDrawn="1"/>
        </p:nvSpPr>
        <p:spPr>
          <a:xfrm>
            <a:off x="10948086" y="6054811"/>
            <a:ext cx="815546" cy="605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98C1E1C3-4B8D-0E46-84F5-2CBBCB32F370}"/>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9" descr="Frame">
            <a:extLst>
              <a:ext uri="{FF2B5EF4-FFF2-40B4-BE49-F238E27FC236}">
                <a16:creationId xmlns:a16="http://schemas.microsoft.com/office/drawing/2014/main" id="{02E32ABF-954C-2B41-BDC2-8F5795EC5E5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29730" y="352425"/>
            <a:ext cx="1253490" cy="219075"/>
          </a:xfrm>
          <a:prstGeom prst="rect">
            <a:avLst/>
          </a:prstGeom>
        </p:spPr>
      </p:pic>
      <p:sp>
        <p:nvSpPr>
          <p:cNvPr id="14" name="Text Placeholder 55">
            <a:extLst>
              <a:ext uri="{FF2B5EF4-FFF2-40B4-BE49-F238E27FC236}">
                <a16:creationId xmlns:a16="http://schemas.microsoft.com/office/drawing/2014/main" id="{72BE1150-7599-F341-92C3-A04933DFFD07}"/>
              </a:ext>
            </a:extLst>
          </p:cNvPr>
          <p:cNvSpPr>
            <a:spLocks noGrp="1"/>
          </p:cNvSpPr>
          <p:nvPr>
            <p:ph type="body" sz="quarter" idx="12" hasCustomPrompt="1"/>
          </p:nvPr>
        </p:nvSpPr>
        <p:spPr>
          <a:xfrm>
            <a:off x="854434" y="5076567"/>
            <a:ext cx="5657577"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
        <p:nvSpPr>
          <p:cNvPr id="8" name="Title 1">
            <a:extLst>
              <a:ext uri="{FF2B5EF4-FFF2-40B4-BE49-F238E27FC236}">
                <a16:creationId xmlns:a16="http://schemas.microsoft.com/office/drawing/2014/main" id="{DDA98C0A-C3E1-9045-AAAE-6F4892A3FD67}"/>
              </a:ext>
            </a:extLst>
          </p:cNvPr>
          <p:cNvSpPr>
            <a:spLocks noGrp="1"/>
          </p:cNvSpPr>
          <p:nvPr>
            <p:ph type="title" hasCustomPrompt="1"/>
          </p:nvPr>
        </p:nvSpPr>
        <p:spPr>
          <a:xfrm>
            <a:off x="853290" y="3191676"/>
            <a:ext cx="10497335"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Tree>
    <p:extLst>
      <p:ext uri="{BB962C8B-B14F-4D97-AF65-F5344CB8AC3E}">
        <p14:creationId xmlns:p14="http://schemas.microsoft.com/office/powerpoint/2010/main" val="428540829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528">
          <p15:clr>
            <a:srgbClr val="FBAE40"/>
          </p15:clr>
        </p15:guide>
        <p15:guide id="3" pos="3840">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2352"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Wave">
    <p:bg>
      <p:bgPr>
        <a:solidFill>
          <a:schemeClr val="bg1"/>
        </a:soli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367A8948-9A9A-C749-98E6-E03CD6687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Picture 18" descr="/Users/franky/Documents/huge/Keysight/brandin/powerpoint/- Branding/Frame.svgFrame">
            <a:extLst>
              <a:ext uri="{FF2B5EF4-FFF2-40B4-BE49-F238E27FC236}">
                <a16:creationId xmlns:a16="http://schemas.microsoft.com/office/drawing/2014/main" id="{B2ACA636-7711-1E45-B595-A50A28F1D56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38200" y="352425"/>
            <a:ext cx="1243330" cy="219075"/>
          </a:xfrm>
          <a:prstGeom prst="rect">
            <a:avLst/>
          </a:prstGeom>
        </p:spPr>
      </p:pic>
      <p:sp>
        <p:nvSpPr>
          <p:cNvPr id="44" name="Title 1">
            <a:extLst>
              <a:ext uri="{FF2B5EF4-FFF2-40B4-BE49-F238E27FC236}">
                <a16:creationId xmlns:a16="http://schemas.microsoft.com/office/drawing/2014/main" id="{1892E4B3-6A67-8743-9A55-704CF219AD27}"/>
              </a:ext>
            </a:extLst>
          </p:cNvPr>
          <p:cNvSpPr>
            <a:spLocks noGrp="1"/>
          </p:cNvSpPr>
          <p:nvPr>
            <p:ph type="title" hasCustomPrompt="1"/>
          </p:nvPr>
        </p:nvSpPr>
        <p:spPr>
          <a:xfrm>
            <a:off x="851276" y="3191676"/>
            <a:ext cx="10515600" cy="1325563"/>
          </a:xfrm>
          <a:prstGeom prst="rect">
            <a:avLst/>
          </a:prstGeom>
        </p:spPr>
        <p:txBody>
          <a:bodyPr lIns="0" tIns="0" rIns="0" bIns="0"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pPr>
              <a:defRPr/>
            </a:pPr>
            <a:r>
              <a:rPr lang="en-US">
                <a:solidFill>
                  <a:schemeClr val="tx1"/>
                </a:solidFill>
              </a:rPr>
              <a:t>Lorem ipsum dolor sit</a:t>
            </a:r>
            <a:br>
              <a:rPr lang="en-US">
                <a:solidFill>
                  <a:schemeClr val="tx1"/>
                </a:solidFill>
              </a:rPr>
            </a:br>
            <a:r>
              <a:rPr lang="en-US" err="1">
                <a:solidFill>
                  <a:schemeClr val="tx1"/>
                </a:solidFill>
              </a:rPr>
              <a:t>consect</a:t>
            </a:r>
            <a:r>
              <a:rPr lang="en-US">
                <a:solidFill>
                  <a:schemeClr val="tx1"/>
                </a:solidFill>
              </a:rPr>
              <a:t> </a:t>
            </a:r>
            <a:r>
              <a:rPr lang="en-US" err="1">
                <a:solidFill>
                  <a:schemeClr val="tx1"/>
                </a:solidFill>
              </a:rPr>
              <a:t>adipiscing</a:t>
            </a:r>
            <a:r>
              <a:rPr lang="en-US">
                <a:solidFill>
                  <a:schemeClr val="tx1"/>
                </a:solidFill>
              </a:rPr>
              <a:t>.</a:t>
            </a:r>
          </a:p>
        </p:txBody>
      </p:sp>
      <p:sp>
        <p:nvSpPr>
          <p:cNvPr id="8" name="Text Placeholder 55">
            <a:extLst>
              <a:ext uri="{FF2B5EF4-FFF2-40B4-BE49-F238E27FC236}">
                <a16:creationId xmlns:a16="http://schemas.microsoft.com/office/drawing/2014/main" id="{C019AF57-8294-7C4C-B419-5DDC88CF7A12}"/>
              </a:ext>
            </a:extLst>
          </p:cNvPr>
          <p:cNvSpPr>
            <a:spLocks noGrp="1"/>
          </p:cNvSpPr>
          <p:nvPr>
            <p:ph type="body" sz="quarter" idx="12" hasCustomPrompt="1"/>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Tree>
    <p:extLst>
      <p:ext uri="{BB962C8B-B14F-4D97-AF65-F5344CB8AC3E}">
        <p14:creationId xmlns:p14="http://schemas.microsoft.com/office/powerpoint/2010/main" val="418279211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4152" userDrawn="1">
          <p15:clr>
            <a:srgbClr val="FBAE40"/>
          </p15:clr>
        </p15:guide>
        <p15:guide id="3" pos="528" userDrawn="1">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2352"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670A71-03FD-284C-90FD-84BB9921C10D}"/>
              </a:ext>
            </a:extLst>
          </p:cNvPr>
          <p:cNvSpPr txBox="1">
            <a:spLocks/>
          </p:cNvSpPr>
          <p:nvPr userDrawn="1"/>
        </p:nvSpPr>
        <p:spPr>
          <a:xfrm>
            <a:off x="6095999" y="1876526"/>
            <a:ext cx="5275730" cy="37158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lang="en-US">
              <a:ea typeface="+mn-ea"/>
            </a:endParaRPr>
          </a:p>
        </p:txBody>
      </p:sp>
      <p:sp>
        <p:nvSpPr>
          <p:cNvPr id="5" name="Text Placeholder 4">
            <a:extLst>
              <a:ext uri="{FF2B5EF4-FFF2-40B4-BE49-F238E27FC236}">
                <a16:creationId xmlns:a16="http://schemas.microsoft.com/office/drawing/2014/main" id="{E0E50815-B951-FB4F-98C3-6F9C392933A2}"/>
              </a:ext>
            </a:extLst>
          </p:cNvPr>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7C3EAAB0-E5E4-274A-8E9C-BB2E1EC7A288}"/>
              </a:ext>
            </a:extLst>
          </p:cNvPr>
          <p:cNvSpPr>
            <a:spLocks noGrp="1"/>
          </p:cNvSpPr>
          <p:nvPr>
            <p:ph type="body" sz="quarter" idx="11"/>
          </p:nvPr>
        </p:nvSpPr>
        <p:spPr>
          <a:xfrm>
            <a:off x="681696"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 descr="/Users/franky/Documents/huge/Keysight/brandin/powerpoint/- Branding/Frame.svgFrame">
            <a:extLst>
              <a:ext uri="{FF2B5EF4-FFF2-40B4-BE49-F238E27FC236}">
                <a16:creationId xmlns:a16="http://schemas.microsoft.com/office/drawing/2014/main" id="{85CFFAC5-B629-C048-8B4E-7EBD0F6B8108}"/>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9" name="Title Placeholder 3">
            <a:extLst>
              <a:ext uri="{FF2B5EF4-FFF2-40B4-BE49-F238E27FC236}">
                <a16:creationId xmlns:a16="http://schemas.microsoft.com/office/drawing/2014/main" id="{C674C98B-3A1C-214D-812E-783315BEF87A}"/>
              </a:ext>
            </a:extLst>
          </p:cNvPr>
          <p:cNvSpPr>
            <a:spLocks noGrp="1"/>
          </p:cNvSpPr>
          <p:nvPr>
            <p:ph type="title"/>
          </p:nvPr>
        </p:nvSpPr>
        <p:spPr>
          <a:xfrm>
            <a:off x="695103" y="548640"/>
            <a:ext cx="10515600" cy="369332"/>
          </a:xfrm>
          <a:prstGeom prst="rect">
            <a:avLst/>
          </a:prstGeom>
        </p:spPr>
        <p:txBody>
          <a:bodyPr vert="horz" lIns="0" tIns="0" rIns="0" bIns="0" rtlCol="0" anchor="b" anchorCtr="0">
            <a:spAutoFit/>
          </a:bodyPr>
          <a:lstStyle/>
          <a:p>
            <a:r>
              <a:rPr lang="en-US"/>
              <a:t>Click to edit Master title style</a:t>
            </a:r>
          </a:p>
        </p:txBody>
      </p:sp>
    </p:spTree>
    <p:extLst>
      <p:ext uri="{BB962C8B-B14F-4D97-AF65-F5344CB8AC3E}">
        <p14:creationId xmlns:p14="http://schemas.microsoft.com/office/powerpoint/2010/main" val="164398955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3480" userDrawn="1">
          <p15:clr>
            <a:srgbClr val="FBAE40"/>
          </p15:clr>
        </p15:guide>
        <p15:guide id="4" orient="horz" pos="3953">
          <p15:clr>
            <a:srgbClr val="FBAE40"/>
          </p15:clr>
        </p15:guide>
        <p15:guide id="5" pos="7152">
          <p15:clr>
            <a:srgbClr val="FBAE40"/>
          </p15:clr>
        </p15:guide>
        <p15:guide id="6" orient="horz" pos="600" userDrawn="1">
          <p15:clr>
            <a:srgbClr val="FBAE40"/>
          </p15:clr>
        </p15:guide>
        <p15:guide id="7" pos="432" userDrawn="1">
          <p15:clr>
            <a:srgbClr val="FBAE40"/>
          </p15:clr>
        </p15:guide>
        <p15:guide id="8" pos="4080" userDrawn="1">
          <p15:clr>
            <a:srgbClr val="FBAE40"/>
          </p15:clr>
        </p15:guide>
        <p15:guide id="9" orient="horz" pos="1008" userDrawn="1">
          <p15:clr>
            <a:srgbClr val="FBAE40"/>
          </p15:clr>
        </p15:guide>
        <p15:guide id="10" orient="horz" pos="3552"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Option 2">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670A71-03FD-284C-90FD-84BB9921C10D}"/>
              </a:ext>
            </a:extLst>
          </p:cNvPr>
          <p:cNvSpPr txBox="1">
            <a:spLocks/>
          </p:cNvSpPr>
          <p:nvPr userDrawn="1"/>
        </p:nvSpPr>
        <p:spPr>
          <a:xfrm>
            <a:off x="6095999" y="1876526"/>
            <a:ext cx="5275730" cy="37158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lang="en-US">
              <a:ea typeface="+mn-ea"/>
            </a:endParaRPr>
          </a:p>
        </p:txBody>
      </p:sp>
      <p:sp>
        <p:nvSpPr>
          <p:cNvPr id="8" name="Text Placeholder 4">
            <a:extLst>
              <a:ext uri="{FF2B5EF4-FFF2-40B4-BE49-F238E27FC236}">
                <a16:creationId xmlns:a16="http://schemas.microsoft.com/office/drawing/2014/main" id="{7C3EAAB0-E5E4-274A-8E9C-BB2E1EC7A288}"/>
              </a:ext>
            </a:extLst>
          </p:cNvPr>
          <p:cNvSpPr>
            <a:spLocks noGrp="1"/>
          </p:cNvSpPr>
          <p:nvPr>
            <p:ph type="body" sz="quarter" idx="11"/>
          </p:nvPr>
        </p:nvSpPr>
        <p:spPr>
          <a:xfrm>
            <a:off x="681696"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 descr="/Users/franky/Documents/huge/Keysight/brandin/powerpoint/- Branding/Frame.svgFrame">
            <a:extLst>
              <a:ext uri="{FF2B5EF4-FFF2-40B4-BE49-F238E27FC236}">
                <a16:creationId xmlns:a16="http://schemas.microsoft.com/office/drawing/2014/main" id="{85CFFAC5-B629-C048-8B4E-7EBD0F6B8108}"/>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7" name="Text Placeholder 28">
            <a:extLst>
              <a:ext uri="{FF2B5EF4-FFF2-40B4-BE49-F238E27FC236}">
                <a16:creationId xmlns:a16="http://schemas.microsoft.com/office/drawing/2014/main" id="{4E447793-F4F4-1F42-8DA4-7DBF53783836}"/>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9" name="Title Placeholder 3">
            <a:extLst>
              <a:ext uri="{FF2B5EF4-FFF2-40B4-BE49-F238E27FC236}">
                <a16:creationId xmlns:a16="http://schemas.microsoft.com/office/drawing/2014/main" id="{4397E0C2-1A0E-7B45-B246-01690FB52400}"/>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Tree>
    <p:extLst>
      <p:ext uri="{BB962C8B-B14F-4D97-AF65-F5344CB8AC3E}">
        <p14:creationId xmlns:p14="http://schemas.microsoft.com/office/powerpoint/2010/main" val="167395674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3480" userDrawn="1">
          <p15:clr>
            <a:srgbClr val="FBAE40"/>
          </p15:clr>
        </p15:guide>
        <p15:guide id="4" orient="horz" pos="3953">
          <p15:clr>
            <a:srgbClr val="FBAE40"/>
          </p15:clr>
        </p15:guide>
        <p15:guide id="5" pos="7152">
          <p15:clr>
            <a:srgbClr val="FBAE40"/>
          </p15:clr>
        </p15:guide>
        <p15:guide id="6" orient="horz" pos="600" userDrawn="1">
          <p15:clr>
            <a:srgbClr val="FBAE40"/>
          </p15:clr>
        </p15:guide>
        <p15:guide id="7" pos="432" userDrawn="1">
          <p15:clr>
            <a:srgbClr val="FBAE40"/>
          </p15:clr>
        </p15:guide>
        <p15:guide id="8" pos="4080" userDrawn="1">
          <p15:clr>
            <a:srgbClr val="FBAE40"/>
          </p15:clr>
        </p15:guide>
        <p15:guide id="9" orient="horz" pos="1008" userDrawn="1">
          <p15:clr>
            <a:srgbClr val="FBAE40"/>
          </p15:clr>
        </p15:guide>
        <p15:guide id="10" orient="horz" pos="3552"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7" name="Picture 26" descr="A picture containing shape&#10;&#10;Description automatically generated">
            <a:extLst>
              <a:ext uri="{FF2B5EF4-FFF2-40B4-BE49-F238E27FC236}">
                <a16:creationId xmlns:a16="http://schemas.microsoft.com/office/drawing/2014/main" id="{34A7F196-5670-AD4E-BF48-11F2AB93F4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913F8298-BACD-5E41-AEE5-78D60F8441B1}"/>
              </a:ext>
            </a:extLst>
          </p:cNvPr>
          <p:cNvSpPr>
            <a:spLocks noGrp="1"/>
          </p:cNvSpPr>
          <p:nvPr>
            <p:ph type="title" hasCustomPrompt="1"/>
          </p:nvPr>
        </p:nvSpPr>
        <p:spPr>
          <a:xfrm>
            <a:off x="840674" y="376346"/>
            <a:ext cx="9553902" cy="1325563"/>
          </a:xfrm>
          <a:prstGeom prst="rect">
            <a:avLst/>
          </a:prstGeom>
        </p:spPr>
        <p:txBody>
          <a:bodyPr lIns="0" tIns="0" rIns="0" bIns="0" anchor="b" anchorCtr="0"/>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Tree>
    <p:extLst>
      <p:ext uri="{BB962C8B-B14F-4D97-AF65-F5344CB8AC3E}">
        <p14:creationId xmlns:p14="http://schemas.microsoft.com/office/powerpoint/2010/main" val="76392413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orient="horz" pos="360">
          <p15:clr>
            <a:srgbClr val="FBAE40"/>
          </p15:clr>
        </p15:guide>
        <p15:guide id="5" orient="horz" pos="3960">
          <p15:clr>
            <a:srgbClr val="FBAE40"/>
          </p15:clr>
        </p15:guide>
        <p15:guide id="6" pos="7152">
          <p15:clr>
            <a:srgbClr val="FBAE40"/>
          </p15:clr>
        </p15:guide>
        <p15:guide id="7" orient="horz" pos="648"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ondary Divider Wave Whit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B3DCC914-95DC-B04F-BDCE-923C4DCE77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913F8298-BACD-5E41-AEE5-78D60F8441B1}"/>
              </a:ext>
            </a:extLst>
          </p:cNvPr>
          <p:cNvSpPr>
            <a:spLocks noGrp="1"/>
          </p:cNvSpPr>
          <p:nvPr>
            <p:ph type="title" hasCustomPrompt="1"/>
          </p:nvPr>
        </p:nvSpPr>
        <p:spPr>
          <a:xfrm>
            <a:off x="851802" y="376346"/>
            <a:ext cx="9381410" cy="1325563"/>
          </a:xfrm>
          <a:prstGeom prst="rect">
            <a:avLst/>
          </a:prstGeom>
        </p:spPr>
        <p:txBody>
          <a:bodyPr lIns="0" tIns="0" rIns="0" bIns="0" anchor="b" anchorCtr="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pPr>
              <a:lnSpc>
                <a:spcPct val="90000"/>
              </a:lnSpc>
              <a:defRPr/>
            </a:pPr>
            <a:r>
              <a:rPr lang="en-US">
                <a:solidFill>
                  <a:schemeClr val="tx1"/>
                </a:solidFill>
              </a:rPr>
              <a:t>Lorem ipsum dolor sit</a:t>
            </a:r>
            <a:br>
              <a:rPr lang="en-US">
                <a:solidFill>
                  <a:schemeClr val="tx1"/>
                </a:solidFill>
              </a:rPr>
            </a:br>
            <a:r>
              <a:rPr lang="en-US" err="1">
                <a:solidFill>
                  <a:schemeClr val="tx1"/>
                </a:solidFill>
              </a:rPr>
              <a:t>consect</a:t>
            </a:r>
            <a:r>
              <a:rPr lang="en-US">
                <a:solidFill>
                  <a:schemeClr val="tx1"/>
                </a:solidFill>
              </a:rPr>
              <a:t> </a:t>
            </a:r>
            <a:r>
              <a:rPr lang="en-US" err="1">
                <a:solidFill>
                  <a:schemeClr val="tx1"/>
                </a:solidFill>
              </a:rPr>
              <a:t>adipiscing</a:t>
            </a:r>
            <a:r>
              <a:rPr lang="en-US">
                <a:solidFill>
                  <a:schemeClr val="tx1"/>
                </a:solidFill>
              </a:rPr>
              <a:t>.</a:t>
            </a:r>
            <a:endParaRPr lang="en-US">
              <a:solidFill>
                <a:schemeClr val="tx1"/>
              </a:solidFill>
              <a:ea typeface="+mn-ea"/>
            </a:endParaRPr>
          </a:p>
        </p:txBody>
      </p:sp>
    </p:spTree>
    <p:extLst>
      <p:ext uri="{BB962C8B-B14F-4D97-AF65-F5344CB8AC3E}">
        <p14:creationId xmlns:p14="http://schemas.microsoft.com/office/powerpoint/2010/main" val="33295991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648" userDrawn="1">
          <p15:clr>
            <a:srgbClr val="FBAE40"/>
          </p15:clr>
        </p15:guide>
        <p15:guide id="8" pos="645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T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B10A-2D9E-D86B-8AF9-6292688C2547}"/>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BB246A36-1E77-799B-ECBB-8CB3D5D793B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0506AE39-641A-E1D4-3E8D-8C11EA93A44B}"/>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controlled under the International Traffic in Arms Regulations (ITAR). Diversion contrary to U.S. law is prohibited. </a:t>
            </a:r>
            <a:br>
              <a:rPr lang="en-US" altLang="en-US" sz="900">
                <a:solidFill>
                  <a:srgbClr val="7F7F7F"/>
                </a:solidFill>
              </a:rPr>
            </a:br>
            <a:r>
              <a:rPr lang="en-US" altLang="en-US" sz="900">
                <a:solidFill>
                  <a:srgbClr val="7F7F7F"/>
                </a:solidFill>
              </a:rPr>
              <a:t>U.S. Department of State authorization is required prior to export, re-export, transfer, or retransfer to foreign persons or parties.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C10DE3C6-A5B5-52B4-441A-D5FD5E04A5A8}"/>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41101979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ondary Divider Photo A">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DE330-0E0A-6D4B-B75E-54639A746306}"/>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 Placeholder 29">
            <a:extLst>
              <a:ext uri="{FF2B5EF4-FFF2-40B4-BE49-F238E27FC236}">
                <a16:creationId xmlns:a16="http://schemas.microsoft.com/office/drawing/2014/main" id="{18BE65ED-2C42-6C45-87F0-5DB87CD9CA63}"/>
              </a:ext>
            </a:extLst>
          </p:cNvPr>
          <p:cNvSpPr>
            <a:spLocks noGrp="1"/>
          </p:cNvSpPr>
          <p:nvPr>
            <p:ph type="body" sz="quarter" idx="15" hasCustomPrompt="1"/>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pic>
        <p:nvPicPr>
          <p:cNvPr id="16" name="Picture 1" descr="/Users/franky/Documents/huge/Keysight/brandin/powerpoint/- Branding/Frame.svgFrame">
            <a:extLst>
              <a:ext uri="{FF2B5EF4-FFF2-40B4-BE49-F238E27FC236}">
                <a16:creationId xmlns:a16="http://schemas.microsoft.com/office/drawing/2014/main" id="{034C2E59-271D-6C4A-8038-E9E044A69E4C}"/>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7" name="Picture Placeholder 12">
            <a:extLst>
              <a:ext uri="{FF2B5EF4-FFF2-40B4-BE49-F238E27FC236}">
                <a16:creationId xmlns:a16="http://schemas.microsoft.com/office/drawing/2014/main" id="{380FA0B4-F59B-B04C-A69B-D46E237F6706}"/>
              </a:ext>
            </a:extLst>
          </p:cNvPr>
          <p:cNvSpPr>
            <a:spLocks noGrp="1"/>
          </p:cNvSpPr>
          <p:nvPr>
            <p:ph type="pic" sz="quarter" idx="10"/>
          </p:nvPr>
        </p:nvSpPr>
        <p:spPr>
          <a:xfrm>
            <a:off x="6096000" y="0"/>
            <a:ext cx="6095999"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369766362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7150">
          <p15:clr>
            <a:srgbClr val="FBAE40"/>
          </p15:clr>
        </p15:guide>
        <p15:guide id="5" orient="horz" pos="4056" userDrawn="1">
          <p15:clr>
            <a:srgbClr val="FBAE40"/>
          </p15:clr>
        </p15:guide>
        <p15:guide id="6" orient="horz" pos="360">
          <p15:clr>
            <a:srgbClr val="FBAE40"/>
          </p15:clr>
        </p15:guide>
        <p15:guide id="7" pos="432"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ondary Divider Photo B">
    <p:spTree>
      <p:nvGrpSpPr>
        <p:cNvPr id="1" name=""/>
        <p:cNvGrpSpPr/>
        <p:nvPr/>
      </p:nvGrpSpPr>
      <p:grpSpPr>
        <a:xfrm>
          <a:off x="0" y="0"/>
          <a:ext cx="0" cy="0"/>
          <a:chOff x="0" y="0"/>
          <a:chExt cx="0" cy="0"/>
        </a:xfrm>
      </p:grpSpPr>
      <p:sp>
        <p:nvSpPr>
          <p:cNvPr id="7" name="Rectangles 5">
            <a:extLst>
              <a:ext uri="{FF2B5EF4-FFF2-40B4-BE49-F238E27FC236}">
                <a16:creationId xmlns:a16="http://schemas.microsoft.com/office/drawing/2014/main" id="{601A91B5-142C-EF44-8BD1-D428B4550377}"/>
              </a:ext>
            </a:extLst>
          </p:cNvPr>
          <p:cNvSpPr/>
          <p:nvPr userDrawn="1"/>
        </p:nvSpPr>
        <p:spPr>
          <a:xfrm>
            <a:off x="9220198" y="0"/>
            <a:ext cx="2971801" cy="68719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Picture Placeholder 12">
            <a:extLst>
              <a:ext uri="{FF2B5EF4-FFF2-40B4-BE49-F238E27FC236}">
                <a16:creationId xmlns:a16="http://schemas.microsoft.com/office/drawing/2014/main" id="{E0CC39BC-F710-1546-ACFA-0E43B5E79B42}"/>
              </a:ext>
            </a:extLst>
          </p:cNvPr>
          <p:cNvSpPr>
            <a:spLocks noGrp="1"/>
          </p:cNvSpPr>
          <p:nvPr>
            <p:ph type="pic" sz="quarter" idx="10"/>
          </p:nvPr>
        </p:nvSpPr>
        <p:spPr>
          <a:xfrm>
            <a:off x="6096000" y="0"/>
            <a:ext cx="4152899" cy="6858000"/>
          </a:xfrm>
          <a:prstGeom prst="rect">
            <a:avLst/>
          </a:prstGeom>
        </p:spPr>
        <p:txBody>
          <a:bodyPr/>
          <a:lstStyle/>
          <a:p>
            <a:r>
              <a:rPr lang="en-US"/>
              <a:t>Click icon to add picture</a:t>
            </a:r>
          </a:p>
        </p:txBody>
      </p:sp>
      <p:cxnSp>
        <p:nvCxnSpPr>
          <p:cNvPr id="8" name="Straight Connector 7">
            <a:extLst>
              <a:ext uri="{FF2B5EF4-FFF2-40B4-BE49-F238E27FC236}">
                <a16:creationId xmlns:a16="http://schemas.microsoft.com/office/drawing/2014/main" id="{2902C96D-28C4-5649-923F-CA153F97101D}"/>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37">
            <a:extLst>
              <a:ext uri="{FF2B5EF4-FFF2-40B4-BE49-F238E27FC236}">
                <a16:creationId xmlns:a16="http://schemas.microsoft.com/office/drawing/2014/main" id="{F339DFA3-546C-AF44-B0A5-033B53F45482}"/>
              </a:ext>
            </a:extLst>
          </p:cNvPr>
          <p:cNvSpPr>
            <a:spLocks noGrp="1"/>
          </p:cNvSpPr>
          <p:nvPr>
            <p:ph type="body" sz="quarter" idx="14" hasCustomPrompt="1"/>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 Placeholder 29">
            <a:extLst>
              <a:ext uri="{FF2B5EF4-FFF2-40B4-BE49-F238E27FC236}">
                <a16:creationId xmlns:a16="http://schemas.microsoft.com/office/drawing/2014/main" id="{47D5C518-FEA8-E448-83F0-4001C6F4386B}"/>
              </a:ext>
            </a:extLst>
          </p:cNvPr>
          <p:cNvSpPr>
            <a:spLocks noGrp="1"/>
          </p:cNvSpPr>
          <p:nvPr>
            <p:ph type="body" sz="quarter" idx="15" hasCustomPrompt="1"/>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pic>
        <p:nvPicPr>
          <p:cNvPr id="15" name="Picture 1" descr="/Users/franky/Documents/huge/Keysight/brandin/powerpoint/- Branding/Frame.svgFrame">
            <a:extLst>
              <a:ext uri="{FF2B5EF4-FFF2-40B4-BE49-F238E27FC236}">
                <a16:creationId xmlns:a16="http://schemas.microsoft.com/office/drawing/2014/main" id="{13A3D60B-2009-AB4A-A28D-15D56C60062F}"/>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63681031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2">
          <p15:clr>
            <a:srgbClr val="FBAE40"/>
          </p15:clr>
        </p15:guide>
        <p15:guide id="5" pos="7150">
          <p15:clr>
            <a:srgbClr val="FBAE40"/>
          </p15:clr>
        </p15:guide>
        <p15:guide id="6" orient="horz" pos="360">
          <p15:clr>
            <a:srgbClr val="FBAE40"/>
          </p15:clr>
        </p15:guide>
        <p15:guide id="7" pos="432"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ighlights A">
    <p:spTree>
      <p:nvGrpSpPr>
        <p:cNvPr id="1" name=""/>
        <p:cNvGrpSpPr/>
        <p:nvPr/>
      </p:nvGrpSpPr>
      <p:grpSpPr>
        <a:xfrm>
          <a:off x="0" y="0"/>
          <a:ext cx="0" cy="0"/>
          <a:chOff x="0" y="0"/>
          <a:chExt cx="0" cy="0"/>
        </a:xfrm>
      </p:grpSpPr>
      <p:sp>
        <p:nvSpPr>
          <p:cNvPr id="19" name="Picture Placeholder 12">
            <a:extLst>
              <a:ext uri="{FF2B5EF4-FFF2-40B4-BE49-F238E27FC236}">
                <a16:creationId xmlns:a16="http://schemas.microsoft.com/office/drawing/2014/main" id="{1A192258-455F-3442-A2E0-56A7FB75F1EF}"/>
              </a:ext>
            </a:extLst>
          </p:cNvPr>
          <p:cNvSpPr>
            <a:spLocks noGrp="1"/>
          </p:cNvSpPr>
          <p:nvPr>
            <p:ph type="pic" sz="quarter" idx="10"/>
          </p:nvPr>
        </p:nvSpPr>
        <p:spPr>
          <a:xfrm>
            <a:off x="851337" y="1043771"/>
            <a:ext cx="4152899" cy="2750376"/>
          </a:xfrm>
          <a:prstGeom prst="rect">
            <a:avLst/>
          </a:prstGeom>
        </p:spPr>
        <p:txBody>
          <a:bodyPr/>
          <a:lstStyle/>
          <a:p>
            <a:r>
              <a:rPr lang="en-US"/>
              <a:t>Click icon to add picture</a:t>
            </a:r>
          </a:p>
        </p:txBody>
      </p:sp>
      <p:sp>
        <p:nvSpPr>
          <p:cNvPr id="20" name="Picture Placeholder 12">
            <a:extLst>
              <a:ext uri="{FF2B5EF4-FFF2-40B4-BE49-F238E27FC236}">
                <a16:creationId xmlns:a16="http://schemas.microsoft.com/office/drawing/2014/main" id="{D4DD9269-3785-8647-8BB3-BF10B9C7173D}"/>
              </a:ext>
            </a:extLst>
          </p:cNvPr>
          <p:cNvSpPr>
            <a:spLocks noGrp="1"/>
          </p:cNvSpPr>
          <p:nvPr>
            <p:ph type="pic" sz="quarter" idx="11"/>
          </p:nvPr>
        </p:nvSpPr>
        <p:spPr>
          <a:xfrm>
            <a:off x="7172960" y="1043771"/>
            <a:ext cx="4152899" cy="2750376"/>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AEBAB1D1-DB03-5E4F-846D-6E5F43AD3CE0}"/>
              </a:ext>
            </a:extLst>
          </p:cNvPr>
          <p:cNvSpPr>
            <a:spLocks noGrp="1"/>
          </p:cNvSpPr>
          <p:nvPr>
            <p:ph type="body" sz="quarter" idx="15" hasCustomPrompt="1"/>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00</a:t>
            </a:r>
          </a:p>
        </p:txBody>
      </p:sp>
      <p:sp>
        <p:nvSpPr>
          <p:cNvPr id="30" name="Text Placeholder 29">
            <a:extLst>
              <a:ext uri="{FF2B5EF4-FFF2-40B4-BE49-F238E27FC236}">
                <a16:creationId xmlns:a16="http://schemas.microsoft.com/office/drawing/2014/main" id="{2E8A32A5-CE5B-DB42-A821-CBE26ED3509D}"/>
              </a:ext>
            </a:extLst>
          </p:cNvPr>
          <p:cNvSpPr>
            <a:spLocks noGrp="1"/>
          </p:cNvSpPr>
          <p:nvPr>
            <p:ph type="body" sz="quarter" idx="16" hasCustomPrompt="1"/>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1" name="Text Placeholder 29">
            <a:extLst>
              <a:ext uri="{FF2B5EF4-FFF2-40B4-BE49-F238E27FC236}">
                <a16:creationId xmlns:a16="http://schemas.microsoft.com/office/drawing/2014/main" id="{3595A6BF-6FE4-6C47-8010-4682EA0AE985}"/>
              </a:ext>
            </a:extLst>
          </p:cNvPr>
          <p:cNvSpPr>
            <a:spLocks noGrp="1"/>
          </p:cNvSpPr>
          <p:nvPr>
            <p:ph type="body" sz="quarter" idx="17" hasCustomPrompt="1"/>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3" name="Text Placeholder 27">
            <a:extLst>
              <a:ext uri="{FF2B5EF4-FFF2-40B4-BE49-F238E27FC236}">
                <a16:creationId xmlns:a16="http://schemas.microsoft.com/office/drawing/2014/main" id="{DC6997D2-7105-6544-8956-694459680097}"/>
              </a:ext>
            </a:extLst>
          </p:cNvPr>
          <p:cNvSpPr>
            <a:spLocks noGrp="1"/>
          </p:cNvSpPr>
          <p:nvPr>
            <p:ph type="body" sz="quarter" idx="18" hasCustomPrompt="1"/>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00</a:t>
            </a:r>
          </a:p>
        </p:txBody>
      </p:sp>
      <p:sp>
        <p:nvSpPr>
          <p:cNvPr id="44" name="Text Placeholder 29">
            <a:extLst>
              <a:ext uri="{FF2B5EF4-FFF2-40B4-BE49-F238E27FC236}">
                <a16:creationId xmlns:a16="http://schemas.microsoft.com/office/drawing/2014/main" id="{90EC7415-7456-DA4E-8456-22DF07BF7CF0}"/>
              </a:ext>
            </a:extLst>
          </p:cNvPr>
          <p:cNvSpPr>
            <a:spLocks noGrp="1"/>
          </p:cNvSpPr>
          <p:nvPr>
            <p:ph type="body" sz="quarter" idx="19" hasCustomPrompt="1"/>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5" name="Text Placeholder 29">
            <a:extLst>
              <a:ext uri="{FF2B5EF4-FFF2-40B4-BE49-F238E27FC236}">
                <a16:creationId xmlns:a16="http://schemas.microsoft.com/office/drawing/2014/main" id="{1C1B3211-34C3-EE4E-8E4E-1F0BE38B9253}"/>
              </a:ext>
            </a:extLst>
          </p:cNvPr>
          <p:cNvSpPr>
            <a:spLocks noGrp="1"/>
          </p:cNvSpPr>
          <p:nvPr>
            <p:ph type="body" sz="quarter" idx="20" hasCustomPrompt="1"/>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cxnSp>
        <p:nvCxnSpPr>
          <p:cNvPr id="14" name="Straight Connector 13">
            <a:extLst>
              <a:ext uri="{FF2B5EF4-FFF2-40B4-BE49-F238E27FC236}">
                <a16:creationId xmlns:a16="http://schemas.microsoft.com/office/drawing/2014/main" id="{98FFB61E-300E-B84F-8EB9-38EC37E9BACB}"/>
              </a:ext>
            </a:extLst>
          </p:cNvPr>
          <p:cNvCxnSpPr>
            <a:cxnSpLocks/>
          </p:cNvCxnSpPr>
          <p:nvPr userDrawn="1"/>
        </p:nvCxnSpPr>
        <p:spPr>
          <a:xfrm>
            <a:off x="1736103" y="3857544"/>
            <a:ext cx="3288681"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A024D-8337-E54E-A41F-3CEC4536A598}"/>
              </a:ext>
            </a:extLst>
          </p:cNvPr>
          <p:cNvCxnSpPr>
            <a:cxnSpLocks/>
          </p:cNvCxnSpPr>
          <p:nvPr userDrawn="1"/>
        </p:nvCxnSpPr>
        <p:spPr>
          <a:xfrm>
            <a:off x="8057725" y="3857544"/>
            <a:ext cx="3288681"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1" descr="/Users/franky/Documents/huge/Keysight/brandin/powerpoint/- Branding/Frame.svgFrame">
            <a:extLst>
              <a:ext uri="{FF2B5EF4-FFF2-40B4-BE49-F238E27FC236}">
                <a16:creationId xmlns:a16="http://schemas.microsoft.com/office/drawing/2014/main" id="{8EA5C906-4509-0A46-BBDD-F8D5E2B74CDC}"/>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2298198507"/>
      </p:ext>
    </p:extLst>
  </p:cSld>
  <p:clrMapOvr>
    <a:masterClrMapping/>
  </p:clrMapOvr>
  <p:transition spd="med"/>
  <p:extLst>
    <p:ext uri="{DCECCB84-F9BA-43D5-87BE-67443E8EF086}">
      <p15:sldGuideLst xmlns:p15="http://schemas.microsoft.com/office/powerpoint/2012/main">
        <p15:guide id="1" orient="horz" pos="4056" userDrawn="1">
          <p15:clr>
            <a:srgbClr val="FBAE40"/>
          </p15:clr>
        </p15:guide>
        <p15:guide id="2" pos="3840">
          <p15:clr>
            <a:srgbClr val="FBAE40"/>
          </p15:clr>
        </p15:guide>
        <p15:guide id="3" pos="528">
          <p15:clr>
            <a:srgbClr val="FBAE40"/>
          </p15:clr>
        </p15:guide>
        <p15:guide id="4" pos="7150">
          <p15:clr>
            <a:srgbClr val="FBAE40"/>
          </p15:clr>
        </p15:guide>
        <p15:guide id="5" orient="horz" pos="360">
          <p15:clr>
            <a:srgbClr val="FBAE40"/>
          </p15:clr>
        </p15:guide>
        <p15:guide id="6" orient="horz" pos="21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ighlights B">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4963B398-1F3D-6646-9EF6-5A2634A258F1}"/>
              </a:ext>
            </a:extLst>
          </p:cNvPr>
          <p:cNvSpPr>
            <a:spLocks noGrp="1"/>
          </p:cNvSpPr>
          <p:nvPr>
            <p:ph type="pic" sz="quarter" idx="10"/>
          </p:nvPr>
        </p:nvSpPr>
        <p:spPr>
          <a:xfrm>
            <a:off x="851337" y="1043771"/>
            <a:ext cx="4152899" cy="2750376"/>
          </a:xfrm>
          <a:prstGeom prst="rect">
            <a:avLst/>
          </a:prstGeom>
        </p:spPr>
        <p:txBody>
          <a:bodyPr/>
          <a:lstStyle/>
          <a:p>
            <a:r>
              <a:rPr lang="en-US"/>
              <a:t>Click icon to add picture</a:t>
            </a:r>
          </a:p>
        </p:txBody>
      </p:sp>
      <p:sp>
        <p:nvSpPr>
          <p:cNvPr id="18" name="Picture Placeholder 12">
            <a:extLst>
              <a:ext uri="{FF2B5EF4-FFF2-40B4-BE49-F238E27FC236}">
                <a16:creationId xmlns:a16="http://schemas.microsoft.com/office/drawing/2014/main" id="{ED4BC287-0D66-1741-B482-8911F1CD18D3}"/>
              </a:ext>
            </a:extLst>
          </p:cNvPr>
          <p:cNvSpPr>
            <a:spLocks noGrp="1"/>
          </p:cNvSpPr>
          <p:nvPr>
            <p:ph type="pic" sz="quarter" idx="11"/>
          </p:nvPr>
        </p:nvSpPr>
        <p:spPr>
          <a:xfrm>
            <a:off x="7172960" y="1043771"/>
            <a:ext cx="4152899" cy="2750376"/>
          </a:xfrm>
          <a:prstGeom prst="rect">
            <a:avLst/>
          </a:prstGeom>
        </p:spPr>
        <p:txBody>
          <a:bodyPr/>
          <a:lstStyle/>
          <a:p>
            <a:r>
              <a:rPr lang="en-US"/>
              <a:t>Click icon to add picture</a:t>
            </a:r>
          </a:p>
        </p:txBody>
      </p:sp>
      <p:sp>
        <p:nvSpPr>
          <p:cNvPr id="21" name="Text Placeholder 27">
            <a:extLst>
              <a:ext uri="{FF2B5EF4-FFF2-40B4-BE49-F238E27FC236}">
                <a16:creationId xmlns:a16="http://schemas.microsoft.com/office/drawing/2014/main" id="{2748ACEA-E718-584B-A9E8-911650B0D75D}"/>
              </a:ext>
            </a:extLst>
          </p:cNvPr>
          <p:cNvSpPr>
            <a:spLocks noGrp="1"/>
          </p:cNvSpPr>
          <p:nvPr>
            <p:ph type="body" sz="quarter" idx="15" hasCustomPrompt="1"/>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00</a:t>
            </a:r>
          </a:p>
        </p:txBody>
      </p:sp>
      <p:sp>
        <p:nvSpPr>
          <p:cNvPr id="22" name="Text Placeholder 29">
            <a:extLst>
              <a:ext uri="{FF2B5EF4-FFF2-40B4-BE49-F238E27FC236}">
                <a16:creationId xmlns:a16="http://schemas.microsoft.com/office/drawing/2014/main" id="{B7C378FC-0A3B-0F45-8C62-96462992AF1E}"/>
              </a:ext>
            </a:extLst>
          </p:cNvPr>
          <p:cNvSpPr>
            <a:spLocks noGrp="1"/>
          </p:cNvSpPr>
          <p:nvPr>
            <p:ph type="body" sz="quarter" idx="16" hasCustomPrompt="1"/>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Headline</a:t>
            </a:r>
          </a:p>
        </p:txBody>
      </p:sp>
      <p:sp>
        <p:nvSpPr>
          <p:cNvPr id="23" name="Text Placeholder 29">
            <a:extLst>
              <a:ext uri="{FF2B5EF4-FFF2-40B4-BE49-F238E27FC236}">
                <a16:creationId xmlns:a16="http://schemas.microsoft.com/office/drawing/2014/main" id="{F2D1E1FC-2B70-8245-9426-F6E0989630CD}"/>
              </a:ext>
            </a:extLst>
          </p:cNvPr>
          <p:cNvSpPr>
            <a:spLocks noGrp="1"/>
          </p:cNvSpPr>
          <p:nvPr>
            <p:ph type="body" sz="quarter" idx="17" hasCustomPrompt="1"/>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24" name="Text Placeholder 27">
            <a:extLst>
              <a:ext uri="{FF2B5EF4-FFF2-40B4-BE49-F238E27FC236}">
                <a16:creationId xmlns:a16="http://schemas.microsoft.com/office/drawing/2014/main" id="{AF0FC5CD-AE50-784E-AC39-4A76B06AC699}"/>
              </a:ext>
            </a:extLst>
          </p:cNvPr>
          <p:cNvSpPr>
            <a:spLocks noGrp="1"/>
          </p:cNvSpPr>
          <p:nvPr>
            <p:ph type="body" sz="quarter" idx="18" hasCustomPrompt="1"/>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00</a:t>
            </a:r>
          </a:p>
        </p:txBody>
      </p:sp>
      <p:sp>
        <p:nvSpPr>
          <p:cNvPr id="25" name="Text Placeholder 29">
            <a:extLst>
              <a:ext uri="{FF2B5EF4-FFF2-40B4-BE49-F238E27FC236}">
                <a16:creationId xmlns:a16="http://schemas.microsoft.com/office/drawing/2014/main" id="{5FD058C2-D00F-AB4D-898B-E80668418AF5}"/>
              </a:ext>
            </a:extLst>
          </p:cNvPr>
          <p:cNvSpPr>
            <a:spLocks noGrp="1"/>
          </p:cNvSpPr>
          <p:nvPr>
            <p:ph type="body" sz="quarter" idx="19" hasCustomPrompt="1"/>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Headline</a:t>
            </a:r>
          </a:p>
        </p:txBody>
      </p:sp>
      <p:sp>
        <p:nvSpPr>
          <p:cNvPr id="26" name="Text Placeholder 29">
            <a:extLst>
              <a:ext uri="{FF2B5EF4-FFF2-40B4-BE49-F238E27FC236}">
                <a16:creationId xmlns:a16="http://schemas.microsoft.com/office/drawing/2014/main" id="{93F0B492-ED26-6940-9CB9-CA9E5B7D22B7}"/>
              </a:ext>
            </a:extLst>
          </p:cNvPr>
          <p:cNvSpPr>
            <a:spLocks noGrp="1"/>
          </p:cNvSpPr>
          <p:nvPr>
            <p:ph type="body" sz="quarter" idx="20" hasCustomPrompt="1"/>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Body copy.</a:t>
            </a:r>
          </a:p>
        </p:txBody>
      </p:sp>
      <p:cxnSp>
        <p:nvCxnSpPr>
          <p:cNvPr id="27" name="Straight Connector 26">
            <a:extLst>
              <a:ext uri="{FF2B5EF4-FFF2-40B4-BE49-F238E27FC236}">
                <a16:creationId xmlns:a16="http://schemas.microsoft.com/office/drawing/2014/main" id="{B3E5EA53-C873-9840-96D6-D6EA7E5159BA}"/>
              </a:ext>
            </a:extLst>
          </p:cNvPr>
          <p:cNvCxnSpPr>
            <a:cxnSpLocks/>
          </p:cNvCxnSpPr>
          <p:nvPr userDrawn="1"/>
        </p:nvCxnSpPr>
        <p:spPr>
          <a:xfrm>
            <a:off x="1736103" y="3857544"/>
            <a:ext cx="3288681"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FD0C05-0F77-7748-8EC8-2998ED8D6AFD}"/>
              </a:ext>
            </a:extLst>
          </p:cNvPr>
          <p:cNvCxnSpPr>
            <a:cxnSpLocks/>
          </p:cNvCxnSpPr>
          <p:nvPr userDrawn="1"/>
        </p:nvCxnSpPr>
        <p:spPr>
          <a:xfrm>
            <a:off x="8057725" y="3857544"/>
            <a:ext cx="3288681"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 descr="/Users/franky/Documents/huge/Keysight/brandin/powerpoint/- Branding/Frame.svgFrame">
            <a:extLst>
              <a:ext uri="{FF2B5EF4-FFF2-40B4-BE49-F238E27FC236}">
                <a16:creationId xmlns:a16="http://schemas.microsoft.com/office/drawing/2014/main" id="{0BED0078-A0E8-9D4D-A1D0-33DD203D4CE9}"/>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2490974432"/>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FA40DE4-703E-4F4F-98DD-42FE209AB494}"/>
              </a:ext>
            </a:extLst>
          </p:cNvPr>
          <p:cNvCxnSpPr>
            <a:cxnSpLocks/>
          </p:cNvCxnSpPr>
          <p:nvPr userDrawn="1"/>
        </p:nvCxnSpPr>
        <p:spPr>
          <a:xfrm>
            <a:off x="1616856" y="3484692"/>
            <a:ext cx="1539256"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7">
            <a:extLst>
              <a:ext uri="{FF2B5EF4-FFF2-40B4-BE49-F238E27FC236}">
                <a16:creationId xmlns:a16="http://schemas.microsoft.com/office/drawing/2014/main" id="{10579543-1896-3545-BC93-A0E919612050}"/>
              </a:ext>
            </a:extLst>
          </p:cNvPr>
          <p:cNvSpPr>
            <a:spLocks noGrp="1"/>
          </p:cNvSpPr>
          <p:nvPr>
            <p:ph type="body" sz="quarter" idx="15" hasCustomPrompt="1"/>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00</a:t>
            </a:r>
          </a:p>
        </p:txBody>
      </p:sp>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3" name="Text Placeholder 27">
            <a:extLst>
              <a:ext uri="{FF2B5EF4-FFF2-40B4-BE49-F238E27FC236}">
                <a16:creationId xmlns:a16="http://schemas.microsoft.com/office/drawing/2014/main" id="{4F114B79-41DE-A24A-A0DA-AF1FDE591E38}"/>
              </a:ext>
            </a:extLst>
          </p:cNvPr>
          <p:cNvSpPr>
            <a:spLocks noGrp="1"/>
          </p:cNvSpPr>
          <p:nvPr>
            <p:ph type="body" sz="quarter" idx="17" hasCustomPrompt="1"/>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00</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37" name="Picture Placeholder 12">
            <a:extLst>
              <a:ext uri="{FF2B5EF4-FFF2-40B4-BE49-F238E27FC236}">
                <a16:creationId xmlns:a16="http://schemas.microsoft.com/office/drawing/2014/main" id="{6F68ADA9-0181-CF4F-93EF-7AAB81E14903}"/>
              </a:ext>
            </a:extLst>
          </p:cNvPr>
          <p:cNvSpPr>
            <a:spLocks noGrp="1"/>
          </p:cNvSpPr>
          <p:nvPr>
            <p:ph type="pic" sz="quarter" idx="10"/>
          </p:nvPr>
        </p:nvSpPr>
        <p:spPr>
          <a:xfrm>
            <a:off x="859932" y="1895762"/>
            <a:ext cx="2297430" cy="1531620"/>
          </a:xfrm>
          <a:prstGeom prst="rect">
            <a:avLst/>
          </a:prstGeom>
        </p:spPr>
        <p:txBody>
          <a:bodyPr/>
          <a:lstStyle/>
          <a:p>
            <a:r>
              <a:rPr lang="en-US"/>
              <a:t>Click icon to add picture</a:t>
            </a:r>
          </a:p>
        </p:txBody>
      </p:sp>
      <p:sp>
        <p:nvSpPr>
          <p:cNvPr id="38" name="Picture Placeholder 12">
            <a:extLst>
              <a:ext uri="{FF2B5EF4-FFF2-40B4-BE49-F238E27FC236}">
                <a16:creationId xmlns:a16="http://schemas.microsoft.com/office/drawing/2014/main" id="{04124E09-D0FF-5548-9C10-7182800C9204}"/>
              </a:ext>
            </a:extLst>
          </p:cNvPr>
          <p:cNvSpPr>
            <a:spLocks noGrp="1"/>
          </p:cNvSpPr>
          <p:nvPr>
            <p:ph type="pic" sz="quarter" idx="20"/>
          </p:nvPr>
        </p:nvSpPr>
        <p:spPr>
          <a:xfrm>
            <a:off x="3578915" y="1895762"/>
            <a:ext cx="2297430" cy="1531620"/>
          </a:xfrm>
          <a:prstGeom prst="rect">
            <a:avLst/>
          </a:prstGeom>
        </p:spPr>
        <p:txBody>
          <a:bodyPr/>
          <a:lstStyle/>
          <a:p>
            <a:r>
              <a:rPr lang="en-US"/>
              <a:t>Click icon to add picture</a:t>
            </a:r>
          </a:p>
        </p:txBody>
      </p:sp>
      <p:sp>
        <p:nvSpPr>
          <p:cNvPr id="39" name="Picture Placeholder 12">
            <a:extLst>
              <a:ext uri="{FF2B5EF4-FFF2-40B4-BE49-F238E27FC236}">
                <a16:creationId xmlns:a16="http://schemas.microsoft.com/office/drawing/2014/main" id="{2310FA7A-10C1-8F4B-8D25-AD349C1DA28F}"/>
              </a:ext>
            </a:extLst>
          </p:cNvPr>
          <p:cNvSpPr>
            <a:spLocks noGrp="1"/>
          </p:cNvSpPr>
          <p:nvPr>
            <p:ph type="pic" sz="quarter" idx="21"/>
          </p:nvPr>
        </p:nvSpPr>
        <p:spPr>
          <a:xfrm>
            <a:off x="6328378" y="1895762"/>
            <a:ext cx="2297430" cy="1531620"/>
          </a:xfrm>
          <a:prstGeom prst="rect">
            <a:avLst/>
          </a:prstGeom>
        </p:spPr>
        <p:txBody>
          <a:bodyPr/>
          <a:lstStyle/>
          <a:p>
            <a:r>
              <a:rPr lang="en-US"/>
              <a:t>Click icon to add picture</a:t>
            </a:r>
          </a:p>
        </p:txBody>
      </p:sp>
      <p:sp>
        <p:nvSpPr>
          <p:cNvPr id="40" name="Picture Placeholder 12">
            <a:extLst>
              <a:ext uri="{FF2B5EF4-FFF2-40B4-BE49-F238E27FC236}">
                <a16:creationId xmlns:a16="http://schemas.microsoft.com/office/drawing/2014/main" id="{7227903C-E9DC-8648-9B89-7767753D7756}"/>
              </a:ext>
            </a:extLst>
          </p:cNvPr>
          <p:cNvSpPr>
            <a:spLocks noGrp="1"/>
          </p:cNvSpPr>
          <p:nvPr>
            <p:ph type="pic" sz="quarter" idx="22"/>
          </p:nvPr>
        </p:nvSpPr>
        <p:spPr>
          <a:xfrm>
            <a:off x="9047362" y="1895762"/>
            <a:ext cx="2297430" cy="1531620"/>
          </a:xfrm>
          <a:prstGeom prst="rect">
            <a:avLst/>
          </a:prstGeom>
        </p:spPr>
        <p:txBody>
          <a:bodyPr/>
          <a:lstStyle/>
          <a:p>
            <a:r>
              <a:rPr lang="en-US"/>
              <a:t>Click icon to add picture</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2" name="Text Placeholder 27">
            <a:extLst>
              <a:ext uri="{FF2B5EF4-FFF2-40B4-BE49-F238E27FC236}">
                <a16:creationId xmlns:a16="http://schemas.microsoft.com/office/drawing/2014/main" id="{B32EBF37-4C9F-1F42-B329-48FD79E5811E}"/>
              </a:ext>
            </a:extLst>
          </p:cNvPr>
          <p:cNvSpPr>
            <a:spLocks noGrp="1"/>
          </p:cNvSpPr>
          <p:nvPr>
            <p:ph type="body" sz="quarter" idx="24" hasCustomPrompt="1"/>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00</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5" name="Text Placeholder 27">
            <a:extLst>
              <a:ext uri="{FF2B5EF4-FFF2-40B4-BE49-F238E27FC236}">
                <a16:creationId xmlns:a16="http://schemas.microsoft.com/office/drawing/2014/main" id="{067DB857-E8DE-4248-AAB2-DF980E0806D4}"/>
              </a:ext>
            </a:extLst>
          </p:cNvPr>
          <p:cNvSpPr>
            <a:spLocks noGrp="1"/>
          </p:cNvSpPr>
          <p:nvPr>
            <p:ph type="body" sz="quarter" idx="27" hasCustomPrompt="1"/>
          </p:nvPr>
        </p:nvSpPr>
        <p:spPr>
          <a:xfrm>
            <a:off x="9049878"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00</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83346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49878"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cxnSp>
        <p:nvCxnSpPr>
          <p:cNvPr id="30" name="Straight Connector 29">
            <a:extLst>
              <a:ext uri="{FF2B5EF4-FFF2-40B4-BE49-F238E27FC236}">
                <a16:creationId xmlns:a16="http://schemas.microsoft.com/office/drawing/2014/main" id="{10B8D21C-8B78-C545-8C47-E4B83CA5CDAB}"/>
              </a:ext>
            </a:extLst>
          </p:cNvPr>
          <p:cNvCxnSpPr>
            <a:cxnSpLocks/>
          </p:cNvCxnSpPr>
          <p:nvPr userDrawn="1"/>
        </p:nvCxnSpPr>
        <p:spPr>
          <a:xfrm>
            <a:off x="4349412" y="3484692"/>
            <a:ext cx="1539256"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F55081-EA49-D347-B388-CCAEC641A341}"/>
              </a:ext>
            </a:extLst>
          </p:cNvPr>
          <p:cNvCxnSpPr>
            <a:cxnSpLocks/>
          </p:cNvCxnSpPr>
          <p:nvPr userDrawn="1"/>
        </p:nvCxnSpPr>
        <p:spPr>
          <a:xfrm>
            <a:off x="7101214" y="3484692"/>
            <a:ext cx="153925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FA2A22-1173-2E4C-90F7-69DE1319B71A}"/>
              </a:ext>
            </a:extLst>
          </p:cNvPr>
          <p:cNvCxnSpPr>
            <a:cxnSpLocks/>
          </p:cNvCxnSpPr>
          <p:nvPr userDrawn="1"/>
        </p:nvCxnSpPr>
        <p:spPr>
          <a:xfrm>
            <a:off x="9820904" y="3484692"/>
            <a:ext cx="1539256"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itle Placeholder 3">
            <a:extLst>
              <a:ext uri="{FF2B5EF4-FFF2-40B4-BE49-F238E27FC236}">
                <a16:creationId xmlns:a16="http://schemas.microsoft.com/office/drawing/2014/main" id="{E6B93876-AC51-CC4B-8A92-A5B6BA0934D7}"/>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54" name="Text Placeholder 28">
            <a:extLst>
              <a:ext uri="{FF2B5EF4-FFF2-40B4-BE49-F238E27FC236}">
                <a16:creationId xmlns:a16="http://schemas.microsoft.com/office/drawing/2014/main" id="{2629CB18-0915-D24F-80DC-9D7FED1BBD52}"/>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52" name="Picture 1" descr="/Users/franky/Documents/huge/Keysight/brandin/powerpoint/- Branding/Frame.svgFrame">
            <a:extLst>
              <a:ext uri="{FF2B5EF4-FFF2-40B4-BE49-F238E27FC236}">
                <a16:creationId xmlns:a16="http://schemas.microsoft.com/office/drawing/2014/main" id="{BF8BA014-8222-2D45-9531-12AAF34FEC27}"/>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377708824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3960">
          <p15:clr>
            <a:srgbClr val="FBAE40"/>
          </p15:clr>
        </p15:guide>
        <p15:guide id="6" orient="horz" pos="360">
          <p15:clr>
            <a:srgbClr val="FBAE40"/>
          </p15:clr>
        </p15:guide>
        <p15:guide id="7" pos="432" userDrawn="1">
          <p15:clr>
            <a:srgbClr val="FBAE40"/>
          </p15:clr>
        </p15:guide>
        <p15:guide id="8" orient="horz" pos="768"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up Option A">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358622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37" name="Picture Placeholder 12">
            <a:extLst>
              <a:ext uri="{FF2B5EF4-FFF2-40B4-BE49-F238E27FC236}">
                <a16:creationId xmlns:a16="http://schemas.microsoft.com/office/drawing/2014/main" id="{6F68ADA9-0181-CF4F-93EF-7AAB81E14903}"/>
              </a:ext>
            </a:extLst>
          </p:cNvPr>
          <p:cNvSpPr>
            <a:spLocks noGrp="1"/>
          </p:cNvSpPr>
          <p:nvPr>
            <p:ph type="pic" sz="quarter" idx="10"/>
          </p:nvPr>
        </p:nvSpPr>
        <p:spPr>
          <a:xfrm>
            <a:off x="859406" y="1895762"/>
            <a:ext cx="2297430" cy="1531620"/>
          </a:xfrm>
          <a:prstGeom prst="rect">
            <a:avLst/>
          </a:prstGeom>
        </p:spPr>
        <p:txBody>
          <a:bodyPr/>
          <a:lstStyle/>
          <a:p>
            <a:r>
              <a:rPr lang="en-US"/>
              <a:t>Click icon to add picture</a:t>
            </a:r>
          </a:p>
        </p:txBody>
      </p:sp>
      <p:sp>
        <p:nvSpPr>
          <p:cNvPr id="38" name="Picture Placeholder 12">
            <a:extLst>
              <a:ext uri="{FF2B5EF4-FFF2-40B4-BE49-F238E27FC236}">
                <a16:creationId xmlns:a16="http://schemas.microsoft.com/office/drawing/2014/main" id="{04124E09-D0FF-5548-9C10-7182800C9204}"/>
              </a:ext>
            </a:extLst>
          </p:cNvPr>
          <p:cNvSpPr>
            <a:spLocks noGrp="1"/>
          </p:cNvSpPr>
          <p:nvPr>
            <p:ph type="pic" sz="quarter" idx="20"/>
          </p:nvPr>
        </p:nvSpPr>
        <p:spPr>
          <a:xfrm>
            <a:off x="3578740" y="1895762"/>
            <a:ext cx="2297430" cy="1531620"/>
          </a:xfrm>
          <a:prstGeom prst="rect">
            <a:avLst/>
          </a:prstGeom>
        </p:spPr>
        <p:txBody>
          <a:bodyPr/>
          <a:lstStyle/>
          <a:p>
            <a:r>
              <a:rPr lang="en-US"/>
              <a:t>Click icon to add picture</a:t>
            </a:r>
          </a:p>
        </p:txBody>
      </p:sp>
      <p:sp>
        <p:nvSpPr>
          <p:cNvPr id="39" name="Picture Placeholder 12">
            <a:extLst>
              <a:ext uri="{FF2B5EF4-FFF2-40B4-BE49-F238E27FC236}">
                <a16:creationId xmlns:a16="http://schemas.microsoft.com/office/drawing/2014/main" id="{2310FA7A-10C1-8F4B-8D25-AD349C1DA28F}"/>
              </a:ext>
            </a:extLst>
          </p:cNvPr>
          <p:cNvSpPr>
            <a:spLocks noGrp="1"/>
          </p:cNvSpPr>
          <p:nvPr>
            <p:ph type="pic" sz="quarter" idx="21"/>
          </p:nvPr>
        </p:nvSpPr>
        <p:spPr>
          <a:xfrm>
            <a:off x="6328554" y="1895762"/>
            <a:ext cx="2297430" cy="1531620"/>
          </a:xfrm>
          <a:prstGeom prst="rect">
            <a:avLst/>
          </a:prstGeom>
        </p:spPr>
        <p:txBody>
          <a:bodyPr/>
          <a:lstStyle/>
          <a:p>
            <a:r>
              <a:rPr lang="en-US"/>
              <a:t>Click icon to add picture</a:t>
            </a:r>
          </a:p>
        </p:txBody>
      </p:sp>
      <p:sp>
        <p:nvSpPr>
          <p:cNvPr id="40" name="Picture Placeholder 12">
            <a:extLst>
              <a:ext uri="{FF2B5EF4-FFF2-40B4-BE49-F238E27FC236}">
                <a16:creationId xmlns:a16="http://schemas.microsoft.com/office/drawing/2014/main" id="{7227903C-E9DC-8648-9B89-7767753D7756}"/>
              </a:ext>
            </a:extLst>
          </p:cNvPr>
          <p:cNvSpPr>
            <a:spLocks noGrp="1"/>
          </p:cNvSpPr>
          <p:nvPr>
            <p:ph type="pic" sz="quarter" idx="22"/>
          </p:nvPr>
        </p:nvSpPr>
        <p:spPr>
          <a:xfrm>
            <a:off x="9063128" y="1895762"/>
            <a:ext cx="2297430" cy="1531620"/>
          </a:xfrm>
          <a:prstGeom prst="rect">
            <a:avLst/>
          </a:prstGeom>
        </p:spPr>
        <p:txBody>
          <a:bodyPr/>
          <a:lstStyle/>
          <a:p>
            <a:r>
              <a:rPr lang="en-US"/>
              <a:t>Click icon to add picture</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25" name="Title Placeholder 3">
            <a:extLst>
              <a:ext uri="{FF2B5EF4-FFF2-40B4-BE49-F238E27FC236}">
                <a16:creationId xmlns:a16="http://schemas.microsoft.com/office/drawing/2014/main" id="{5BC2F003-516B-7640-BDBB-14889F259785}"/>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26" name="Text Placeholder 28">
            <a:extLst>
              <a:ext uri="{FF2B5EF4-FFF2-40B4-BE49-F238E27FC236}">
                <a16:creationId xmlns:a16="http://schemas.microsoft.com/office/drawing/2014/main" id="{3F0A3ECE-EEA6-134F-9307-A99EC97D4E9E}"/>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24" name="Picture 1" descr="/Users/franky/Documents/huge/Keysight/brandin/powerpoint/- Branding/Frame.svgFrame">
            <a:extLst>
              <a:ext uri="{FF2B5EF4-FFF2-40B4-BE49-F238E27FC236}">
                <a16:creationId xmlns:a16="http://schemas.microsoft.com/office/drawing/2014/main" id="{FFFE562E-0FE6-4649-8B21-DE77FD7C2B3F}"/>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390937012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3960">
          <p15:clr>
            <a:srgbClr val="FBAE40"/>
          </p15:clr>
        </p15:guide>
        <p15:guide id="6" orient="horz" pos="360">
          <p15:clr>
            <a:srgbClr val="FBAE40"/>
          </p15:clr>
        </p15:guide>
        <p15:guide id="7" pos="432" userDrawn="1">
          <p15:clr>
            <a:srgbClr val="FBAE40"/>
          </p15:clr>
        </p15:guide>
        <p15:guide id="8" orient="horz" pos="768"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ixed content red bar">
    <p:spTree>
      <p:nvGrpSpPr>
        <p:cNvPr id="1" name=""/>
        <p:cNvGrpSpPr/>
        <p:nvPr/>
      </p:nvGrpSpPr>
      <p:grpSpPr>
        <a:xfrm>
          <a:off x="0" y="0"/>
          <a:ext cx="0" cy="0"/>
          <a:chOff x="0" y="0"/>
          <a:chExt cx="0" cy="0"/>
        </a:xfrm>
      </p:grpSpPr>
      <p:sp>
        <p:nvSpPr>
          <p:cNvPr id="6" name="Rectangles 5">
            <a:extLst>
              <a:ext uri="{FF2B5EF4-FFF2-40B4-BE49-F238E27FC236}">
                <a16:creationId xmlns:a16="http://schemas.microsoft.com/office/drawing/2014/main" id="{5DF715B5-7BD3-5946-BE35-8F33B0545D16}"/>
              </a:ext>
            </a:extLst>
          </p:cNvPr>
          <p:cNvSpPr/>
          <p:nvPr userDrawn="1"/>
        </p:nvSpPr>
        <p:spPr>
          <a:xfrm>
            <a:off x="7131685" y="-13970"/>
            <a:ext cx="5073650" cy="68719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Picture Placeholder 14">
            <a:extLst>
              <a:ext uri="{FF2B5EF4-FFF2-40B4-BE49-F238E27FC236}">
                <a16:creationId xmlns:a16="http://schemas.microsoft.com/office/drawing/2014/main" id="{C8D2E375-F7A0-9F49-9FE9-69E2B38273B7}"/>
              </a:ext>
            </a:extLst>
          </p:cNvPr>
          <p:cNvSpPr>
            <a:spLocks noGrp="1"/>
          </p:cNvSpPr>
          <p:nvPr>
            <p:ph type="pic" sz="quarter" idx="20"/>
          </p:nvPr>
        </p:nvSpPr>
        <p:spPr>
          <a:xfrm>
            <a:off x="5356225" y="1484313"/>
            <a:ext cx="6835775" cy="3859212"/>
          </a:xfrm>
          <a:prstGeom prst="rect">
            <a:avLst/>
          </a:prstGeom>
        </p:spPr>
        <p:txBody>
          <a:bodyPr lIns="0" tIns="0" rIns="0" bIns="0"/>
          <a:lstStyle/>
          <a:p>
            <a:r>
              <a:rPr lang="en-US"/>
              <a:t>Click icon to add picture</a:t>
            </a:r>
          </a:p>
        </p:txBody>
      </p:sp>
      <p:sp>
        <p:nvSpPr>
          <p:cNvPr id="18" name="Text Placeholder 18">
            <a:extLst>
              <a:ext uri="{FF2B5EF4-FFF2-40B4-BE49-F238E27FC236}">
                <a16:creationId xmlns:a16="http://schemas.microsoft.com/office/drawing/2014/main" id="{7B8A9516-6054-6E44-A7B6-BDF014860321}"/>
              </a:ext>
            </a:extLst>
          </p:cNvPr>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a:extLst>
              <a:ext uri="{FF2B5EF4-FFF2-40B4-BE49-F238E27FC236}">
                <a16:creationId xmlns:a16="http://schemas.microsoft.com/office/drawing/2014/main" id="{279117BA-FC53-E24B-9719-228C408A4592}"/>
              </a:ext>
            </a:extLst>
          </p:cNvPr>
          <p:cNvSpPr>
            <a:spLocks noGrp="1"/>
          </p:cNvSpPr>
          <p:nvPr>
            <p:ph type="title"/>
          </p:nvPr>
        </p:nvSpPr>
        <p:spPr>
          <a:xfrm>
            <a:off x="695103" y="548640"/>
            <a:ext cx="6309083" cy="369332"/>
          </a:xfrm>
          <a:prstGeom prst="rect">
            <a:avLst/>
          </a:prstGeom>
        </p:spPr>
        <p:txBody>
          <a:bodyPr vert="horz" wrap="square"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50379D0C-E448-7543-B2AF-0A7079C23F23}"/>
              </a:ext>
            </a:extLst>
          </p:cNvPr>
          <p:cNvSpPr>
            <a:spLocks noGrp="1"/>
          </p:cNvSpPr>
          <p:nvPr>
            <p:ph type="body" sz="quarter" idx="32" hasCustomPrompt="1"/>
          </p:nvPr>
        </p:nvSpPr>
        <p:spPr>
          <a:xfrm>
            <a:off x="695103"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4" name="Picture 1" descr="/Users/franky/Documents/huge/Keysight/brandin/powerpoint/- Branding/Frame.svgFrame">
            <a:extLst>
              <a:ext uri="{FF2B5EF4-FFF2-40B4-BE49-F238E27FC236}">
                <a16:creationId xmlns:a16="http://schemas.microsoft.com/office/drawing/2014/main" id="{F78110B6-A117-DC44-AEE2-D1B889FB2382}"/>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238282353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3960">
          <p15:clr>
            <a:srgbClr val="FBAE40"/>
          </p15:clr>
        </p15:guide>
        <p15:guide id="5" orient="horz" pos="360">
          <p15:clr>
            <a:srgbClr val="FBAE40"/>
          </p15:clr>
        </p15:guide>
        <p15:guide id="6" pos="7152">
          <p15:clr>
            <a:srgbClr val="FBAE40"/>
          </p15:clr>
        </p15:guide>
        <p15:guide id="7" pos="432" userDrawn="1">
          <p15:clr>
            <a:srgbClr val="FBAE40"/>
          </p15:clr>
        </p15:guide>
        <p15:guide id="8" orient="horz" pos="768" userDrawn="1">
          <p15:clr>
            <a:srgbClr val="FBAE40"/>
          </p15:clr>
        </p15:guide>
        <p15:guide id="9" pos="528"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Statement Black">
    <p:bg>
      <p:bgPr>
        <a:solidFill>
          <a:schemeClr val="tx1"/>
        </a:solidFill>
        <a:effectLst/>
      </p:bgPr>
    </p:bg>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6A265D28-EE44-C941-BD18-475E8C098E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B4DF0A02-5504-3E4B-94E9-D3DC9628D4B7}"/>
              </a:ext>
            </a:extLst>
          </p:cNvPr>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208E212-1EB2-6A48-BA3C-72A80BD0F1C3}"/>
              </a:ext>
            </a:extLst>
          </p:cNvPr>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64201359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Statement White">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AF6FF7EE-0BB8-AE4D-88A3-B35DF0B420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B4DF0A02-5504-3E4B-94E9-D3DC9628D4B7}"/>
              </a:ext>
            </a:extLst>
          </p:cNvPr>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208E212-1EB2-6A48-BA3C-72A80BD0F1C3}"/>
              </a:ext>
            </a:extLst>
          </p:cNvPr>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21030225"/>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651769-110D-7B41-B5B2-55375B2EF927}"/>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41807" r="38275" b="6113"/>
          <a:stretch/>
        </p:blipFill>
        <p:spPr>
          <a:xfrm>
            <a:off x="9050214" y="961780"/>
            <a:ext cx="3141785" cy="589622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85800" y="5243477"/>
            <a:ext cx="745490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86117"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Quote or statement</a:t>
            </a:r>
          </a:p>
        </p:txBody>
      </p:sp>
      <p:pic>
        <p:nvPicPr>
          <p:cNvPr id="6" name="Picture 9" descr="Frame">
            <a:extLst>
              <a:ext uri="{FF2B5EF4-FFF2-40B4-BE49-F238E27FC236}">
                <a16:creationId xmlns:a16="http://schemas.microsoft.com/office/drawing/2014/main" id="{1ED5DCD9-AE22-BC42-BA2A-7942143FA58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4614" y="6463159"/>
            <a:ext cx="923544" cy="161410"/>
          </a:xfrm>
          <a:prstGeom prst="rect">
            <a:avLst/>
          </a:prstGeom>
        </p:spPr>
      </p:pic>
    </p:spTree>
    <p:extLst>
      <p:ext uri="{BB962C8B-B14F-4D97-AF65-F5344CB8AC3E}">
        <p14:creationId xmlns:p14="http://schemas.microsoft.com/office/powerpoint/2010/main" val="242140196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AR Bullet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6EAF-5363-2C8B-EEA6-E53DFF2D12A6}"/>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5B645A11-2AE6-9469-A8E8-ABE2EDC165D6}"/>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4" name="TextBox 5">
            <a:extLst>
              <a:ext uri="{FF2B5EF4-FFF2-40B4-BE49-F238E27FC236}">
                <a16:creationId xmlns:a16="http://schemas.microsoft.com/office/drawing/2014/main" id="{49EDD048-919A-789F-3342-951B9163A78E}"/>
              </a:ext>
            </a:extLst>
          </p:cNvPr>
          <p:cNvSpPr txBox="1">
            <a:spLocks noChangeArrowheads="1"/>
          </p:cNvSpPr>
          <p:nvPr/>
        </p:nvSpPr>
        <p:spPr bwMode="auto">
          <a:xfrm>
            <a:off x="2209800" y="6022975"/>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00">
                <a:solidFill>
                  <a:srgbClr val="7F7F7F"/>
                </a:solidFill>
              </a:rPr>
              <a:t>The information contained on this slide is subject to the Export Administration Regulations (EAR). Diversion contrary to U.S. law is prohibited. </a:t>
            </a:r>
            <a:br>
              <a:rPr lang="en-US" altLang="en-US" sz="900">
                <a:solidFill>
                  <a:srgbClr val="7F7F7F"/>
                </a:solidFill>
              </a:rPr>
            </a:br>
            <a:r>
              <a:rPr lang="en-US" altLang="en-US" sz="900">
                <a:solidFill>
                  <a:srgbClr val="7F7F7F"/>
                </a:solidFill>
              </a:rPr>
              <a:t>U.S. Department of Commerce authorization may be required prior to export, re-export, transfer, or retransfer to certain destinations or foreign persons.</a:t>
            </a:r>
          </a:p>
        </p:txBody>
      </p:sp>
      <p:sp>
        <p:nvSpPr>
          <p:cNvPr id="8" name="Text Placeholder 4"/>
          <p:cNvSpPr>
            <a:spLocks noGrp="1"/>
          </p:cNvSpPr>
          <p:nvPr>
            <p:ph type="body" sz="quarter" idx="11"/>
          </p:nvPr>
        </p:nvSpPr>
        <p:spPr>
          <a:xfrm>
            <a:off x="694944"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 name="Footer Placeholder 1">
            <a:extLst>
              <a:ext uri="{FF2B5EF4-FFF2-40B4-BE49-F238E27FC236}">
                <a16:creationId xmlns:a16="http://schemas.microsoft.com/office/drawing/2014/main" id="{4E97362C-F15F-3CDD-B22F-1F5C5FABDCAA}"/>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1145413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6" name="Picture 9" descr="Frame">
            <a:extLst>
              <a:ext uri="{FF2B5EF4-FFF2-40B4-BE49-F238E27FC236}">
                <a16:creationId xmlns:a16="http://schemas.microsoft.com/office/drawing/2014/main" id="{51BE2CEB-608E-E84D-AFF0-7E6FCBC70B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4614" y="6463159"/>
            <a:ext cx="923544" cy="16141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85800" y="1630397"/>
            <a:ext cx="8629651" cy="3427343"/>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Quote or statement</a:t>
            </a:r>
          </a:p>
        </p:txBody>
      </p:sp>
      <p:pic>
        <p:nvPicPr>
          <p:cNvPr id="7" name="Graphic 6">
            <a:extLst>
              <a:ext uri="{FF2B5EF4-FFF2-40B4-BE49-F238E27FC236}">
                <a16:creationId xmlns:a16="http://schemas.microsoft.com/office/drawing/2014/main" id="{2BFE4491-5A72-D247-9231-A68CFE235641}"/>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807" r="38275" b="6113"/>
          <a:stretch/>
        </p:blipFill>
        <p:spPr>
          <a:xfrm>
            <a:off x="9050214" y="961780"/>
            <a:ext cx="3141785" cy="5896220"/>
          </a:xfrm>
          <a:prstGeom prst="rect">
            <a:avLst/>
          </a:prstGeom>
        </p:spPr>
      </p:pic>
    </p:spTree>
    <p:extLst>
      <p:ext uri="{BB962C8B-B14F-4D97-AF65-F5344CB8AC3E}">
        <p14:creationId xmlns:p14="http://schemas.microsoft.com/office/powerpoint/2010/main" val="316856550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456" userDrawn="1">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ong quo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14C1FBF-4367-4C4F-8D4C-DF394870AC2F}"/>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41807" r="38275" b="6113"/>
          <a:stretch/>
        </p:blipFill>
        <p:spPr>
          <a:xfrm>
            <a:off x="9050214" y="961780"/>
            <a:ext cx="3141785" cy="589622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85483" y="5243477"/>
            <a:ext cx="745490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85800" y="1630397"/>
            <a:ext cx="8629651" cy="3427343"/>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Quote or statement</a:t>
            </a:r>
          </a:p>
        </p:txBody>
      </p:sp>
      <p:pic>
        <p:nvPicPr>
          <p:cNvPr id="12" name="Picture 1" descr="/Users/franky/Documents/huge/Keysight/brandin/powerpoint/- Branding/Frame.svgFrame">
            <a:extLst>
              <a:ext uri="{FF2B5EF4-FFF2-40B4-BE49-F238E27FC236}">
                <a16:creationId xmlns:a16="http://schemas.microsoft.com/office/drawing/2014/main" id="{9487674E-0D9E-A949-93FC-1A1C582E4123}"/>
              </a:ext>
            </a:extLst>
          </p:cNvPr>
          <p:cNvPicPr>
            <a:picLocks noChangeAspect="1"/>
          </p:cNvPicPr>
          <p:nvPr userDrawn="1"/>
        </p:nvPicPr>
        <p:blipFill>
          <a:blip>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01994608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456" userDrawn="1">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eadline and 3-up">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DE330-0E0A-6D4B-B75E-54639A746306}"/>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Placeholder 37">
            <a:extLst>
              <a:ext uri="{FF2B5EF4-FFF2-40B4-BE49-F238E27FC236}">
                <a16:creationId xmlns:a16="http://schemas.microsoft.com/office/drawing/2014/main" id="{6C86A6D7-A709-7E49-A991-4712050109B2}"/>
              </a:ext>
            </a:extLst>
          </p:cNvPr>
          <p:cNvSpPr>
            <a:spLocks noGrp="1"/>
          </p:cNvSpPr>
          <p:nvPr>
            <p:ph type="body" sz="quarter" idx="16" hasCustomPrompt="1"/>
          </p:nvPr>
        </p:nvSpPr>
        <p:spPr>
          <a:xfrm>
            <a:off x="7561772" y="5245100"/>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 Placeholder 37">
            <a:extLst>
              <a:ext uri="{FF2B5EF4-FFF2-40B4-BE49-F238E27FC236}">
                <a16:creationId xmlns:a16="http://schemas.microsoft.com/office/drawing/2014/main" id="{8B3C0A33-1875-D643-B323-4AEFFAC589B9}"/>
              </a:ext>
            </a:extLst>
          </p:cNvPr>
          <p:cNvSpPr>
            <a:spLocks noGrp="1"/>
          </p:cNvSpPr>
          <p:nvPr>
            <p:ph type="body" sz="quarter" idx="17" hasCustomPrompt="1"/>
          </p:nvPr>
        </p:nvSpPr>
        <p:spPr>
          <a:xfrm>
            <a:off x="7561772" y="3167894"/>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 Placeholder 37">
            <a:extLst>
              <a:ext uri="{FF2B5EF4-FFF2-40B4-BE49-F238E27FC236}">
                <a16:creationId xmlns:a16="http://schemas.microsoft.com/office/drawing/2014/main" id="{A504656A-7F25-984F-B07B-41D133A12EF2}"/>
              </a:ext>
            </a:extLst>
          </p:cNvPr>
          <p:cNvSpPr>
            <a:spLocks noGrp="1"/>
          </p:cNvSpPr>
          <p:nvPr>
            <p:ph type="body" sz="quarter" idx="18" hasCustomPrompt="1"/>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 Placeholder 37">
            <a:extLst>
              <a:ext uri="{FF2B5EF4-FFF2-40B4-BE49-F238E27FC236}">
                <a16:creationId xmlns:a16="http://schemas.microsoft.com/office/drawing/2014/main" id="{43852B86-E572-3A4D-A49D-884A3B019052}"/>
              </a:ext>
            </a:extLst>
          </p:cNvPr>
          <p:cNvSpPr>
            <a:spLocks noGrp="1"/>
          </p:cNvSpPr>
          <p:nvPr>
            <p:ph type="body" sz="quarter" idx="19" hasCustomPrompt="1"/>
          </p:nvPr>
        </p:nvSpPr>
        <p:spPr>
          <a:xfrm>
            <a:off x="7561772" y="4879724"/>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 Placeholder 37">
            <a:extLst>
              <a:ext uri="{FF2B5EF4-FFF2-40B4-BE49-F238E27FC236}">
                <a16:creationId xmlns:a16="http://schemas.microsoft.com/office/drawing/2014/main" id="{21F1E876-FBEE-3A4E-BEEA-F01AE1F27129}"/>
              </a:ext>
            </a:extLst>
          </p:cNvPr>
          <p:cNvSpPr>
            <a:spLocks noGrp="1"/>
          </p:cNvSpPr>
          <p:nvPr>
            <p:ph type="body" sz="quarter" idx="20" hasCustomPrompt="1"/>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 Placeholder 37">
            <a:extLst>
              <a:ext uri="{FF2B5EF4-FFF2-40B4-BE49-F238E27FC236}">
                <a16:creationId xmlns:a16="http://schemas.microsoft.com/office/drawing/2014/main" id="{57725A09-95FC-8144-9805-7CF8E0060292}"/>
              </a:ext>
            </a:extLst>
          </p:cNvPr>
          <p:cNvSpPr>
            <a:spLocks noGrp="1"/>
          </p:cNvSpPr>
          <p:nvPr>
            <p:ph type="body" sz="quarter" idx="21" hasCustomPrompt="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 Placeholder 29">
            <a:extLst>
              <a:ext uri="{FF2B5EF4-FFF2-40B4-BE49-F238E27FC236}">
                <a16:creationId xmlns:a16="http://schemas.microsoft.com/office/drawing/2014/main" id="{B45E881D-FF54-F741-AA7C-75FBDA3D4E82}"/>
              </a:ext>
            </a:extLst>
          </p:cNvPr>
          <p:cNvSpPr>
            <a:spLocks noGrp="1"/>
          </p:cNvSpPr>
          <p:nvPr>
            <p:ph type="body" sz="quarter" idx="15" hasCustomPrompt="1"/>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8" name="Picture Placeholder 2">
            <a:extLst>
              <a:ext uri="{FF2B5EF4-FFF2-40B4-BE49-F238E27FC236}">
                <a16:creationId xmlns:a16="http://schemas.microsoft.com/office/drawing/2014/main" id="{74D4800A-BF10-2A4C-9A3B-07CE331C0DDD}"/>
              </a:ext>
            </a:extLst>
          </p:cNvPr>
          <p:cNvSpPr>
            <a:spLocks noGrp="1"/>
          </p:cNvSpPr>
          <p:nvPr>
            <p:ph type="pic" sz="quarter" idx="22"/>
          </p:nvPr>
        </p:nvSpPr>
        <p:spPr>
          <a:xfrm>
            <a:off x="5072063" y="761166"/>
            <a:ext cx="2255837" cy="1123959"/>
          </a:xfrm>
          <a:prstGeom prst="rect">
            <a:avLst/>
          </a:prstGeom>
        </p:spPr>
        <p:txBody>
          <a:bodyPr/>
          <a:lstStyle/>
          <a:p>
            <a:r>
              <a:rPr lang="en-US"/>
              <a:t>Click icon to add picture</a:t>
            </a:r>
          </a:p>
        </p:txBody>
      </p:sp>
      <p:sp>
        <p:nvSpPr>
          <p:cNvPr id="39" name="Picture Placeholder 2">
            <a:extLst>
              <a:ext uri="{FF2B5EF4-FFF2-40B4-BE49-F238E27FC236}">
                <a16:creationId xmlns:a16="http://schemas.microsoft.com/office/drawing/2014/main" id="{9266B364-B0F6-D34D-8710-311DEF21A482}"/>
              </a:ext>
            </a:extLst>
          </p:cNvPr>
          <p:cNvSpPr>
            <a:spLocks noGrp="1"/>
          </p:cNvSpPr>
          <p:nvPr>
            <p:ph type="pic" sz="quarter" idx="23"/>
          </p:nvPr>
        </p:nvSpPr>
        <p:spPr>
          <a:xfrm>
            <a:off x="5072063" y="2812265"/>
            <a:ext cx="2255837" cy="1123959"/>
          </a:xfrm>
          <a:prstGeom prst="rect">
            <a:avLst/>
          </a:prstGeom>
        </p:spPr>
        <p:txBody>
          <a:bodyPr/>
          <a:lstStyle/>
          <a:p>
            <a:r>
              <a:rPr lang="en-US"/>
              <a:t>Click icon to add picture</a:t>
            </a:r>
          </a:p>
        </p:txBody>
      </p:sp>
      <p:sp>
        <p:nvSpPr>
          <p:cNvPr id="40" name="Picture Placeholder 2">
            <a:extLst>
              <a:ext uri="{FF2B5EF4-FFF2-40B4-BE49-F238E27FC236}">
                <a16:creationId xmlns:a16="http://schemas.microsoft.com/office/drawing/2014/main" id="{56334D0D-AACA-F841-A2F8-503EE230E096}"/>
              </a:ext>
            </a:extLst>
          </p:cNvPr>
          <p:cNvSpPr>
            <a:spLocks noGrp="1"/>
          </p:cNvSpPr>
          <p:nvPr>
            <p:ph type="pic" sz="quarter" idx="24"/>
          </p:nvPr>
        </p:nvSpPr>
        <p:spPr>
          <a:xfrm>
            <a:off x="5072063" y="4882506"/>
            <a:ext cx="2255837" cy="1123959"/>
          </a:xfrm>
          <a:prstGeom prst="rect">
            <a:avLst/>
          </a:prstGeom>
        </p:spPr>
        <p:txBody>
          <a:bodyPr/>
          <a:lstStyle/>
          <a:p>
            <a:r>
              <a:rPr lang="en-US"/>
              <a:t>Click icon to add picture</a:t>
            </a:r>
          </a:p>
        </p:txBody>
      </p:sp>
      <p:pic>
        <p:nvPicPr>
          <p:cNvPr id="22" name="Picture 1" descr="/Users/franky/Documents/huge/Keysight/brandin/powerpoint/- Branding/Frame.svgFrame">
            <a:extLst>
              <a:ext uri="{FF2B5EF4-FFF2-40B4-BE49-F238E27FC236}">
                <a16:creationId xmlns:a16="http://schemas.microsoft.com/office/drawing/2014/main" id="{F2E1F59A-A205-324F-BCDF-C53DF10E81DC}"/>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02520937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7152">
          <p15:clr>
            <a:srgbClr val="FBAE40"/>
          </p15:clr>
        </p15:guide>
        <p15:guide id="4" pos="432" userDrawn="1">
          <p15:clr>
            <a:srgbClr val="FBAE40"/>
          </p15:clr>
        </p15:guide>
        <p15:guide id="5" orient="horz" pos="360">
          <p15:clr>
            <a:srgbClr val="FBAE40"/>
          </p15:clr>
        </p15:guide>
        <p15:guide id="6" orient="horz" pos="39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up Option B">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358622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81256"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18" name="Picture Placeholder 12">
            <a:extLst>
              <a:ext uri="{FF2B5EF4-FFF2-40B4-BE49-F238E27FC236}">
                <a16:creationId xmlns:a16="http://schemas.microsoft.com/office/drawing/2014/main" id="{6CDC96AD-BC72-E044-95B9-3626A77B932B}"/>
              </a:ext>
            </a:extLst>
          </p:cNvPr>
          <p:cNvSpPr>
            <a:spLocks noGrp="1"/>
          </p:cNvSpPr>
          <p:nvPr>
            <p:ph type="pic" sz="quarter" idx="10"/>
          </p:nvPr>
        </p:nvSpPr>
        <p:spPr>
          <a:xfrm>
            <a:off x="859406" y="1895762"/>
            <a:ext cx="2297430" cy="1531620"/>
          </a:xfrm>
          <a:prstGeom prst="rect">
            <a:avLst/>
          </a:prstGeom>
        </p:spPr>
        <p:txBody>
          <a:bodyPr/>
          <a:lstStyle/>
          <a:p>
            <a:r>
              <a:rPr lang="en-US"/>
              <a:t>Click icon to add picture</a:t>
            </a:r>
          </a:p>
        </p:txBody>
      </p:sp>
      <p:sp>
        <p:nvSpPr>
          <p:cNvPr id="19" name="Picture Placeholder 12">
            <a:extLst>
              <a:ext uri="{FF2B5EF4-FFF2-40B4-BE49-F238E27FC236}">
                <a16:creationId xmlns:a16="http://schemas.microsoft.com/office/drawing/2014/main" id="{613C307B-B839-8D4D-ABB6-F6AEA66F5139}"/>
              </a:ext>
            </a:extLst>
          </p:cNvPr>
          <p:cNvSpPr>
            <a:spLocks noGrp="1"/>
          </p:cNvSpPr>
          <p:nvPr>
            <p:ph type="pic" sz="quarter" idx="20"/>
          </p:nvPr>
        </p:nvSpPr>
        <p:spPr>
          <a:xfrm>
            <a:off x="3578740" y="1895762"/>
            <a:ext cx="2297430" cy="1531620"/>
          </a:xfrm>
          <a:prstGeom prst="rect">
            <a:avLst/>
          </a:prstGeom>
        </p:spPr>
        <p:txBody>
          <a:bodyPr/>
          <a:lstStyle/>
          <a:p>
            <a:r>
              <a:rPr lang="en-US"/>
              <a:t>Click icon to add picture</a:t>
            </a:r>
          </a:p>
        </p:txBody>
      </p:sp>
      <p:sp>
        <p:nvSpPr>
          <p:cNvPr id="20" name="Picture Placeholder 12">
            <a:extLst>
              <a:ext uri="{FF2B5EF4-FFF2-40B4-BE49-F238E27FC236}">
                <a16:creationId xmlns:a16="http://schemas.microsoft.com/office/drawing/2014/main" id="{DBD27612-C9A6-364D-A37A-215FF5FCD311}"/>
              </a:ext>
            </a:extLst>
          </p:cNvPr>
          <p:cNvSpPr>
            <a:spLocks noGrp="1"/>
          </p:cNvSpPr>
          <p:nvPr>
            <p:ph type="pic" sz="quarter" idx="21"/>
          </p:nvPr>
        </p:nvSpPr>
        <p:spPr>
          <a:xfrm>
            <a:off x="6328554" y="1895762"/>
            <a:ext cx="2297430" cy="1531620"/>
          </a:xfrm>
          <a:prstGeom prst="rect">
            <a:avLst/>
          </a:prstGeom>
        </p:spPr>
        <p:txBody>
          <a:bodyPr/>
          <a:lstStyle/>
          <a:p>
            <a:r>
              <a:rPr lang="en-US"/>
              <a:t>Click icon to add picture</a:t>
            </a:r>
          </a:p>
        </p:txBody>
      </p:sp>
      <p:sp>
        <p:nvSpPr>
          <p:cNvPr id="21" name="Picture Placeholder 12">
            <a:extLst>
              <a:ext uri="{FF2B5EF4-FFF2-40B4-BE49-F238E27FC236}">
                <a16:creationId xmlns:a16="http://schemas.microsoft.com/office/drawing/2014/main" id="{49E9A7EB-46E9-F242-838F-ADF1BFA8DE38}"/>
              </a:ext>
            </a:extLst>
          </p:cNvPr>
          <p:cNvSpPr>
            <a:spLocks noGrp="1"/>
          </p:cNvSpPr>
          <p:nvPr>
            <p:ph type="pic" sz="quarter" idx="22"/>
          </p:nvPr>
        </p:nvSpPr>
        <p:spPr>
          <a:xfrm>
            <a:off x="9063128" y="1895762"/>
            <a:ext cx="2297430" cy="1531620"/>
          </a:xfrm>
          <a:prstGeom prst="rect">
            <a:avLst/>
          </a:prstGeom>
        </p:spPr>
        <p:txBody>
          <a:bodyPr/>
          <a:lstStyle/>
          <a:p>
            <a:r>
              <a:rPr lang="en-US"/>
              <a:t>Click icon to add picture</a:t>
            </a:r>
          </a:p>
        </p:txBody>
      </p:sp>
      <p:sp>
        <p:nvSpPr>
          <p:cNvPr id="29" name="Title Placeholder 3">
            <a:extLst>
              <a:ext uri="{FF2B5EF4-FFF2-40B4-BE49-F238E27FC236}">
                <a16:creationId xmlns:a16="http://schemas.microsoft.com/office/drawing/2014/main" id="{7253646A-D799-2443-91E4-7F9E966C97CE}"/>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30" name="Text Placeholder 28">
            <a:extLst>
              <a:ext uri="{FF2B5EF4-FFF2-40B4-BE49-F238E27FC236}">
                <a16:creationId xmlns:a16="http://schemas.microsoft.com/office/drawing/2014/main" id="{7FFC4297-711D-C046-916F-0E6CC2E9FFA4}"/>
              </a:ext>
            </a:extLst>
          </p:cNvPr>
          <p:cNvSpPr>
            <a:spLocks noGrp="1"/>
          </p:cNvSpPr>
          <p:nvPr>
            <p:ph type="body" sz="quarter" idx="32" hasCustomPrompt="1"/>
          </p:nvPr>
        </p:nvSpPr>
        <p:spPr>
          <a:xfrm>
            <a:off x="695103" y="941832"/>
            <a:ext cx="10499888"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28" name="Picture 1" descr="/Users/franky/Documents/huge/Keysight/brandin/powerpoint/- Branding/Frame.svgFrame">
            <a:extLst>
              <a:ext uri="{FF2B5EF4-FFF2-40B4-BE49-F238E27FC236}">
                <a16:creationId xmlns:a16="http://schemas.microsoft.com/office/drawing/2014/main" id="{4B1724A6-DDB0-A64F-83D7-B0D7E17F9DAF}"/>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45280610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432" userDrawn="1">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768"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4E5948C-F770-D442-89C7-F1FBCA2CC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0BFC29A3-3623-6C40-8330-FACE0F19B546}"/>
              </a:ext>
            </a:extLst>
          </p:cNvPr>
          <p:cNvSpPr txBox="1"/>
          <p:nvPr userDrawn="1"/>
        </p:nvSpPr>
        <p:spPr>
          <a:xfrm>
            <a:off x="649167" y="2884235"/>
            <a:ext cx="4950065" cy="1089529"/>
          </a:xfrm>
          <a:prstGeom prst="rect">
            <a:avLst/>
          </a:prstGeom>
          <a:noFill/>
        </p:spPr>
        <p:txBody>
          <a:bodyPr wrap="square" lIns="0" tIns="45720" rIns="0" bIns="4572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a:ln>
                  <a:noFill/>
                </a:ln>
                <a:solidFill>
                  <a:schemeClr val="bg1"/>
                </a:solidFill>
                <a:effectLst/>
                <a:uLnTx/>
                <a:uFillTx/>
                <a:latin typeface="Arial Bold"/>
                <a:cs typeface="Arial Bold"/>
              </a:rPr>
              <a:t>Thank you</a:t>
            </a:r>
            <a:endParaRPr lang="en-US" sz="7200" b="1" i="0" u="none" strike="noStrike" kern="1200" cap="none" spc="0" normalizeH="0" baseline="0" noProof="0">
              <a:ln>
                <a:noFill/>
              </a:ln>
              <a:solidFill>
                <a:schemeClr val="bg1"/>
              </a:solidFill>
              <a:effectLst/>
              <a:uLnTx/>
              <a:uFillTx/>
              <a:latin typeface="Arial Bold"/>
              <a:cs typeface="Arial Bold"/>
            </a:endParaRPr>
          </a:p>
        </p:txBody>
      </p:sp>
      <p:pic>
        <p:nvPicPr>
          <p:cNvPr id="6" name="Picture 9" descr="Frame">
            <a:extLst>
              <a:ext uri="{FF2B5EF4-FFF2-40B4-BE49-F238E27FC236}">
                <a16:creationId xmlns:a16="http://schemas.microsoft.com/office/drawing/2014/main" id="{595AE243-576C-9B47-AB74-61C56CBBC54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29730" y="352425"/>
            <a:ext cx="1253490" cy="219075"/>
          </a:xfrm>
          <a:prstGeom prst="rect">
            <a:avLst/>
          </a:prstGeom>
        </p:spPr>
      </p:pic>
    </p:spTree>
    <p:extLst>
      <p:ext uri="{BB962C8B-B14F-4D97-AF65-F5344CB8AC3E}">
        <p14:creationId xmlns:p14="http://schemas.microsoft.com/office/powerpoint/2010/main" val="337025454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ank You Whit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0A6F92CA-792F-DB4A-9D71-99146A55D6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936D0CC3-E8D9-F041-9634-9CCFBF24A82E}"/>
              </a:ext>
            </a:extLst>
          </p:cNvPr>
          <p:cNvSpPr txBox="1"/>
          <p:nvPr userDrawn="1"/>
        </p:nvSpPr>
        <p:spPr>
          <a:xfrm>
            <a:off x="637737" y="2884235"/>
            <a:ext cx="4950065" cy="1089529"/>
          </a:xfrm>
          <a:prstGeom prst="rect">
            <a:avLst/>
          </a:prstGeom>
          <a:noFill/>
        </p:spPr>
        <p:txBody>
          <a:bodyPr wrap="square" lIns="0" tIns="45720" rIns="0" bIns="4572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a:ln>
                  <a:noFill/>
                </a:ln>
                <a:solidFill>
                  <a:schemeClr val="accent1"/>
                </a:solidFill>
                <a:effectLst/>
                <a:uLnTx/>
                <a:uFillTx/>
                <a:latin typeface="Arial Bold"/>
                <a:cs typeface="Arial Bold"/>
              </a:rPr>
              <a:t>Thank you</a:t>
            </a:r>
            <a:endParaRPr lang="en-US" sz="7200" b="1" i="0" u="none" strike="noStrike" kern="1200" cap="none" spc="0" normalizeH="0" baseline="0" noProof="0">
              <a:ln>
                <a:noFill/>
              </a:ln>
              <a:solidFill>
                <a:schemeClr val="accent1"/>
              </a:solidFill>
              <a:effectLst/>
              <a:uLnTx/>
              <a:uFillTx/>
              <a:latin typeface="Arial Bold"/>
              <a:cs typeface="Arial Bold"/>
            </a:endParaRPr>
          </a:p>
        </p:txBody>
      </p:sp>
      <p:pic>
        <p:nvPicPr>
          <p:cNvPr id="6" name="Picture 18" descr="/Users/franky/Documents/huge/Keysight/brandin/powerpoint/- Branding/Frame.svgFrame">
            <a:extLst>
              <a:ext uri="{FF2B5EF4-FFF2-40B4-BE49-F238E27FC236}">
                <a16:creationId xmlns:a16="http://schemas.microsoft.com/office/drawing/2014/main" id="{601D6CD1-B7BB-C849-AAE4-0FDE27C3D10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38200" y="352425"/>
            <a:ext cx="1243330" cy="219075"/>
          </a:xfrm>
          <a:prstGeom prst="rect">
            <a:avLst/>
          </a:prstGeom>
        </p:spPr>
      </p:pic>
    </p:spTree>
    <p:extLst>
      <p:ext uri="{BB962C8B-B14F-4D97-AF65-F5344CB8AC3E}">
        <p14:creationId xmlns:p14="http://schemas.microsoft.com/office/powerpoint/2010/main" val="167638325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1" descr="/Users/franky/Documents/huge/Keysight/brandin/powerpoint/- Branding/Frame.svgFrame">
            <a:extLst>
              <a:ext uri="{FF2B5EF4-FFF2-40B4-BE49-F238E27FC236}">
                <a16:creationId xmlns:a16="http://schemas.microsoft.com/office/drawing/2014/main" id="{C5D7F826-0A7C-E245-8B3A-A7251BD88772}"/>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74082997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Keysight End Black">
    <p:bg>
      <p:bgPr>
        <a:solidFill>
          <a:schemeClr val="tx1"/>
        </a:solidFill>
        <a:effectLst/>
      </p:bgPr>
    </p:bg>
    <p:spTree>
      <p:nvGrpSpPr>
        <p:cNvPr id="1" name=""/>
        <p:cNvGrpSpPr/>
        <p:nvPr/>
      </p:nvGrpSpPr>
      <p:grpSpPr>
        <a:xfrm>
          <a:off x="0" y="0"/>
          <a:ext cx="0" cy="0"/>
          <a:chOff x="0" y="0"/>
          <a:chExt cx="0" cy="0"/>
        </a:xfrm>
      </p:grpSpPr>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217120" y="3100624"/>
            <a:ext cx="3757760" cy="656751"/>
          </a:xfrm>
          <a:prstGeom prst="rect">
            <a:avLst/>
          </a:prstGeom>
        </p:spPr>
      </p:pic>
    </p:spTree>
    <p:extLst>
      <p:ext uri="{BB962C8B-B14F-4D97-AF65-F5344CB8AC3E}">
        <p14:creationId xmlns:p14="http://schemas.microsoft.com/office/powerpoint/2010/main" val="296172785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Keysight End White">
    <p:bg>
      <p:bgPr>
        <a:solidFill>
          <a:schemeClr val="bg1"/>
        </a:solidFill>
        <a:effectLst/>
      </p:bgPr>
    </p:bg>
    <p:spTree>
      <p:nvGrpSpPr>
        <p:cNvPr id="1" name=""/>
        <p:cNvGrpSpPr/>
        <p:nvPr/>
      </p:nvGrpSpPr>
      <p:grpSpPr>
        <a:xfrm>
          <a:off x="0" y="0"/>
          <a:ext cx="0" cy="0"/>
          <a:chOff x="0" y="0"/>
          <a:chExt cx="0" cy="0"/>
        </a:xfrm>
      </p:grpSpPr>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4217120" y="3097941"/>
            <a:ext cx="3757760" cy="662118"/>
          </a:xfrm>
          <a:prstGeom prst="rect">
            <a:avLst/>
          </a:prstGeom>
        </p:spPr>
      </p:pic>
    </p:spTree>
    <p:extLst>
      <p:ext uri="{BB962C8B-B14F-4D97-AF65-F5344CB8AC3E}">
        <p14:creationId xmlns:p14="http://schemas.microsoft.com/office/powerpoint/2010/main" val="244811971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Keysight End Grey">
    <p:bg>
      <p:bgPr>
        <a:solidFill>
          <a:srgbClr val="333333"/>
        </a:solidFill>
        <a:effectLst/>
      </p:bgPr>
    </p:bg>
    <p:spTree>
      <p:nvGrpSpPr>
        <p:cNvPr id="1" name=""/>
        <p:cNvGrpSpPr/>
        <p:nvPr/>
      </p:nvGrpSpPr>
      <p:grpSpPr>
        <a:xfrm>
          <a:off x="0" y="0"/>
          <a:ext cx="0" cy="0"/>
          <a:chOff x="0" y="0"/>
          <a:chExt cx="0" cy="0"/>
        </a:xfrm>
      </p:grpSpPr>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217120" y="3100624"/>
            <a:ext cx="3757760" cy="656751"/>
          </a:xfrm>
          <a:prstGeom prst="rect">
            <a:avLst/>
          </a:prstGeom>
        </p:spPr>
      </p:pic>
    </p:spTree>
    <p:extLst>
      <p:ext uri="{BB962C8B-B14F-4D97-AF65-F5344CB8AC3E}">
        <p14:creationId xmlns:p14="http://schemas.microsoft.com/office/powerpoint/2010/main" val="25820778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4CB6305E-76C3-2E4E-E372-EF9CD5E67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0392" y="376346"/>
            <a:ext cx="9553902" cy="1325563"/>
          </a:xfrm>
          <a:prstGeom prst="rect">
            <a:avLst/>
          </a:prstGeo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3" name="Footer Placeholder 1">
            <a:extLst>
              <a:ext uri="{FF2B5EF4-FFF2-40B4-BE49-F238E27FC236}">
                <a16:creationId xmlns:a16="http://schemas.microsoft.com/office/drawing/2014/main" id="{EFCF11FD-1511-793A-DE03-73648ED9E43C}"/>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1211344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eysight End Wave Black">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2CFAFCDD-8C9A-BB4A-87E0-5EEE1E65A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41135" y="3100624"/>
            <a:ext cx="3757760" cy="656751"/>
          </a:xfrm>
          <a:prstGeom prst="rect">
            <a:avLst/>
          </a:prstGeom>
        </p:spPr>
      </p:pic>
    </p:spTree>
    <p:extLst>
      <p:ext uri="{BB962C8B-B14F-4D97-AF65-F5344CB8AC3E}">
        <p14:creationId xmlns:p14="http://schemas.microsoft.com/office/powerpoint/2010/main" val="3565971551"/>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eysight End Wave Whit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66BFC81D-42B0-4140-AFBA-C54C5ABAE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userDrawn="1"/>
        </p:nvPicPr>
        <p:blipFill>
          <a:blip>
            <a:extLst>
              <a:ext uri="{96DAC541-7B7A-43D3-8B79-37D633B846F1}">
                <asvg:svgBlip xmlns:asvg="http://schemas.microsoft.com/office/drawing/2016/SVG/main" r:embed="rId3"/>
              </a:ext>
            </a:extLst>
          </a:blip>
          <a:srcRect/>
          <a:stretch>
            <a:fillRect/>
          </a:stretch>
        </p:blipFill>
        <p:spPr>
          <a:xfrm>
            <a:off x="841135" y="3097941"/>
            <a:ext cx="3757760" cy="662118"/>
          </a:xfrm>
          <a:prstGeom prst="rect">
            <a:avLst/>
          </a:prstGeom>
        </p:spPr>
      </p:pic>
    </p:spTree>
    <p:extLst>
      <p:ext uri="{BB962C8B-B14F-4D97-AF65-F5344CB8AC3E}">
        <p14:creationId xmlns:p14="http://schemas.microsoft.com/office/powerpoint/2010/main" val="77328249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eysight End Wave Grey">
    <p:bg>
      <p:bgPr>
        <a:solidFill>
          <a:srgbClr val="333333"/>
        </a:solidFill>
        <a:effectLst/>
      </p:bgPr>
    </p:bg>
    <p:spTree>
      <p:nvGrpSpPr>
        <p:cNvPr id="1" name=""/>
        <p:cNvGrpSpPr/>
        <p:nvPr/>
      </p:nvGrpSpPr>
      <p:grpSpPr>
        <a:xfrm>
          <a:off x="0" y="0"/>
          <a:ext cx="0" cy="0"/>
          <a:chOff x="0" y="0"/>
          <a:chExt cx="0" cy="0"/>
        </a:xfrm>
      </p:grpSpPr>
      <p:pic>
        <p:nvPicPr>
          <p:cNvPr id="4" name="Picture 3" descr="A picture containing lamp, light&#10;&#10;Description automatically generated">
            <a:extLst>
              <a:ext uri="{FF2B5EF4-FFF2-40B4-BE49-F238E27FC236}">
                <a16:creationId xmlns:a16="http://schemas.microsoft.com/office/drawing/2014/main" id="{12DD4F86-0839-4F4D-86B3-2944AE4186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41135" y="3100624"/>
            <a:ext cx="3757760" cy="656751"/>
          </a:xfrm>
          <a:prstGeom prst="rect">
            <a:avLst/>
          </a:prstGeom>
        </p:spPr>
      </p:pic>
    </p:spTree>
    <p:extLst>
      <p:ext uri="{BB962C8B-B14F-4D97-AF65-F5344CB8AC3E}">
        <p14:creationId xmlns:p14="http://schemas.microsoft.com/office/powerpoint/2010/main" val="240720514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Divider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D254158-6D23-CC66-7F98-05A26ADC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851802" y="376346"/>
            <a:ext cx="9555480" cy="1325563"/>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r>
              <a:rPr lang="en-US"/>
              <a:t>Click to edit Master title style</a:t>
            </a:r>
          </a:p>
        </p:txBody>
      </p:sp>
      <p:sp>
        <p:nvSpPr>
          <p:cNvPr id="3" name="Footer Placeholder 1">
            <a:extLst>
              <a:ext uri="{FF2B5EF4-FFF2-40B4-BE49-F238E27FC236}">
                <a16:creationId xmlns:a16="http://schemas.microsoft.com/office/drawing/2014/main" id="{FD72FF1F-42A6-70A4-7B74-823B546739EB}"/>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68277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TAR Section Divider">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C232484-0514-6ADD-6018-492380CE8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B268915-6644-92E5-2B81-BCA768762270}"/>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controlled under the International Traffic in Arms Regulations (ITAR). Diversion contrary to U.S. law is prohibited.</a:t>
            </a:r>
          </a:p>
          <a:p>
            <a:pPr>
              <a:spcBef>
                <a:spcPts val="1800"/>
              </a:spcBef>
              <a:defRPr/>
            </a:pPr>
            <a:r>
              <a:rPr sz="2000" b="0"/>
              <a:t>U.S. Department of State authorization is required prior to export, re-export, transfer, or retransfer to foreign persons or parties.</a:t>
            </a:r>
          </a:p>
        </p:txBody>
      </p:sp>
      <p:sp>
        <p:nvSpPr>
          <p:cNvPr id="2"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4050DB91-4221-4499-1B7C-CBFC045C04A3}"/>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14400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AR Section Divider">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AA47FC29-0C84-F107-9AAE-629385D96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338A979-D0BA-2EE6-ECEB-1D3003381FF2}"/>
              </a:ext>
            </a:extLst>
          </p:cNvPr>
          <p:cNvSpPr txBox="1">
            <a:spLocks/>
          </p:cNvSpPr>
          <p:nvPr/>
        </p:nvSpPr>
        <p:spPr>
          <a:xfrm>
            <a:off x="852488" y="1905000"/>
            <a:ext cx="9555162" cy="1462088"/>
          </a:xfrm>
          <a:prstGeom prst="rect">
            <a:avLst/>
          </a:prstGeom>
        </p:spPr>
        <p:txBody>
          <a:bodyPr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b="1" kern="1200" dirty="0">
                <a:solidFill>
                  <a:schemeClr val="tx1">
                    <a:lumMod val="85000"/>
                    <a:lumOff val="15000"/>
                  </a:schemeClr>
                </a:solidFill>
                <a:latin typeface="+mj-lt"/>
                <a:ea typeface="+mj-ea"/>
                <a:cs typeface="+mj-cs"/>
              </a:defRPr>
            </a:lvl1pPr>
          </a:lstStyle>
          <a:p>
            <a:pPr>
              <a:defRPr/>
            </a:pPr>
            <a:r>
              <a:rPr sz="2000" b="0"/>
              <a:t>The information contained on this slide is subject to the Export Administration Regulations (EAR). Diversion contrary to U.S. law is prohibited.</a:t>
            </a:r>
          </a:p>
          <a:p>
            <a:pPr>
              <a:spcBef>
                <a:spcPts val="1800"/>
              </a:spcBef>
              <a:defRPr/>
            </a:pPr>
            <a:r>
              <a:rPr sz="2000" b="0"/>
              <a:t>U.S. Department of Commerce authorization may be required prior to export, re-export, transfer, or retransfer to certain destinations or foreign persons.</a:t>
            </a:r>
          </a:p>
        </p:txBody>
      </p:sp>
      <p:sp>
        <p:nvSpPr>
          <p:cNvPr id="4" name="Title 1"/>
          <p:cNvSpPr>
            <a:spLocks noGrp="1"/>
          </p:cNvSpPr>
          <p:nvPr>
            <p:ph type="title"/>
          </p:nvPr>
        </p:nvSpPr>
        <p:spPr>
          <a:xfrm>
            <a:off x="851802" y="376346"/>
            <a:ext cx="9555480" cy="1325563"/>
          </a:xfrm>
        </p:spPr>
        <p:txBody>
          <a:bodyPr anchor="b">
            <a:noAutofit/>
          </a:bodyPr>
          <a:lstStyle>
            <a:lvl1pPr>
              <a:defRPr sz="4000">
                <a:solidFill>
                  <a:schemeClr val="tx1">
                    <a:lumMod val="85000"/>
                    <a:lumOff val="15000"/>
                  </a:schemeClr>
                </a:solidFill>
              </a:defRPr>
            </a:lvl1pPr>
          </a:lstStyle>
          <a:p>
            <a:r>
              <a:rPr lang="en-US"/>
              <a:t>Click to edit Master title style</a:t>
            </a:r>
          </a:p>
        </p:txBody>
      </p:sp>
      <p:sp>
        <p:nvSpPr>
          <p:cNvPr id="5" name="Footer Placeholder 1">
            <a:extLst>
              <a:ext uri="{FF2B5EF4-FFF2-40B4-BE49-F238E27FC236}">
                <a16:creationId xmlns:a16="http://schemas.microsoft.com/office/drawing/2014/main" id="{A37E372C-EA82-243A-FE90-CECDD2521C5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297274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graphic">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56730D43-5932-AE94-9FC5-51812E57468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Content Placeholder 3"/>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58B0D9C8-F3F4-1CC6-094A-41846DBCEDCE}"/>
              </a:ext>
            </a:extLst>
          </p:cNvPr>
          <p:cNvSpPr>
            <a:spLocks noGrp="1"/>
          </p:cNvSpPr>
          <p:nvPr>
            <p:ph type="ftr" sz="quarter" idx="35"/>
          </p:nvPr>
        </p:nvSpPr>
        <p:spPr/>
        <p:txBody>
          <a:bodyPr/>
          <a:lstStyle>
            <a:lvl1pPr>
              <a:defRPr/>
            </a:lvl1pPr>
          </a:lstStyle>
          <a:p>
            <a:pPr>
              <a:defRPr/>
            </a:pPr>
            <a:endParaRPr lang="en-US"/>
          </a:p>
        </p:txBody>
      </p:sp>
    </p:spTree>
    <p:extLst>
      <p:ext uri="{BB962C8B-B14F-4D97-AF65-F5344CB8AC3E}">
        <p14:creationId xmlns:p14="http://schemas.microsoft.com/office/powerpoint/2010/main" val="4224710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ondary Divider Photo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C05CB7C-AB1F-3B12-2CC9-808B89EACCA9}"/>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CE338552-8254-484D-00FC-CF552BEC1920}"/>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5"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Picture Placeholder 12"/>
          <p:cNvSpPr>
            <a:spLocks noGrp="1"/>
          </p:cNvSpPr>
          <p:nvPr>
            <p:ph type="pic" sz="quarter" idx="10"/>
          </p:nvPr>
        </p:nvSpPr>
        <p:spPr>
          <a:xfrm>
            <a:off x="6096000" y="0"/>
            <a:ext cx="6095999" cy="6858000"/>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D9A4917B-129F-883D-AD04-A2C95043EF28}"/>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211242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ondary Divider Photo B">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51B61D02-781F-A9C8-CB25-1D3C78D5173B}"/>
              </a:ext>
            </a:extLst>
          </p:cNvPr>
          <p:cNvSpPr/>
          <p:nvPr/>
        </p:nvSpPr>
        <p:spPr>
          <a:xfrm>
            <a:off x="9220200" y="0"/>
            <a:ext cx="29718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cxnSp>
        <p:nvCxnSpPr>
          <p:cNvPr id="3" name="Straight Connector 2">
            <a:extLst>
              <a:ext uri="{FF2B5EF4-FFF2-40B4-BE49-F238E27FC236}">
                <a16:creationId xmlns:a16="http://schemas.microsoft.com/office/drawing/2014/main" id="{32D2AE97-1F6D-21CC-E229-0AF2B8AE74EE}"/>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966C638A-2338-E29C-DB5E-B98C9A1C611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3" name="Picture Placeholder 12"/>
          <p:cNvSpPr>
            <a:spLocks noGrp="1"/>
          </p:cNvSpPr>
          <p:nvPr>
            <p:ph type="pic" sz="quarter" idx="10"/>
          </p:nvPr>
        </p:nvSpPr>
        <p:spPr>
          <a:xfrm>
            <a:off x="6096000" y="0"/>
            <a:ext cx="4152899" cy="6858000"/>
          </a:xfrm>
          <a:prstGeom prst="rect">
            <a:avLst/>
          </a:prstGeom>
        </p:spPr>
        <p:txBody>
          <a:bodyPr/>
          <a:lstStyle/>
          <a:p>
            <a:pPr lvl="0"/>
            <a:r>
              <a:rPr lang="en-US" noProof="0"/>
              <a:t>Click icon to add picture</a:t>
            </a:r>
          </a:p>
        </p:txBody>
      </p:sp>
      <p:sp>
        <p:nvSpPr>
          <p:cNvPr id="9" name="Text Placeholder 37"/>
          <p:cNvSpPr>
            <a:spLocks noGrp="1"/>
          </p:cNvSpPr>
          <p:nvPr>
            <p:ph type="body" sz="quarter" idx="14"/>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12" name="Text Placeholder 29"/>
          <p:cNvSpPr>
            <a:spLocks noGrp="1"/>
          </p:cNvSpPr>
          <p:nvPr>
            <p:ph type="body" sz="quarter" idx="15"/>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67B93B0C-8FD7-0073-460C-AD0E24E29EB6}"/>
              </a:ext>
            </a:extLst>
          </p:cNvPr>
          <p:cNvSpPr>
            <a:spLocks noGrp="1"/>
          </p:cNvSpPr>
          <p:nvPr>
            <p:ph type="ftr" sz="quarter" idx="16"/>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03037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AB186722-836E-69D5-BB9A-820DD2941A77}"/>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
          <p:cNvSpPr>
            <a:spLocks noGrp="1"/>
          </p:cNvSpPr>
          <p:nvPr>
            <p:ph type="body" sz="quarter" idx="33"/>
          </p:nvPr>
        </p:nvSpPr>
        <p:spPr>
          <a:xfrm>
            <a:off x="694944"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Footer Placeholder 3">
            <a:extLst>
              <a:ext uri="{FF2B5EF4-FFF2-40B4-BE49-F238E27FC236}">
                <a16:creationId xmlns:a16="http://schemas.microsoft.com/office/drawing/2014/main" id="{FCBECE28-30E7-2ABD-7C2B-84D807B84F6C}"/>
              </a:ext>
            </a:extLst>
          </p:cNvPr>
          <p:cNvSpPr>
            <a:spLocks noGrp="1"/>
          </p:cNvSpPr>
          <p:nvPr>
            <p:ph type="ftr" sz="quarter" idx="34"/>
          </p:nvPr>
        </p:nvSpPr>
        <p:spPr/>
        <p:txBody>
          <a:bodyPr/>
          <a:lstStyle>
            <a:lvl1pPr>
              <a:defRPr/>
            </a:lvl1pPr>
          </a:lstStyle>
          <a:p>
            <a:pPr>
              <a:defRPr/>
            </a:pPr>
            <a:endParaRPr lang="en-US"/>
          </a:p>
        </p:txBody>
      </p:sp>
    </p:spTree>
    <p:extLst>
      <p:ext uri="{BB962C8B-B14F-4D97-AF65-F5344CB8AC3E}">
        <p14:creationId xmlns:p14="http://schemas.microsoft.com/office/powerpoint/2010/main" val="344728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ighlights 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9262E45-06B6-6A92-426C-9DDFE977EE72}"/>
              </a:ext>
            </a:extLst>
          </p:cNvPr>
          <p:cNvCxnSpPr>
            <a:cxnSpLocks/>
          </p:cNvCxnSpPr>
          <p:nvPr/>
        </p:nvCxnSpPr>
        <p:spPr>
          <a:xfrm>
            <a:off x="1736725" y="3857625"/>
            <a:ext cx="3287713"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9F8BF04-455B-FC53-0738-09599AF8F676}"/>
              </a:ext>
            </a:extLst>
          </p:cNvPr>
          <p:cNvCxnSpPr>
            <a:cxnSpLocks/>
          </p:cNvCxnSpPr>
          <p:nvPr/>
        </p:nvCxnSpPr>
        <p:spPr>
          <a:xfrm>
            <a:off x="8058150" y="3857625"/>
            <a:ext cx="3287713"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4FC30F76-A617-D3E7-A5BF-80DF771A458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9"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p>
        </p:txBody>
      </p:sp>
      <p:sp>
        <p:nvSpPr>
          <p:cNvPr id="20"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8" name="Text Placeholder 27"/>
          <p:cNvSpPr>
            <a:spLocks noGrp="1"/>
          </p:cNvSpPr>
          <p:nvPr>
            <p:ph type="body" sz="quarter" idx="15"/>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7"/>
          <p:cNvSpPr>
            <a:spLocks noGrp="1"/>
          </p:cNvSpPr>
          <p:nvPr>
            <p:ph type="body" sz="quarter" idx="18"/>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919EE529-279B-5223-065F-0B2909BA2963}"/>
              </a:ext>
            </a:extLst>
          </p:cNvPr>
          <p:cNvSpPr>
            <a:spLocks noGrp="1"/>
          </p:cNvSpPr>
          <p:nvPr>
            <p:ph type="ftr" sz="quarter" idx="21"/>
          </p:nvPr>
        </p:nvSpPr>
        <p:spPr/>
        <p:txBody>
          <a:bodyPr/>
          <a:lstStyle>
            <a:lvl1pPr>
              <a:defRPr/>
            </a:lvl1pPr>
          </a:lstStyle>
          <a:p>
            <a:pPr>
              <a:defRPr/>
            </a:pPr>
            <a:endParaRPr lang="en-US"/>
          </a:p>
        </p:txBody>
      </p:sp>
    </p:spTree>
    <p:extLst>
      <p:ext uri="{BB962C8B-B14F-4D97-AF65-F5344CB8AC3E}">
        <p14:creationId xmlns:p14="http://schemas.microsoft.com/office/powerpoint/2010/main" val="15085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lights B">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AEBE51-4A99-B51A-F2DC-FD40AE627BAD}"/>
              </a:ext>
            </a:extLst>
          </p:cNvPr>
          <p:cNvCxnSpPr>
            <a:cxnSpLocks/>
          </p:cNvCxnSpPr>
          <p:nvPr/>
        </p:nvCxnSpPr>
        <p:spPr>
          <a:xfrm>
            <a:off x="1736725" y="3857625"/>
            <a:ext cx="3287713"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995C46E-EF09-8A4D-FFBB-3244664A5FDB}"/>
              </a:ext>
            </a:extLst>
          </p:cNvPr>
          <p:cNvCxnSpPr>
            <a:cxnSpLocks/>
          </p:cNvCxnSpPr>
          <p:nvPr/>
        </p:nvCxnSpPr>
        <p:spPr>
          <a:xfrm>
            <a:off x="8058150" y="3857625"/>
            <a:ext cx="3287713"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1" descr="/Users/franky/Documents/huge/Keysight/brandin/powerpoint/- Branding/Frame.svgFrame">
            <a:extLst>
              <a:ext uri="{FF2B5EF4-FFF2-40B4-BE49-F238E27FC236}">
                <a16:creationId xmlns:a16="http://schemas.microsoft.com/office/drawing/2014/main" id="{0E934F78-66C7-08FF-F243-4E28EA3F3F01}"/>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7" name="Picture Placeholder 12"/>
          <p:cNvSpPr>
            <a:spLocks noGrp="1"/>
          </p:cNvSpPr>
          <p:nvPr>
            <p:ph type="pic" sz="quarter" idx="10"/>
          </p:nvPr>
        </p:nvSpPr>
        <p:spPr>
          <a:xfrm>
            <a:off x="851337" y="1043771"/>
            <a:ext cx="4152899" cy="2750376"/>
          </a:xfrm>
          <a:prstGeom prst="rect">
            <a:avLst/>
          </a:prstGeom>
        </p:spPr>
        <p:txBody>
          <a:bodyPr/>
          <a:lstStyle/>
          <a:p>
            <a:pPr lvl="0"/>
            <a:r>
              <a:rPr lang="en-US" noProof="0"/>
              <a:t>Click icon to add picture</a:t>
            </a:r>
          </a:p>
        </p:txBody>
      </p:sp>
      <p:sp>
        <p:nvSpPr>
          <p:cNvPr id="18" name="Picture Placeholder 12"/>
          <p:cNvSpPr>
            <a:spLocks noGrp="1"/>
          </p:cNvSpPr>
          <p:nvPr>
            <p:ph type="pic" sz="quarter" idx="11"/>
          </p:nvPr>
        </p:nvSpPr>
        <p:spPr>
          <a:xfrm>
            <a:off x="7172960" y="1043771"/>
            <a:ext cx="4152899" cy="2750376"/>
          </a:xfrm>
          <a:prstGeom prst="rect">
            <a:avLst/>
          </a:prstGeom>
        </p:spPr>
        <p:txBody>
          <a:bodyPr/>
          <a:lstStyle/>
          <a:p>
            <a:pPr lvl="0"/>
            <a:r>
              <a:rPr lang="en-US" noProof="0"/>
              <a:t>Click icon to add picture</a:t>
            </a:r>
          </a:p>
        </p:txBody>
      </p:sp>
      <p:sp>
        <p:nvSpPr>
          <p:cNvPr id="21" name="Text Placeholder 27"/>
          <p:cNvSpPr>
            <a:spLocks noGrp="1"/>
          </p:cNvSpPr>
          <p:nvPr>
            <p:ph type="body" sz="quarter" idx="15"/>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9"/>
          <p:cNvSpPr>
            <a:spLocks noGrp="1"/>
          </p:cNvSpPr>
          <p:nvPr>
            <p:ph type="body" sz="quarter" idx="16"/>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9"/>
          <p:cNvSpPr>
            <a:spLocks noGrp="1"/>
          </p:cNvSpPr>
          <p:nvPr>
            <p:ph type="body" sz="quarter" idx="17"/>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ext Placeholder 27"/>
          <p:cNvSpPr>
            <a:spLocks noGrp="1"/>
          </p:cNvSpPr>
          <p:nvPr>
            <p:ph type="body" sz="quarter" idx="18"/>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ext Placeholder 29"/>
          <p:cNvSpPr>
            <a:spLocks noGrp="1"/>
          </p:cNvSpPr>
          <p:nvPr>
            <p:ph type="body" sz="quarter" idx="19"/>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Text Placeholder 29"/>
          <p:cNvSpPr>
            <a:spLocks noGrp="1"/>
          </p:cNvSpPr>
          <p:nvPr>
            <p:ph type="body" sz="quarter" idx="20"/>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Footer Placeholder 1">
            <a:extLst>
              <a:ext uri="{FF2B5EF4-FFF2-40B4-BE49-F238E27FC236}">
                <a16:creationId xmlns:a16="http://schemas.microsoft.com/office/drawing/2014/main" id="{54CD0B84-ACD7-AB9D-4A31-B9CAF370138B}"/>
              </a:ext>
            </a:extLst>
          </p:cNvPr>
          <p:cNvSpPr>
            <a:spLocks noGrp="1"/>
          </p:cNvSpPr>
          <p:nvPr>
            <p:ph type="ftr" sz="quarter" idx="21"/>
          </p:nvPr>
        </p:nvSpPr>
        <p:spPr/>
        <p:txBody>
          <a:bodyPr/>
          <a:lstStyle>
            <a:lvl1pPr>
              <a:defRPr/>
            </a:lvl1pPr>
          </a:lstStyle>
          <a:p>
            <a:pPr>
              <a:defRPr/>
            </a:pPr>
            <a:endParaRPr lang="en-US"/>
          </a:p>
        </p:txBody>
      </p:sp>
    </p:spTree>
    <p:extLst>
      <p:ext uri="{BB962C8B-B14F-4D97-AF65-F5344CB8AC3E}">
        <p14:creationId xmlns:p14="http://schemas.microsoft.com/office/powerpoint/2010/main" val="699350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80BED5-3609-03E6-A226-0F71C784FD4A}"/>
              </a:ext>
            </a:extLst>
          </p:cNvPr>
          <p:cNvCxnSpPr>
            <a:cxnSpLocks/>
          </p:cNvCxnSpPr>
          <p:nvPr/>
        </p:nvCxnSpPr>
        <p:spPr>
          <a:xfrm>
            <a:off x="1616075" y="3484563"/>
            <a:ext cx="1539875"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81CB78-4B09-8D30-03BC-042FD4B22CA9}"/>
              </a:ext>
            </a:extLst>
          </p:cNvPr>
          <p:cNvCxnSpPr>
            <a:cxnSpLocks/>
          </p:cNvCxnSpPr>
          <p:nvPr/>
        </p:nvCxnSpPr>
        <p:spPr>
          <a:xfrm>
            <a:off x="4349750" y="3484563"/>
            <a:ext cx="1538288"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334317-4DEE-0C2C-46E1-F00B67952BD5}"/>
              </a:ext>
            </a:extLst>
          </p:cNvPr>
          <p:cNvCxnSpPr>
            <a:cxnSpLocks/>
          </p:cNvCxnSpPr>
          <p:nvPr/>
        </p:nvCxnSpPr>
        <p:spPr>
          <a:xfrm>
            <a:off x="7086600" y="3484563"/>
            <a:ext cx="1539875"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D9B7F78-9F8B-B9B8-0572-6056AB1A8835}"/>
              </a:ext>
            </a:extLst>
          </p:cNvPr>
          <p:cNvCxnSpPr>
            <a:cxnSpLocks/>
          </p:cNvCxnSpPr>
          <p:nvPr/>
        </p:nvCxnSpPr>
        <p:spPr>
          <a:xfrm>
            <a:off x="9820275" y="3484563"/>
            <a:ext cx="1539875"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 descr="/Users/franky/Documents/huge/Keysight/brandin/powerpoint/- Branding/Frame.svgFrame">
            <a:extLst>
              <a:ext uri="{FF2B5EF4-FFF2-40B4-BE49-F238E27FC236}">
                <a16:creationId xmlns:a16="http://schemas.microsoft.com/office/drawing/2014/main" id="{10DE7646-A782-F368-FF26-D04B2B08218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1" name="Text Placeholder 27"/>
          <p:cNvSpPr>
            <a:spLocks noGrp="1"/>
          </p:cNvSpPr>
          <p:nvPr>
            <p:ph type="body" sz="quarter" idx="15"/>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Text Placeholder 29"/>
          <p:cNvSpPr>
            <a:spLocks noGrp="1"/>
          </p:cNvSpPr>
          <p:nvPr>
            <p:ph type="body" sz="quarter" idx="16"/>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27"/>
          <p:cNvSpPr>
            <a:spLocks noGrp="1"/>
          </p:cNvSpPr>
          <p:nvPr>
            <p:ph type="body" sz="quarter" idx="17"/>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932" y="1895762"/>
            <a:ext cx="2297430" cy="1531620"/>
          </a:xfrm>
          <a:prstGeom prst="rect">
            <a:avLst/>
          </a:prstGeom>
        </p:spPr>
        <p:txBody>
          <a:bodyPr/>
          <a:lstStyle/>
          <a:p>
            <a:pPr lvl="0"/>
            <a:r>
              <a:rPr lang="en-US" noProof="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39" name="Picture Placeholder 12"/>
          <p:cNvSpPr>
            <a:spLocks noGrp="1"/>
          </p:cNvSpPr>
          <p:nvPr>
            <p:ph type="pic" sz="quarter" idx="21"/>
          </p:nvPr>
        </p:nvSpPr>
        <p:spPr>
          <a:xfrm>
            <a:off x="6328378" y="1895762"/>
            <a:ext cx="2297430" cy="1531620"/>
          </a:xfrm>
          <a:prstGeom prst="rect">
            <a:avLst/>
          </a:prstGeom>
        </p:spPr>
        <p:txBody>
          <a:bodyPr/>
          <a:lstStyle/>
          <a:p>
            <a:pPr lvl="0"/>
            <a:r>
              <a:rPr lang="en-US" noProof="0"/>
              <a:t>Click icon to add picture</a:t>
            </a:r>
          </a:p>
        </p:txBody>
      </p:sp>
      <p:sp>
        <p:nvSpPr>
          <p:cNvPr id="40" name="Picture Placeholder 12"/>
          <p:cNvSpPr>
            <a:spLocks noGrp="1"/>
          </p:cNvSpPr>
          <p:nvPr>
            <p:ph type="pic" sz="quarter" idx="22"/>
          </p:nvPr>
        </p:nvSpPr>
        <p:spPr>
          <a:xfrm>
            <a:off x="9061704" y="1895762"/>
            <a:ext cx="2297430" cy="1531620"/>
          </a:xfrm>
          <a:prstGeom prst="rect">
            <a:avLst/>
          </a:prstGeom>
        </p:spPr>
        <p:txBody>
          <a:bodyPr/>
          <a:lstStyle/>
          <a:p>
            <a:pPr lvl="0"/>
            <a:r>
              <a:rPr lang="en-US" noProof="0"/>
              <a:t>Click icon to add picture</a:t>
            </a:r>
          </a:p>
        </p:txBody>
      </p:sp>
      <p:sp>
        <p:nvSpPr>
          <p:cNvPr id="41" name="Text Placeholder 29"/>
          <p:cNvSpPr>
            <a:spLocks noGrp="1"/>
          </p:cNvSpPr>
          <p:nvPr>
            <p:ph type="body" sz="quarter" idx="23"/>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Text Placeholder 27"/>
          <p:cNvSpPr>
            <a:spLocks noGrp="1"/>
          </p:cNvSpPr>
          <p:nvPr>
            <p:ph type="body" sz="quarter" idx="24"/>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5" name="Text Placeholder 27"/>
          <p:cNvSpPr>
            <a:spLocks noGrp="1"/>
          </p:cNvSpPr>
          <p:nvPr>
            <p:ph type="body" sz="quarter" idx="27"/>
          </p:nvPr>
        </p:nvSpPr>
        <p:spPr>
          <a:xfrm>
            <a:off x="9061704"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84808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170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53"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5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Footer Placeholder 1">
            <a:extLst>
              <a:ext uri="{FF2B5EF4-FFF2-40B4-BE49-F238E27FC236}">
                <a16:creationId xmlns:a16="http://schemas.microsoft.com/office/drawing/2014/main" id="{ACA211D0-BA75-05F2-CA3C-5D70325CE1DF}"/>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1270422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up Option A">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0FCED8C-48AB-C1D8-9EA5-5D4F65DAB0D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p>
        </p:txBody>
      </p:sp>
      <p:sp>
        <p:nvSpPr>
          <p:cNvPr id="38"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39"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p>
        </p:txBody>
      </p:sp>
      <p:sp>
        <p:nvSpPr>
          <p:cNvPr id="40"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p>
        </p:txBody>
      </p:sp>
      <p:sp>
        <p:nvSpPr>
          <p:cNvPr id="41" name="Text Placeholder 29"/>
          <p:cNvSpPr>
            <a:spLocks noGrp="1"/>
          </p:cNvSpPr>
          <p:nvPr>
            <p:ph type="body" sz="quarter" idx="23"/>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5"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6"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969F22E0-2357-ACF6-E781-44FE16D5A681}"/>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496983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xed content red bar">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070AB04B-3561-D91D-EF48-CC7CAD64B512}"/>
              </a:ext>
            </a:extLst>
          </p:cNvPr>
          <p:cNvSpPr/>
          <p:nvPr/>
        </p:nvSpPr>
        <p:spPr>
          <a:xfrm>
            <a:off x="7131050" y="0"/>
            <a:ext cx="50736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B8299143-D32E-1F46-111F-C4581FA1FD4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6" name="Picture Placeholder 14"/>
          <p:cNvSpPr>
            <a:spLocks noGrp="1"/>
          </p:cNvSpPr>
          <p:nvPr>
            <p:ph type="pic" sz="quarter" idx="20"/>
          </p:nvPr>
        </p:nvSpPr>
        <p:spPr>
          <a:xfrm>
            <a:off x="5356225" y="1484313"/>
            <a:ext cx="6835775" cy="3859212"/>
          </a:xfrm>
          <a:prstGeom prst="rect">
            <a:avLst/>
          </a:prstGeom>
        </p:spPr>
        <p:txBody>
          <a:bodyPr lIns="0" tIns="0" rIns="0" bIns="0"/>
          <a:lstStyle/>
          <a:p>
            <a:pPr lvl="0"/>
            <a:r>
              <a:rPr lang="en-US" noProof="0"/>
              <a:t>Click icon to add picture</a:t>
            </a:r>
          </a:p>
        </p:txBody>
      </p:sp>
      <p:sp>
        <p:nvSpPr>
          <p:cNvPr id="18" name="Text Placeholder 18"/>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p:cNvSpPr>
            <a:spLocks noGrp="1"/>
          </p:cNvSpPr>
          <p:nvPr>
            <p:ph type="title"/>
          </p:nvPr>
        </p:nvSpPr>
        <p:spPr>
          <a:xfrm>
            <a:off x="685800" y="548640"/>
            <a:ext cx="6309083"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8978B024-38DD-893D-A6BB-E0E8FB7E6462}"/>
              </a:ext>
            </a:extLst>
          </p:cNvPr>
          <p:cNvSpPr>
            <a:spLocks noGrp="1"/>
          </p:cNvSpPr>
          <p:nvPr>
            <p:ph type="ftr" sz="quarter" idx="33"/>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848454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Statement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A68A2412-AC7E-FE30-B216-6A77301B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17943F83-72D4-7011-F269-7591A6DBB06F}"/>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805743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Statement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3EAFED08-D384-5061-06E6-B331B1BBC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8"/>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56C1E0F-A7E7-787C-E54A-158542803EF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915402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tx1"/>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BC4D5C10-F6B5-09FB-45C1-4565D751F0C2}"/>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9" descr="Frame">
            <a:extLst>
              <a:ext uri="{FF2B5EF4-FFF2-40B4-BE49-F238E27FC236}">
                <a16:creationId xmlns:a16="http://schemas.microsoft.com/office/drawing/2014/main" id="{2E9652F4-30DF-0CF1-5AEC-F1E44CB6587A}"/>
              </a:ext>
            </a:extLst>
          </p:cNvPr>
          <p:cNvPicPr>
            <a:picLocks noChangeAspect="1"/>
          </p:cNvPicPr>
          <p:nvPr/>
        </p:nvPicPr>
        <p:blipFill>
          <a:blip r:embed="rId3"/>
          <a:stretch>
            <a:fillRect/>
          </a:stretch>
        </p:blipFill>
        <p:spPr>
          <a:xfrm>
            <a:off x="684213" y="6462713"/>
            <a:ext cx="923925" cy="161925"/>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354AB228-E226-7CC8-EE3D-9B4C624B44AE}"/>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40969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7152F9D0-D846-228F-FFD5-56655D12E4EB}"/>
              </a:ext>
            </a:extLst>
          </p:cNvPr>
          <p:cNvPicPr>
            <a:picLocks noChangeAspect="1"/>
          </p:cNvPicPr>
          <p:nvPr/>
        </p:nvPicPr>
        <p:blipFill>
          <a:blip r:embed="rId2"/>
          <a:stretch>
            <a:fillRect/>
          </a:stretch>
        </p:blipFill>
        <p:spPr>
          <a:xfrm>
            <a:off x="684213" y="6462713"/>
            <a:ext cx="923925" cy="161925"/>
          </a:xfrm>
          <a:prstGeom prst="rect">
            <a:avLst/>
          </a:prstGeom>
        </p:spPr>
      </p:pic>
      <p:pic>
        <p:nvPicPr>
          <p:cNvPr id="3" name="Graphic 4">
            <a:extLst>
              <a:ext uri="{FF2B5EF4-FFF2-40B4-BE49-F238E27FC236}">
                <a16:creationId xmlns:a16="http://schemas.microsoft.com/office/drawing/2014/main" id="{2D8CE43B-3AD4-05D8-3CEE-8D6B90E80F09}"/>
              </a:ext>
            </a:extLst>
          </p:cNvPr>
          <p:cNvPicPr>
            <a:picLocks noChangeAspect="1"/>
          </p:cNvPicPr>
          <p:nvPr/>
        </p:nvPicPr>
        <p:blipFill rotWithShape="1">
          <a:blip r:embed="rId3"/>
          <a:srcRect l="41807" r="38275" b="6113"/>
          <a:stretch/>
        </p:blipFill>
        <p:spPr>
          <a:xfrm>
            <a:off x="9050338" y="962025"/>
            <a:ext cx="3141662" cy="5895975"/>
          </a:xfrm>
          <a:prstGeom prst="rect">
            <a:avLst/>
          </a:prstGeom>
        </p:spPr>
      </p:pic>
      <p:sp>
        <p:nvSpPr>
          <p:cNvPr id="15" name="Text Placeholder 14"/>
          <p:cNvSpPr>
            <a:spLocks noGrp="1"/>
          </p:cNvSpPr>
          <p:nvPr>
            <p:ph type="body" sz="quarter" idx="1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7"/>
            <a:ext cx="8629651" cy="3621024"/>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1F7E28C1-4E54-ED1C-5B60-548BF9B3675C}"/>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036145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3AF67DB3-ED44-B65B-B3F1-88EC24FF9B0F}"/>
              </a:ext>
            </a:extLst>
          </p:cNvPr>
          <p:cNvPicPr>
            <a:picLocks noChangeAspect="1"/>
          </p:cNvPicPr>
          <p:nvPr/>
        </p:nvPicPr>
        <p:blipFill rotWithShape="1">
          <a:blip r:embed="rId2"/>
          <a:srcRect l="41807" r="38275" b="6113"/>
          <a:stretch/>
        </p:blipFill>
        <p:spPr>
          <a:xfrm>
            <a:off x="9050338" y="962025"/>
            <a:ext cx="3141662" cy="5895975"/>
          </a:xfrm>
          <a:prstGeom prst="rect">
            <a:avLst/>
          </a:prstGeom>
        </p:spPr>
      </p:pic>
      <p:pic>
        <p:nvPicPr>
          <p:cNvPr id="3" name="Picture 1" descr="/Users/franky/Documents/huge/Keysight/brandin/powerpoint/- Branding/Frame.svgFrame">
            <a:extLst>
              <a:ext uri="{FF2B5EF4-FFF2-40B4-BE49-F238E27FC236}">
                <a16:creationId xmlns:a16="http://schemas.microsoft.com/office/drawing/2014/main" id="{A9BFC858-4C47-8971-A275-6791349D27D4}"/>
              </a:ext>
            </a:extLst>
          </p:cNvPr>
          <p:cNvPicPr>
            <a:picLocks noChangeAspect="1"/>
          </p:cNvPicPr>
          <p:nvPr/>
        </p:nvPicPr>
        <p:blipFill>
          <a:blip r:embed="rId3"/>
          <a:srcRect/>
          <a:stretch>
            <a:fillRect/>
          </a:stretch>
        </p:blipFill>
        <p:spPr>
          <a:xfrm>
            <a:off x="688975" y="6461125"/>
            <a:ext cx="927100" cy="163513"/>
          </a:xfrm>
          <a:prstGeom prst="rect">
            <a:avLst/>
          </a:prstGeom>
        </p:spPr>
      </p:pic>
      <p:sp>
        <p:nvSpPr>
          <p:cNvPr id="15" name="Text Placeholder 14"/>
          <p:cNvSpPr>
            <a:spLocks noGrp="1"/>
          </p:cNvSpPr>
          <p:nvPr>
            <p:ph type="body" sz="quarter" idx="11"/>
          </p:nvPr>
        </p:nvSpPr>
        <p:spPr>
          <a:xfrm>
            <a:off x="694944" y="5243477"/>
            <a:ext cx="841248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1"/>
          <p:cNvSpPr>
            <a:spLocks noGrp="1"/>
          </p:cNvSpPr>
          <p:nvPr>
            <p:ph type="body" sz="quarter" idx="10"/>
          </p:nvPr>
        </p:nvSpPr>
        <p:spPr>
          <a:xfrm>
            <a:off x="694944" y="1435608"/>
            <a:ext cx="8629651" cy="3621024"/>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DC3FED0F-F31C-62D2-6876-997A96C415D1}"/>
              </a:ext>
            </a:extLst>
          </p:cNvPr>
          <p:cNvSpPr>
            <a:spLocks noGrp="1"/>
          </p:cNvSpPr>
          <p:nvPr>
            <p:ph type="ftr" sz="quarter" idx="12"/>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091379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D84D63C0-085C-683A-C0A7-D9F299692FA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0" name="Text Placeholder 2"/>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A228C385-C0C9-BD03-2619-B796253A3CF9}"/>
              </a:ext>
            </a:extLst>
          </p:cNvPr>
          <p:cNvSpPr>
            <a:spLocks noGrp="1"/>
          </p:cNvSpPr>
          <p:nvPr>
            <p:ph type="ftr" sz="quarter" idx="35"/>
          </p:nvPr>
        </p:nvSpPr>
        <p:spPr/>
        <p:txBody>
          <a:bodyPr/>
          <a:lstStyle>
            <a:lvl1pPr>
              <a:defRPr/>
            </a:lvl1pPr>
          </a:lstStyle>
          <a:p>
            <a:pPr>
              <a:defRPr/>
            </a:pPr>
            <a:endParaRPr lang="en-US"/>
          </a:p>
        </p:txBody>
      </p:sp>
    </p:spTree>
    <p:extLst>
      <p:ext uri="{BB962C8B-B14F-4D97-AF65-F5344CB8AC3E}">
        <p14:creationId xmlns:p14="http://schemas.microsoft.com/office/powerpoint/2010/main" val="3646468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and 3-up">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D196510-F708-231F-6E20-CBFC1EF96933}"/>
              </a:ext>
            </a:extLst>
          </p:cNvPr>
          <p:cNvCxnSpPr>
            <a:cxnSpLocks/>
          </p:cNvCxnSpPr>
          <p:nvPr/>
        </p:nvCxnSpPr>
        <p:spPr>
          <a:xfrm>
            <a:off x="0" y="3656013"/>
            <a:ext cx="4173538"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1" descr="/Users/franky/Documents/huge/Keysight/brandin/powerpoint/- Branding/Frame.svgFrame">
            <a:extLst>
              <a:ext uri="{FF2B5EF4-FFF2-40B4-BE49-F238E27FC236}">
                <a16:creationId xmlns:a16="http://schemas.microsoft.com/office/drawing/2014/main" id="{7879BE4D-847C-9BB2-8A72-CEEFEC132D7F}"/>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37"/>
          <p:cNvSpPr>
            <a:spLocks noGrp="1"/>
          </p:cNvSpPr>
          <p:nvPr>
            <p:ph type="body" sz="quarter" idx="14"/>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29" name="Text Placeholder 37"/>
          <p:cNvSpPr>
            <a:spLocks noGrp="1"/>
          </p:cNvSpPr>
          <p:nvPr>
            <p:ph type="body" sz="quarter" idx="16"/>
          </p:nvPr>
        </p:nvSpPr>
        <p:spPr>
          <a:xfrm>
            <a:off x="7561772" y="52395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0" name="Text Placeholder 37"/>
          <p:cNvSpPr>
            <a:spLocks noGrp="1"/>
          </p:cNvSpPr>
          <p:nvPr>
            <p:ph type="body" sz="quarter" idx="17"/>
          </p:nvPr>
        </p:nvSpPr>
        <p:spPr>
          <a:xfrm>
            <a:off x="7561772" y="3182112"/>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1" name="Text Placeholder 37"/>
          <p:cNvSpPr>
            <a:spLocks noGrp="1"/>
          </p:cNvSpPr>
          <p:nvPr>
            <p:ph type="body" sz="quarter" idx="18"/>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2" name="Text Placeholder 37"/>
          <p:cNvSpPr>
            <a:spLocks noGrp="1"/>
          </p:cNvSpPr>
          <p:nvPr>
            <p:ph type="body" sz="quarter" idx="19"/>
          </p:nvPr>
        </p:nvSpPr>
        <p:spPr>
          <a:xfrm>
            <a:off x="7561772" y="4873752"/>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3" name="Text Placeholder 37"/>
          <p:cNvSpPr>
            <a:spLocks noGrp="1"/>
          </p:cNvSpPr>
          <p:nvPr>
            <p:ph type="body" sz="quarter" idx="20"/>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37"/>
          <p:cNvSpPr>
            <a:spLocks noGrp="1"/>
          </p:cNvSpPr>
          <p:nvPr>
            <p:ph type="body" sz="quarter" idx="2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6" name="Text Placeholder 29"/>
          <p:cNvSpPr>
            <a:spLocks noGrp="1"/>
          </p:cNvSpPr>
          <p:nvPr>
            <p:ph type="body" sz="quarter" idx="15"/>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5072063" y="761166"/>
            <a:ext cx="2255837" cy="1123959"/>
          </a:xfrm>
          <a:prstGeom prst="rect">
            <a:avLst/>
          </a:prstGeom>
        </p:spPr>
        <p:txBody>
          <a:bodyPr/>
          <a:lstStyle/>
          <a:p>
            <a:pPr lvl="0"/>
            <a:r>
              <a:rPr lang="en-US" noProof="0"/>
              <a:t>Click icon to add picture</a:t>
            </a:r>
          </a:p>
        </p:txBody>
      </p:sp>
      <p:sp>
        <p:nvSpPr>
          <p:cNvPr id="39" name="Picture Placeholder 2"/>
          <p:cNvSpPr>
            <a:spLocks noGrp="1"/>
          </p:cNvSpPr>
          <p:nvPr>
            <p:ph type="pic" sz="quarter" idx="23"/>
          </p:nvPr>
        </p:nvSpPr>
        <p:spPr>
          <a:xfrm>
            <a:off x="5072063" y="2812265"/>
            <a:ext cx="2255837" cy="1123959"/>
          </a:xfrm>
          <a:prstGeom prst="rect">
            <a:avLst/>
          </a:prstGeom>
        </p:spPr>
        <p:txBody>
          <a:bodyPr/>
          <a:lstStyle/>
          <a:p>
            <a:pPr lvl="0"/>
            <a:r>
              <a:rPr lang="en-US" noProof="0"/>
              <a:t>Click icon to add picture</a:t>
            </a:r>
          </a:p>
        </p:txBody>
      </p:sp>
      <p:sp>
        <p:nvSpPr>
          <p:cNvPr id="40" name="Picture Placeholder 2"/>
          <p:cNvSpPr>
            <a:spLocks noGrp="1"/>
          </p:cNvSpPr>
          <p:nvPr>
            <p:ph type="pic" sz="quarter" idx="24"/>
          </p:nvPr>
        </p:nvSpPr>
        <p:spPr>
          <a:xfrm>
            <a:off x="5072063" y="4873752"/>
            <a:ext cx="2255837" cy="1123959"/>
          </a:xfrm>
          <a:prstGeom prst="rect">
            <a:avLst/>
          </a:prstGeom>
        </p:spPr>
        <p:txBody>
          <a:bodyPr/>
          <a:lstStyle/>
          <a:p>
            <a:pPr lvl="0"/>
            <a:r>
              <a:rPr lang="en-US" noProof="0"/>
              <a:t>Click icon to add picture</a:t>
            </a:r>
          </a:p>
        </p:txBody>
      </p:sp>
      <p:sp>
        <p:nvSpPr>
          <p:cNvPr id="4" name="Footer Placeholder 1">
            <a:extLst>
              <a:ext uri="{FF2B5EF4-FFF2-40B4-BE49-F238E27FC236}">
                <a16:creationId xmlns:a16="http://schemas.microsoft.com/office/drawing/2014/main" id="{939DA796-64E7-FB91-E01E-8ECCDB0AAA60}"/>
              </a:ext>
            </a:extLst>
          </p:cNvPr>
          <p:cNvSpPr>
            <a:spLocks noGrp="1"/>
          </p:cNvSpPr>
          <p:nvPr>
            <p:ph type="ftr" sz="quarter" idx="25"/>
          </p:nvPr>
        </p:nvSpPr>
        <p:spPr/>
        <p:txBody>
          <a:bodyPr/>
          <a:lstStyle>
            <a:lvl1pPr>
              <a:defRPr/>
            </a:lvl1pPr>
          </a:lstStyle>
          <a:p>
            <a:pPr>
              <a:defRPr/>
            </a:pPr>
            <a:endParaRPr lang="en-US"/>
          </a:p>
        </p:txBody>
      </p:sp>
    </p:spTree>
    <p:extLst>
      <p:ext uri="{BB962C8B-B14F-4D97-AF65-F5344CB8AC3E}">
        <p14:creationId xmlns:p14="http://schemas.microsoft.com/office/powerpoint/2010/main" val="2107584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up Option B">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DAD446A-1E24-9286-B66D-EB1A0D0B373E}"/>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2" name="Text Placeholder 29"/>
          <p:cNvSpPr>
            <a:spLocks noGrp="1"/>
          </p:cNvSpPr>
          <p:nvPr>
            <p:ph type="body" sz="quarter" idx="16"/>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Text Placeholder 29"/>
          <p:cNvSpPr>
            <a:spLocks noGrp="1"/>
          </p:cNvSpPr>
          <p:nvPr>
            <p:ph type="body" sz="quarter" idx="18"/>
          </p:nvPr>
        </p:nvSpPr>
        <p:spPr>
          <a:xfrm>
            <a:off x="359359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29"/>
          <p:cNvSpPr>
            <a:spLocks noGrp="1"/>
          </p:cNvSpPr>
          <p:nvPr>
            <p:ph type="body" sz="quarter" idx="19"/>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29"/>
          <p:cNvSpPr>
            <a:spLocks noGrp="1"/>
          </p:cNvSpPr>
          <p:nvPr>
            <p:ph type="body" sz="quarter" idx="23"/>
          </p:nvPr>
        </p:nvSpPr>
        <p:spPr>
          <a:xfrm>
            <a:off x="359359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Text Placeholder 29"/>
          <p:cNvSpPr>
            <a:spLocks noGrp="1"/>
          </p:cNvSpPr>
          <p:nvPr>
            <p:ph type="body" sz="quarter" idx="25"/>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Text Placeholder 29"/>
          <p:cNvSpPr>
            <a:spLocks noGrp="1"/>
          </p:cNvSpPr>
          <p:nvPr>
            <p:ph type="body" sz="quarter" idx="26"/>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Text Placeholder 29"/>
          <p:cNvSpPr>
            <a:spLocks noGrp="1"/>
          </p:cNvSpPr>
          <p:nvPr>
            <p:ph type="body" sz="quarter" idx="28"/>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47" name="Text Placeholder 29"/>
          <p:cNvSpPr>
            <a:spLocks noGrp="1"/>
          </p:cNvSpPr>
          <p:nvPr>
            <p:ph type="body" sz="quarter" idx="29"/>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Picture Placeholder 12"/>
          <p:cNvSpPr>
            <a:spLocks noGrp="1"/>
          </p:cNvSpPr>
          <p:nvPr>
            <p:ph type="pic" sz="quarter" idx="10"/>
          </p:nvPr>
        </p:nvSpPr>
        <p:spPr>
          <a:xfrm>
            <a:off x="859406" y="1895762"/>
            <a:ext cx="2297430" cy="1531620"/>
          </a:xfrm>
          <a:prstGeom prst="rect">
            <a:avLst/>
          </a:prstGeom>
        </p:spPr>
        <p:txBody>
          <a:bodyPr/>
          <a:lstStyle/>
          <a:p>
            <a:pPr lvl="0"/>
            <a:r>
              <a:rPr lang="en-US" noProof="0"/>
              <a:t>Click icon to add picture</a:t>
            </a:r>
          </a:p>
        </p:txBody>
      </p:sp>
      <p:sp>
        <p:nvSpPr>
          <p:cNvPr id="19" name="Picture Placeholder 12"/>
          <p:cNvSpPr>
            <a:spLocks noGrp="1"/>
          </p:cNvSpPr>
          <p:nvPr>
            <p:ph type="pic" sz="quarter" idx="20"/>
          </p:nvPr>
        </p:nvSpPr>
        <p:spPr>
          <a:xfrm>
            <a:off x="3593592" y="1895762"/>
            <a:ext cx="2297430" cy="1531620"/>
          </a:xfrm>
          <a:prstGeom prst="rect">
            <a:avLst/>
          </a:prstGeom>
        </p:spPr>
        <p:txBody>
          <a:bodyPr/>
          <a:lstStyle/>
          <a:p>
            <a:pPr lvl="0"/>
            <a:r>
              <a:rPr lang="en-US" noProof="0"/>
              <a:t>Click icon to add picture</a:t>
            </a:r>
          </a:p>
        </p:txBody>
      </p:sp>
      <p:sp>
        <p:nvSpPr>
          <p:cNvPr id="20" name="Picture Placeholder 12"/>
          <p:cNvSpPr>
            <a:spLocks noGrp="1"/>
          </p:cNvSpPr>
          <p:nvPr>
            <p:ph type="pic" sz="quarter" idx="21"/>
          </p:nvPr>
        </p:nvSpPr>
        <p:spPr>
          <a:xfrm>
            <a:off x="6328554" y="1895762"/>
            <a:ext cx="2297430" cy="1531620"/>
          </a:xfrm>
          <a:prstGeom prst="rect">
            <a:avLst/>
          </a:prstGeom>
        </p:spPr>
        <p:txBody>
          <a:bodyPr/>
          <a:lstStyle/>
          <a:p>
            <a:pPr lvl="0"/>
            <a:r>
              <a:rPr lang="en-US" noProof="0"/>
              <a:t>Click icon to add picture</a:t>
            </a:r>
          </a:p>
        </p:txBody>
      </p:sp>
      <p:sp>
        <p:nvSpPr>
          <p:cNvPr id="21" name="Picture Placeholder 12"/>
          <p:cNvSpPr>
            <a:spLocks noGrp="1"/>
          </p:cNvSpPr>
          <p:nvPr>
            <p:ph type="pic" sz="quarter" idx="22"/>
          </p:nvPr>
        </p:nvSpPr>
        <p:spPr>
          <a:xfrm>
            <a:off x="9063128" y="1895762"/>
            <a:ext cx="2297430" cy="1531620"/>
          </a:xfrm>
          <a:prstGeom prst="rect">
            <a:avLst/>
          </a:prstGeom>
        </p:spPr>
        <p:txBody>
          <a:bodyPr/>
          <a:lstStyle/>
          <a:p>
            <a:pPr lvl="0"/>
            <a:r>
              <a:rPr lang="en-US" noProof="0"/>
              <a:t>Click icon to add picture</a:t>
            </a:r>
          </a:p>
        </p:txBody>
      </p:sp>
      <p:sp>
        <p:nvSpPr>
          <p:cNvPr id="29"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30"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Footer Placeholder 1">
            <a:extLst>
              <a:ext uri="{FF2B5EF4-FFF2-40B4-BE49-F238E27FC236}">
                <a16:creationId xmlns:a16="http://schemas.microsoft.com/office/drawing/2014/main" id="{6422DCFF-EE03-D676-F370-4F9A7FBA7EF4}"/>
              </a:ext>
            </a:extLst>
          </p:cNvPr>
          <p:cNvSpPr>
            <a:spLocks noGrp="1"/>
          </p:cNvSpPr>
          <p:nvPr>
            <p:ph type="ftr" sz="quarter" idx="33"/>
          </p:nvPr>
        </p:nvSpPr>
        <p:spPr/>
        <p:txBody>
          <a:bodyPr/>
          <a:lstStyle>
            <a:lvl1pPr>
              <a:defRPr/>
            </a:lvl1pPr>
          </a:lstStyle>
          <a:p>
            <a:pPr>
              <a:defRPr/>
            </a:pPr>
            <a:endParaRPr lang="en-US"/>
          </a:p>
        </p:txBody>
      </p:sp>
    </p:spTree>
    <p:extLst>
      <p:ext uri="{BB962C8B-B14F-4D97-AF65-F5344CB8AC3E}">
        <p14:creationId xmlns:p14="http://schemas.microsoft.com/office/powerpoint/2010/main" val="4217309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FBAA4860-64C3-4767-3FF3-1D1FDA556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5AA60034-B90F-9901-C822-D1E011A33FC1}"/>
              </a:ext>
            </a:extLst>
          </p:cNvPr>
          <p:cNvSpPr txBox="1">
            <a:spLocks noChangeArrowheads="1"/>
          </p:cNvSpPr>
          <p:nvPr/>
        </p:nvSpPr>
        <p:spPr bwMode="auto">
          <a:xfrm>
            <a:off x="639763"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bg1"/>
                </a:solidFill>
                <a:latin typeface="Arial Bold"/>
                <a:ea typeface="Arial Bold"/>
                <a:cs typeface="Arial Bold"/>
              </a:rPr>
              <a:t>Thank you</a:t>
            </a:r>
          </a:p>
        </p:txBody>
      </p:sp>
      <p:pic>
        <p:nvPicPr>
          <p:cNvPr id="4" name="Picture 9" descr="Frame">
            <a:extLst>
              <a:ext uri="{FF2B5EF4-FFF2-40B4-BE49-F238E27FC236}">
                <a16:creationId xmlns:a16="http://schemas.microsoft.com/office/drawing/2014/main" id="{D29F5624-1815-D12F-19F5-C2DAA0E6D952}"/>
              </a:ext>
            </a:extLst>
          </p:cNvPr>
          <p:cNvPicPr>
            <a:picLocks noChangeAspect="1"/>
          </p:cNvPicPr>
          <p:nvPr/>
        </p:nvPicPr>
        <p:blipFill>
          <a:blip r:embed="rId3"/>
          <a:stretch>
            <a:fillRect/>
          </a:stretch>
        </p:blipFill>
        <p:spPr>
          <a:xfrm>
            <a:off x="830263" y="352425"/>
            <a:ext cx="1252537" cy="219075"/>
          </a:xfrm>
          <a:prstGeom prst="rect">
            <a:avLst/>
          </a:prstGeom>
        </p:spPr>
      </p:pic>
      <p:sp>
        <p:nvSpPr>
          <p:cNvPr id="5" name="Footer Placeholder 1">
            <a:extLst>
              <a:ext uri="{FF2B5EF4-FFF2-40B4-BE49-F238E27FC236}">
                <a16:creationId xmlns:a16="http://schemas.microsoft.com/office/drawing/2014/main" id="{20B17617-4B34-1B96-F8D0-DA83838B3A3D}"/>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917442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2" name="Picture 2" descr="Background pattern&#10;&#10;Description automatically generated with low confidence">
            <a:extLst>
              <a:ext uri="{FF2B5EF4-FFF2-40B4-BE49-F238E27FC236}">
                <a16:creationId xmlns:a16="http://schemas.microsoft.com/office/drawing/2014/main" id="{6F6B72D1-E8C8-8EEE-AAB0-13C0C56A1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1AA6E8B8-1127-79AA-6898-B33A79B9E1FB}"/>
              </a:ext>
            </a:extLst>
          </p:cNvPr>
          <p:cNvSpPr txBox="1">
            <a:spLocks noChangeArrowheads="1"/>
          </p:cNvSpPr>
          <p:nvPr/>
        </p:nvSpPr>
        <p:spPr bwMode="auto">
          <a:xfrm>
            <a:off x="638175" y="2884488"/>
            <a:ext cx="49498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eaLnBrk="1" hangingPunct="1">
              <a:lnSpc>
                <a:spcPct val="90000"/>
              </a:lnSpc>
            </a:pPr>
            <a:r>
              <a:rPr lang="en-US" altLang="en-US" sz="7200" b="1">
                <a:solidFill>
                  <a:schemeClr val="accent1"/>
                </a:solidFill>
                <a:latin typeface="Arial Bold"/>
                <a:ea typeface="Arial Bold"/>
                <a:cs typeface="Arial Bold"/>
              </a:rPr>
              <a:t>Thank you</a:t>
            </a:r>
          </a:p>
        </p:txBody>
      </p:sp>
      <p:pic>
        <p:nvPicPr>
          <p:cNvPr id="4" name="Picture 18" descr="/Users/franky/Documents/huge/Keysight/brandin/powerpoint/- Branding/Frame.svgFrame">
            <a:extLst>
              <a:ext uri="{FF2B5EF4-FFF2-40B4-BE49-F238E27FC236}">
                <a16:creationId xmlns:a16="http://schemas.microsoft.com/office/drawing/2014/main" id="{22B09AA6-6FC3-2513-A09C-74F709E7358C}"/>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5" name="Footer Placeholder 1">
            <a:extLst>
              <a:ext uri="{FF2B5EF4-FFF2-40B4-BE49-F238E27FC236}">
                <a16:creationId xmlns:a16="http://schemas.microsoft.com/office/drawing/2014/main" id="{C0BB8183-1F77-04F5-5AD6-50919BDDFE78}"/>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368520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EBAAD4ED-18AA-A97F-0D8E-D505FE0244C2}"/>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3" name="Footer Placeholder 1">
            <a:extLst>
              <a:ext uri="{FF2B5EF4-FFF2-40B4-BE49-F238E27FC236}">
                <a16:creationId xmlns:a16="http://schemas.microsoft.com/office/drawing/2014/main" id="{27CAED91-B193-2A85-82CD-99E0B9289A27}"/>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5743948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eysight End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893082E2-4423-EF0E-810B-F88914FAD8CA}"/>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C862EF63-64B6-8070-88CE-220F885F2B27}"/>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846414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eysight End White">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8675F77F-A61E-476C-7FC5-503519FE160F}"/>
              </a:ext>
            </a:extLst>
          </p:cNvPr>
          <p:cNvPicPr>
            <a:picLocks noChangeAspect="1"/>
          </p:cNvPicPr>
          <p:nvPr/>
        </p:nvPicPr>
        <p:blipFill>
          <a:blip r:embed="rId2"/>
          <a:srcRect/>
          <a:stretch>
            <a:fillRect/>
          </a:stretch>
        </p:blipFill>
        <p:spPr>
          <a:xfrm>
            <a:off x="4216400" y="3097213"/>
            <a:ext cx="3759200" cy="663575"/>
          </a:xfrm>
          <a:prstGeom prst="rect">
            <a:avLst/>
          </a:prstGeom>
        </p:spPr>
      </p:pic>
      <p:sp>
        <p:nvSpPr>
          <p:cNvPr id="3" name="Footer Placeholder 1">
            <a:extLst>
              <a:ext uri="{FF2B5EF4-FFF2-40B4-BE49-F238E27FC236}">
                <a16:creationId xmlns:a16="http://schemas.microsoft.com/office/drawing/2014/main" id="{215A64FD-693D-C0DD-BF05-60B7425CCC30}"/>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908834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eysight End Grey">
    <p:bg>
      <p:bgPr>
        <a:solidFill>
          <a:srgbClr val="333333"/>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ADB9D36-8629-01C5-8536-1F9DFA90DFFF}"/>
              </a:ext>
            </a:extLst>
          </p:cNvPr>
          <p:cNvPicPr>
            <a:picLocks noChangeAspect="1"/>
          </p:cNvPicPr>
          <p:nvPr/>
        </p:nvPicPr>
        <p:blipFill>
          <a:blip r:embed="rId2"/>
          <a:stretch>
            <a:fillRect/>
          </a:stretch>
        </p:blipFill>
        <p:spPr>
          <a:xfrm>
            <a:off x="4216400" y="3100388"/>
            <a:ext cx="3759200" cy="657225"/>
          </a:xfrm>
          <a:prstGeom prst="rect">
            <a:avLst/>
          </a:prstGeom>
        </p:spPr>
      </p:pic>
      <p:sp>
        <p:nvSpPr>
          <p:cNvPr id="3" name="Footer Placeholder 1">
            <a:extLst>
              <a:ext uri="{FF2B5EF4-FFF2-40B4-BE49-F238E27FC236}">
                <a16:creationId xmlns:a16="http://schemas.microsoft.com/office/drawing/2014/main" id="{41BDC0EE-A81E-0AD6-AD55-91ABD0A73BF6}"/>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60902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eysight End Wave Black">
    <p:bg>
      <p:bgPr>
        <a:solidFill>
          <a:schemeClr val="tx1"/>
        </a:solidFill>
        <a:effectLst/>
      </p:bgPr>
    </p:bg>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BF5E5E97-4FE9-4AED-1CDD-2D394E21A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4EAED051-ADCE-50CD-00DD-7A0CCACCB299}"/>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74205B80-E1AE-FB36-D467-C3A8EDCD574F}"/>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600360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sight End Wave White">
    <p:spTree>
      <p:nvGrpSpPr>
        <p:cNvPr id="1" name=""/>
        <p:cNvGrpSpPr/>
        <p:nvPr/>
      </p:nvGrpSpPr>
      <p:grpSpPr>
        <a:xfrm>
          <a:off x="0" y="0"/>
          <a:ext cx="0" cy="0"/>
          <a:chOff x="0" y="0"/>
          <a:chExt cx="0" cy="0"/>
        </a:xfrm>
      </p:grpSpPr>
      <p:pic>
        <p:nvPicPr>
          <p:cNvPr id="2" name="Picture 2" descr="A picture containing shape&#10;&#10;Description automatically generated">
            <a:extLst>
              <a:ext uri="{FF2B5EF4-FFF2-40B4-BE49-F238E27FC236}">
                <a16:creationId xmlns:a16="http://schemas.microsoft.com/office/drawing/2014/main" id="{847BDC2A-BF7D-F779-A6A0-33AD28C1E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Users/franky/Documents/huge/Keysight/brandin/powerpoint/- Branding/Frame.svgFrame">
            <a:extLst>
              <a:ext uri="{FF2B5EF4-FFF2-40B4-BE49-F238E27FC236}">
                <a16:creationId xmlns:a16="http://schemas.microsoft.com/office/drawing/2014/main" id="{C1253C8C-8159-5C09-DD74-E527370884E2}"/>
              </a:ext>
            </a:extLst>
          </p:cNvPr>
          <p:cNvPicPr>
            <a:picLocks noChangeAspect="1"/>
          </p:cNvPicPr>
          <p:nvPr/>
        </p:nvPicPr>
        <p:blipFill>
          <a:blip r:embed="rId3"/>
          <a:srcRect/>
          <a:stretch>
            <a:fillRect/>
          </a:stretch>
        </p:blipFill>
        <p:spPr>
          <a:xfrm>
            <a:off x="841375" y="3097213"/>
            <a:ext cx="3757613" cy="663575"/>
          </a:xfrm>
          <a:prstGeom prst="rect">
            <a:avLst/>
          </a:prstGeom>
        </p:spPr>
      </p:pic>
      <p:sp>
        <p:nvSpPr>
          <p:cNvPr id="4" name="Footer Placeholder 1">
            <a:extLst>
              <a:ext uri="{FF2B5EF4-FFF2-40B4-BE49-F238E27FC236}">
                <a16:creationId xmlns:a16="http://schemas.microsoft.com/office/drawing/2014/main" id="{D6DC900C-CC6E-9C58-6A8F-9430E44D91F9}"/>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19425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bullet lis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814329E-E7A4-C1F5-B842-7C8994A7C053}"/>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20"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21"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2"/>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71A02DD8-6E03-AB17-FB62-9008C20F9F9A}"/>
              </a:ext>
            </a:extLst>
          </p:cNvPr>
          <p:cNvSpPr>
            <a:spLocks noGrp="1"/>
          </p:cNvSpPr>
          <p:nvPr>
            <p:ph type="ftr" sz="quarter" idx="36"/>
          </p:nvPr>
        </p:nvSpPr>
        <p:spPr/>
        <p:txBody>
          <a:bodyPr/>
          <a:lstStyle>
            <a:lvl1pPr>
              <a:defRPr/>
            </a:lvl1pPr>
          </a:lstStyle>
          <a:p>
            <a:pPr>
              <a:defRPr/>
            </a:pPr>
            <a:endParaRPr lang="en-US"/>
          </a:p>
        </p:txBody>
      </p:sp>
    </p:spTree>
    <p:extLst>
      <p:ext uri="{BB962C8B-B14F-4D97-AF65-F5344CB8AC3E}">
        <p14:creationId xmlns:p14="http://schemas.microsoft.com/office/powerpoint/2010/main" val="2564821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sight End Wave Grey">
    <p:bg>
      <p:bgPr>
        <a:solidFill>
          <a:srgbClr val="333333"/>
        </a:solidFill>
        <a:effectLst/>
      </p:bgPr>
    </p:bg>
    <p:spTree>
      <p:nvGrpSpPr>
        <p:cNvPr id="1" name=""/>
        <p:cNvGrpSpPr/>
        <p:nvPr/>
      </p:nvGrpSpPr>
      <p:grpSpPr>
        <a:xfrm>
          <a:off x="0" y="0"/>
          <a:ext cx="0" cy="0"/>
          <a:chOff x="0" y="0"/>
          <a:chExt cx="0" cy="0"/>
        </a:xfrm>
      </p:grpSpPr>
      <p:pic>
        <p:nvPicPr>
          <p:cNvPr id="2" name="Picture 2" descr="A picture containing lamp, light&#10;&#10;Description automatically generated">
            <a:extLst>
              <a:ext uri="{FF2B5EF4-FFF2-40B4-BE49-F238E27FC236}">
                <a16:creationId xmlns:a16="http://schemas.microsoft.com/office/drawing/2014/main" id="{0724056F-F794-802C-BFB6-0ED0A5CAD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Frame">
            <a:extLst>
              <a:ext uri="{FF2B5EF4-FFF2-40B4-BE49-F238E27FC236}">
                <a16:creationId xmlns:a16="http://schemas.microsoft.com/office/drawing/2014/main" id="{98990124-896B-154A-DC99-3E338081D0D4}"/>
              </a:ext>
            </a:extLst>
          </p:cNvPr>
          <p:cNvPicPr>
            <a:picLocks noChangeAspect="1"/>
          </p:cNvPicPr>
          <p:nvPr/>
        </p:nvPicPr>
        <p:blipFill>
          <a:blip r:embed="rId3"/>
          <a:stretch>
            <a:fillRect/>
          </a:stretch>
        </p:blipFill>
        <p:spPr>
          <a:xfrm>
            <a:off x="841375" y="3100388"/>
            <a:ext cx="3757613" cy="657225"/>
          </a:xfrm>
          <a:prstGeom prst="rect">
            <a:avLst/>
          </a:prstGeom>
        </p:spPr>
      </p:pic>
      <p:sp>
        <p:nvSpPr>
          <p:cNvPr id="4" name="Footer Placeholder 1">
            <a:extLst>
              <a:ext uri="{FF2B5EF4-FFF2-40B4-BE49-F238E27FC236}">
                <a16:creationId xmlns:a16="http://schemas.microsoft.com/office/drawing/2014/main" id="{3EA01BC5-E61C-4C48-5A18-F378EE2E59B4}"/>
              </a:ext>
            </a:extLst>
          </p:cNvPr>
          <p:cNvSpPr>
            <a:spLocks noGrp="1"/>
          </p:cNvSpPr>
          <p:nvPr>
            <p:ph type="ftr" sz="quarter" idx="10"/>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43575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py + Photo">
    <p:spTree>
      <p:nvGrpSpPr>
        <p:cNvPr id="1" name=""/>
        <p:cNvGrpSpPr/>
        <p:nvPr/>
      </p:nvGrpSpPr>
      <p:grpSpPr>
        <a:xfrm>
          <a:off x="0" y="0"/>
          <a:ext cx="0" cy="0"/>
          <a:chOff x="0" y="0"/>
          <a:chExt cx="0" cy="0"/>
        </a:xfrm>
      </p:grpSpPr>
      <p:sp>
        <p:nvSpPr>
          <p:cNvPr id="2" name="Rectangles 5">
            <a:extLst>
              <a:ext uri="{FF2B5EF4-FFF2-40B4-BE49-F238E27FC236}">
                <a16:creationId xmlns:a16="http://schemas.microsoft.com/office/drawing/2014/main" id="{91434CA5-8595-3D0D-7FDE-0A805586820D}"/>
              </a:ext>
            </a:extLst>
          </p:cNvPr>
          <p:cNvSpPr/>
          <p:nvPr/>
        </p:nvSpPr>
        <p:spPr>
          <a:xfrm>
            <a:off x="6096000" y="0"/>
            <a:ext cx="609917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1" descr="/Users/franky/Documents/huge/Keysight/brandin/powerpoint/- Branding/Frame.svgFrame">
            <a:extLst>
              <a:ext uri="{FF2B5EF4-FFF2-40B4-BE49-F238E27FC236}">
                <a16:creationId xmlns:a16="http://schemas.microsoft.com/office/drawing/2014/main" id="{F8D0FF87-672F-6279-5C68-845C6DDE314C}"/>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968752" y="1675588"/>
            <a:ext cx="4379970" cy="4038929"/>
          </a:xfrm>
          <a:prstGeom prst="rect">
            <a:avLst/>
          </a:prstGeom>
        </p:spPr>
        <p:txBody>
          <a:bodyPr lIns="0" tIns="0" rIns="0" bIns="0"/>
          <a:lstStyle/>
          <a:p>
            <a:pPr lvl="0"/>
            <a:r>
              <a:rPr lang="en-US" noProof="0"/>
              <a:t>Click icon to add picture</a:t>
            </a:r>
          </a:p>
        </p:txBody>
      </p:sp>
      <p:sp>
        <p:nvSpPr>
          <p:cNvPr id="15" name="Title Placeholder 3"/>
          <p:cNvSpPr>
            <a:spLocks noGrp="1"/>
          </p:cNvSpPr>
          <p:nvPr>
            <p:ph type="title"/>
          </p:nvPr>
        </p:nvSpPr>
        <p:spPr>
          <a:xfrm>
            <a:off x="685799" y="548640"/>
            <a:ext cx="5184648" cy="369332"/>
          </a:xfrm>
          <a:prstGeom prst="rect">
            <a:avLst/>
          </a:prstGeom>
        </p:spPr>
        <p:txBody>
          <a:bodyPr rtlCol="0"/>
          <a:lstStyle/>
          <a:p>
            <a:r>
              <a:rPr lang="en-US"/>
              <a:t>Click to edit Master title style</a:t>
            </a:r>
          </a:p>
        </p:txBody>
      </p:sp>
      <p:sp>
        <p:nvSpPr>
          <p:cNvPr id="16" name="Text Placeholder 28"/>
          <p:cNvSpPr>
            <a:spLocks noGrp="1"/>
          </p:cNvSpPr>
          <p:nvPr>
            <p:ph type="body" sz="quarter" idx="32"/>
          </p:nvPr>
        </p:nvSpPr>
        <p:spPr>
          <a:xfrm>
            <a:off x="685800" y="941832"/>
            <a:ext cx="519379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8" name="Text Placeholder 2"/>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1A5F3DEC-90E8-A722-B4E2-CCD9FCC3B1CE}"/>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27771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py + Full Photo">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BC6C97E4-4BE0-940C-5F47-FFAB7451AF19}"/>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6" name="Picture Placeholder 14"/>
          <p:cNvSpPr>
            <a:spLocks noGrp="1"/>
          </p:cNvSpPr>
          <p:nvPr>
            <p:ph type="pic" sz="quarter" idx="20"/>
          </p:nvPr>
        </p:nvSpPr>
        <p:spPr>
          <a:xfrm>
            <a:off x="6096000" y="0"/>
            <a:ext cx="6096000" cy="6858000"/>
          </a:xfrm>
          <a:prstGeom prst="rect">
            <a:avLst/>
          </a:prstGeom>
        </p:spPr>
        <p:txBody>
          <a:bodyPr lIns="0" tIns="0" rIns="0" bIns="0"/>
          <a:lstStyle/>
          <a:p>
            <a:pPr lvl="0"/>
            <a:r>
              <a:rPr lang="en-US" noProof="0"/>
              <a:t>Click icon to add picture</a:t>
            </a:r>
          </a:p>
        </p:txBody>
      </p:sp>
      <p:sp>
        <p:nvSpPr>
          <p:cNvPr id="13" name="Title Placeholder 3"/>
          <p:cNvSpPr>
            <a:spLocks noGrp="1"/>
          </p:cNvSpPr>
          <p:nvPr>
            <p:ph type="title"/>
          </p:nvPr>
        </p:nvSpPr>
        <p:spPr>
          <a:xfrm>
            <a:off x="685800" y="548640"/>
            <a:ext cx="5029200" cy="369332"/>
          </a:xfrm>
          <a:prstGeom prst="rect">
            <a:avLst/>
          </a:prstGeom>
        </p:spPr>
        <p:txBody>
          <a:bodyPr rtlCol="0"/>
          <a:lstStyle/>
          <a:p>
            <a:r>
              <a:rPr lang="en-US"/>
              <a:t>Click to edit Master title style</a:t>
            </a:r>
          </a:p>
        </p:txBody>
      </p:sp>
      <p:sp>
        <p:nvSpPr>
          <p:cNvPr id="14" name="Text Placeholder 28"/>
          <p:cNvSpPr>
            <a:spLocks noGrp="1"/>
          </p:cNvSpPr>
          <p:nvPr>
            <p:ph type="body" sz="quarter" idx="32"/>
          </p:nvPr>
        </p:nvSpPr>
        <p:spPr>
          <a:xfrm>
            <a:off x="685800" y="941832"/>
            <a:ext cx="50292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ext Placeholder 2"/>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68F76D0F-CAA8-0C58-D5A0-998A7920C061}"/>
              </a:ext>
            </a:extLst>
          </p:cNvPr>
          <p:cNvSpPr>
            <a:spLocks noGrp="1"/>
          </p:cNvSpPr>
          <p:nvPr>
            <p:ph type="ftr" sz="quarter" idx="34"/>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7386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ixed content">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0749ACEF-CC3A-0037-2E89-AFC8183491CE}"/>
              </a:ext>
            </a:extLst>
          </p:cNvPr>
          <p:cNvPicPr>
            <a:picLocks noChangeAspect="1"/>
          </p:cNvPicPr>
          <p:nvPr/>
        </p:nvPicPr>
        <p:blipFill>
          <a:blip r:embed="rId2"/>
          <a:srcRect/>
          <a:stretch>
            <a:fillRect/>
          </a:stretch>
        </p:blipFill>
        <p:spPr>
          <a:xfrm>
            <a:off x="688975" y="6461125"/>
            <a:ext cx="927100" cy="163513"/>
          </a:xfrm>
          <a:prstGeom prst="rect">
            <a:avLst/>
          </a:prstGeom>
        </p:spPr>
      </p:pic>
      <p:cxnSp>
        <p:nvCxnSpPr>
          <p:cNvPr id="3" name="Straight Connector 2">
            <a:extLst>
              <a:ext uri="{FF2B5EF4-FFF2-40B4-BE49-F238E27FC236}">
                <a16:creationId xmlns:a16="http://schemas.microsoft.com/office/drawing/2014/main" id="{A01A95AB-958D-B97D-869D-F684DAC101C5}"/>
              </a:ext>
            </a:extLst>
          </p:cNvPr>
          <p:cNvCxnSpPr>
            <a:cxnSpLocks/>
          </p:cNvCxnSpPr>
          <p:nvPr/>
        </p:nvCxnSpPr>
        <p:spPr>
          <a:xfrm>
            <a:off x="0" y="3154363"/>
            <a:ext cx="4173538" cy="0"/>
          </a:xfrm>
          <a:prstGeom prst="line">
            <a:avLst/>
          </a:prstGeom>
          <a:ln w="101600">
            <a:solidFill>
              <a:srgbClr val="E90029"/>
            </a:solidFill>
          </a:ln>
        </p:spPr>
        <p:style>
          <a:lnRef idx="1">
            <a:schemeClr val="accent1"/>
          </a:lnRef>
          <a:fillRef idx="0">
            <a:schemeClr val="accent1"/>
          </a:fillRef>
          <a:effectRef idx="0">
            <a:schemeClr val="accent1"/>
          </a:effectRef>
          <a:fontRef idx="minor">
            <a:schemeClr val="tx1"/>
          </a:fontRef>
        </p:style>
      </p:cxnSp>
      <p:sp>
        <p:nvSpPr>
          <p:cNvPr id="14" name="Text Placeholder 37"/>
          <p:cNvSpPr>
            <a:spLocks noGrp="1"/>
          </p:cNvSpPr>
          <p:nvPr>
            <p:ph type="body" sz="quarter" idx="14"/>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lvl="0"/>
            <a:r>
              <a:rPr lang="en-US"/>
              <a:t>Click to edit Master text styles</a:t>
            </a:r>
          </a:p>
        </p:txBody>
      </p:sp>
      <p:sp>
        <p:nvSpPr>
          <p:cNvPr id="36" name="Text Placeholder 29"/>
          <p:cNvSpPr>
            <a:spLocks noGrp="1"/>
          </p:cNvSpPr>
          <p:nvPr>
            <p:ph type="body" sz="quarter" idx="15"/>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Picture Placeholder 2"/>
          <p:cNvSpPr>
            <a:spLocks noGrp="1"/>
          </p:cNvSpPr>
          <p:nvPr>
            <p:ph type="pic" sz="quarter" idx="22"/>
          </p:nvPr>
        </p:nvSpPr>
        <p:spPr>
          <a:xfrm>
            <a:off x="6096000" y="0"/>
            <a:ext cx="6096000" cy="6858000"/>
          </a:xfrm>
          <a:prstGeom prst="rect">
            <a:avLst/>
          </a:prstGeom>
        </p:spPr>
        <p:txBody>
          <a:bodyPr/>
          <a:lstStyle/>
          <a:p>
            <a:pPr lvl="0"/>
            <a:r>
              <a:rPr lang="en-US" noProof="0"/>
              <a:t>Click icon to add picture</a:t>
            </a:r>
          </a:p>
        </p:txBody>
      </p:sp>
      <p:sp>
        <p:nvSpPr>
          <p:cNvPr id="18" name="Text Placeholder 37"/>
          <p:cNvSpPr>
            <a:spLocks noGrp="1"/>
          </p:cNvSpPr>
          <p:nvPr>
            <p:ph type="body" sz="quarter" idx="25"/>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Footer Placeholder 1">
            <a:extLst>
              <a:ext uri="{FF2B5EF4-FFF2-40B4-BE49-F238E27FC236}">
                <a16:creationId xmlns:a16="http://schemas.microsoft.com/office/drawing/2014/main" id="{CBBE1FFB-9D76-62FA-0485-88394B3F094E}"/>
              </a:ext>
            </a:extLst>
          </p:cNvPr>
          <p:cNvSpPr>
            <a:spLocks noGrp="1"/>
          </p:cNvSpPr>
          <p:nvPr>
            <p:ph type="ftr" sz="quarter" idx="26"/>
          </p:nvPr>
        </p:nvSpPr>
        <p:spPr>
          <a:xfrm>
            <a:off x="1905000" y="6456363"/>
            <a:ext cx="4114800" cy="153987"/>
          </a:xfrm>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1337141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8" name="Picture Placeholder 57"/>
          <p:cNvSpPr>
            <a:spLocks noGrp="1"/>
          </p:cNvSpPr>
          <p:nvPr>
            <p:ph type="pic" sz="quarter" idx="13"/>
          </p:nvPr>
        </p:nvSpPr>
        <p:spPr>
          <a:xfrm>
            <a:off x="0" y="-542"/>
            <a:ext cx="12192000" cy="6858542"/>
          </a:xfrm>
          <a:prstGeom prst="rect">
            <a:avLst/>
          </a:prstGeom>
        </p:spPr>
        <p:txBody>
          <a:bodyPr/>
          <a:lstStyle>
            <a:lvl1pPr marL="0" indent="0">
              <a:buNone/>
              <a:defRPr/>
            </a:lvl1pPr>
          </a:lstStyle>
          <a:p>
            <a:pPr lvl="0"/>
            <a:r>
              <a:rPr lang="en-US" noProof="0"/>
              <a:t>Click icon to add picture</a:t>
            </a:r>
          </a:p>
        </p:txBody>
      </p:sp>
      <p:sp>
        <p:nvSpPr>
          <p:cNvPr id="2" name="Footer Placeholder 1">
            <a:extLst>
              <a:ext uri="{FF2B5EF4-FFF2-40B4-BE49-F238E27FC236}">
                <a16:creationId xmlns:a16="http://schemas.microsoft.com/office/drawing/2014/main" id="{64E0F3BD-F46E-14EA-D8F1-2BBF3CC615E3}"/>
              </a:ext>
            </a:extLst>
          </p:cNvPr>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728096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720" y="127001"/>
            <a:ext cx="11338560" cy="1037254"/>
          </a:xfrm>
        </p:spPr>
        <p:txBody>
          <a:bodyPr/>
          <a:lstStyle/>
          <a:p>
            <a:r>
              <a:rPr lang="en-US"/>
              <a:t>Slide Title</a:t>
            </a:r>
          </a:p>
        </p:txBody>
      </p:sp>
      <p:sp>
        <p:nvSpPr>
          <p:cNvPr id="3" name="Text Placeholder 6"/>
          <p:cNvSpPr>
            <a:spLocks noGrp="1"/>
          </p:cNvSpPr>
          <p:nvPr>
            <p:ph idx="1"/>
          </p:nvPr>
        </p:nvSpPr>
        <p:spPr>
          <a:xfrm>
            <a:off x="426720" y="1756230"/>
            <a:ext cx="11338560" cy="4542970"/>
          </a:xfrm>
          <a:prstGeom prst="rect">
            <a:avLst/>
          </a:prstGeom>
        </p:spPr>
        <p:txBody>
          <a:bodyPr vert="horz" lIns="91440" tIns="45720" rIns="91440" bIns="45720" rtlCol="0">
            <a:normAutofit/>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426720" y="1163866"/>
            <a:ext cx="11338560" cy="402674"/>
          </a:xfrm>
        </p:spPr>
        <p:txBody>
          <a:bodyPr wrap="square">
            <a:spAutoFit/>
          </a:bodyPr>
          <a:lstStyle>
            <a:lvl1pPr marL="0" indent="0" algn="l" defTabSz="914400" rtl="0" eaLnBrk="1" latinLnBrk="0" hangingPunct="1">
              <a:lnSpc>
                <a:spcPct val="90000"/>
              </a:lnSpc>
              <a:spcBef>
                <a:spcPct val="0"/>
              </a:spcBef>
              <a:buNone/>
              <a:defRPr lang="en-US" sz="2200" b="0" kern="1200" cap="none" spc="80" baseline="0" dirty="0" smtClean="0">
                <a:solidFill>
                  <a:schemeClr val="accent6">
                    <a:lumMod val="10000"/>
                  </a:schemeClr>
                </a:solidFill>
                <a:latin typeface="+mn-lt"/>
                <a:ea typeface="+mn-ea"/>
                <a:cs typeface="+mn-cs"/>
              </a:defRPr>
            </a:lvl1pPr>
          </a:lstStyle>
          <a:p>
            <a:pPr lvl="0"/>
            <a:r>
              <a:rPr lang="en-US"/>
              <a:t>Slide Subtitle</a:t>
            </a:r>
          </a:p>
        </p:txBody>
      </p:sp>
    </p:spTree>
    <p:extLst>
      <p:ext uri="{BB962C8B-B14F-4D97-AF65-F5344CB8AC3E}">
        <p14:creationId xmlns:p14="http://schemas.microsoft.com/office/powerpoint/2010/main" val="3589171314"/>
      </p:ext>
    </p:extLst>
  </p:cSld>
  <p:clrMapOvr>
    <a:masterClrMapping/>
  </p:clrMapOvr>
  <p:transition spd="slow">
    <p:strips dir="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Font typeface="Arial" panose="020B0604020202020204" pitchFamily="34" charset="0"/>
              <a:buNone/>
              <a:defRPr lang="en-US" sz="1600" b="1" cap="all" spc="300" baseline="0" dirty="0">
                <a:solidFill>
                  <a:schemeClr val="bg1"/>
                </a:solidFill>
              </a:defRPr>
            </a:lvl1pPr>
          </a:lstStyle>
          <a:p>
            <a:pPr marL="182880" lvl="0" indent="-182880"/>
            <a:r>
              <a:rPr lang="en-US"/>
              <a:t>Subtitle (Delete if not used)</a:t>
            </a:r>
          </a:p>
        </p:txBody>
      </p:sp>
      <p:sp>
        <p:nvSpPr>
          <p:cNvPr id="3" name="Footer Placeholder 2">
            <a:extLst>
              <a:ext uri="{FF2B5EF4-FFF2-40B4-BE49-F238E27FC236}">
                <a16:creationId xmlns:a16="http://schemas.microsoft.com/office/drawing/2014/main" id="{F4ADC8EF-0ABA-4B52-AEA2-7A3943163EAA}"/>
              </a:ext>
            </a:extLst>
          </p:cNvPr>
          <p:cNvSpPr>
            <a:spLocks noGrp="1"/>
          </p:cNvSpPr>
          <p:nvPr>
            <p:ph type="ftr" sz="quarter" idx="14"/>
          </p:nvPr>
        </p:nvSpPr>
        <p:spPr/>
        <p:txBody>
          <a:bodyPr/>
          <a:lstStyle/>
          <a:p>
            <a:r>
              <a:rPr lang="en-US"/>
              <a:t>Optional Title of the Presentation</a:t>
            </a:r>
          </a:p>
        </p:txBody>
      </p:sp>
      <p:sp>
        <p:nvSpPr>
          <p:cNvPr id="5" name="Title 4">
            <a:extLst>
              <a:ext uri="{FF2B5EF4-FFF2-40B4-BE49-F238E27FC236}">
                <a16:creationId xmlns:a16="http://schemas.microsoft.com/office/drawing/2014/main" id="{72B8CEC4-B0CD-4400-A6AD-DD3E12310A92}"/>
              </a:ext>
            </a:extLst>
          </p:cNvPr>
          <p:cNvSpPr>
            <a:spLocks noGrp="1"/>
          </p:cNvSpPr>
          <p:nvPr>
            <p:ph type="title" hasCustomPrompt="1"/>
          </p:nvPr>
        </p:nvSpPr>
        <p:spPr/>
        <p:txBody>
          <a:bodyPr/>
          <a:lstStyle>
            <a:lvl1pPr>
              <a:defRPr/>
            </a:lvl1pPr>
          </a:lstStyle>
          <a:p>
            <a:r>
              <a:rPr lang="en-US"/>
              <a:t>Title Only Layout</a:t>
            </a:r>
          </a:p>
        </p:txBody>
      </p:sp>
    </p:spTree>
    <p:extLst>
      <p:ext uri="{BB962C8B-B14F-4D97-AF65-F5344CB8AC3E}">
        <p14:creationId xmlns:p14="http://schemas.microsoft.com/office/powerpoint/2010/main" val="3038954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Segue">
    <p:bg>
      <p:bgPr>
        <a:solidFill>
          <a:schemeClr val="bg1"/>
        </a:solidFill>
        <a:effectLst/>
      </p:bgPr>
    </p:bg>
    <p:spTree>
      <p:nvGrpSpPr>
        <p:cNvPr id="1" name=""/>
        <p:cNvGrpSpPr/>
        <p:nvPr/>
      </p:nvGrpSpPr>
      <p:grpSpPr>
        <a:xfrm>
          <a:off x="0" y="0"/>
          <a:ext cx="0" cy="0"/>
          <a:chOff x="0" y="0"/>
          <a:chExt cx="0" cy="0"/>
        </a:xfrm>
      </p:grpSpPr>
      <p:sp>
        <p:nvSpPr>
          <p:cNvPr id="15" name="Texture">
            <a:extLst>
              <a:ext uri="{FF2B5EF4-FFF2-40B4-BE49-F238E27FC236}">
                <a16:creationId xmlns:a16="http://schemas.microsoft.com/office/drawing/2014/main" id="{8069FB3F-2D73-4C3F-A7A8-E6A22F71C3AB}"/>
              </a:ext>
            </a:extLst>
          </p:cNvPr>
          <p:cNvSpPr/>
          <p:nvPr/>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err="1"/>
          </a:p>
        </p:txBody>
      </p:sp>
      <p:pic>
        <p:nvPicPr>
          <p:cNvPr id="14" name="Picture 13">
            <a:extLst>
              <a:ext uri="{FF2B5EF4-FFF2-40B4-BE49-F238E27FC236}">
                <a16:creationId xmlns:a16="http://schemas.microsoft.com/office/drawing/2014/main" id="{4544ECD5-A100-4CBB-BE85-5E2DB9399658}"/>
              </a:ext>
            </a:extLst>
          </p:cNvPr>
          <p:cNvPicPr>
            <a:picLocks noChangeAspect="1"/>
          </p:cNvPicPr>
          <p:nvPr/>
        </p:nvPicPr>
        <p:blipFill rotWithShape="1">
          <a:blip r:embed="rId3"/>
          <a:srcRect l="21034" b="37183"/>
          <a:stretch/>
        </p:blipFill>
        <p:spPr>
          <a:xfrm>
            <a:off x="0" y="5372101"/>
            <a:ext cx="2354138" cy="1485900"/>
          </a:xfrm>
          <a:prstGeom prst="rect">
            <a:avLst/>
          </a:prstGeom>
        </p:spPr>
      </p:pic>
      <p:sp>
        <p:nvSpPr>
          <p:cNvPr id="5" name="Subtitle">
            <a:extLst>
              <a:ext uri="{FF2B5EF4-FFF2-40B4-BE49-F238E27FC236}">
                <a16:creationId xmlns:a16="http://schemas.microsoft.com/office/drawing/2014/main" id="{1C588A51-7159-4E94-9856-B64483B8F966}"/>
              </a:ext>
            </a:extLst>
          </p:cNvPr>
          <p:cNvSpPr>
            <a:spLocks noGrp="1"/>
          </p:cNvSpPr>
          <p:nvPr>
            <p:ph type="body" sz="quarter" idx="13" hasCustomPrompt="1"/>
          </p:nvPr>
        </p:nvSpPr>
        <p:spPr bwMode="ltGray">
          <a:xfrm>
            <a:off x="449201" y="479908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cap="all" spc="300" baseline="0" dirty="0">
                <a:solidFill>
                  <a:schemeClr val="bg1"/>
                </a:solidFill>
              </a:defRPr>
            </a:lvl1pPr>
          </a:lstStyle>
          <a:p>
            <a:pPr marL="182880" lvl="0" indent="-182880"/>
            <a:r>
              <a:rPr lang="en-US"/>
              <a:t>Subtitle (Delete if not used)</a:t>
            </a:r>
          </a:p>
        </p:txBody>
      </p:sp>
      <p:sp>
        <p:nvSpPr>
          <p:cNvPr id="2" name="Title">
            <a:extLst>
              <a:ext uri="{FF2B5EF4-FFF2-40B4-BE49-F238E27FC236}">
                <a16:creationId xmlns:a16="http://schemas.microsoft.com/office/drawing/2014/main" id="{CDB11C21-4702-4664-8D59-793314F8EA10}"/>
              </a:ext>
            </a:extLst>
          </p:cNvPr>
          <p:cNvSpPr>
            <a:spLocks noGrp="1"/>
          </p:cNvSpPr>
          <p:nvPr>
            <p:ph type="title" hasCustomPrompt="1"/>
          </p:nvPr>
        </p:nvSpPr>
        <p:spPr>
          <a:xfrm>
            <a:off x="449202" y="3528919"/>
            <a:ext cx="9372600" cy="1214393"/>
          </a:xfrm>
        </p:spPr>
        <p:txBody>
          <a:bodyPr anchor="b">
            <a:noAutofit/>
          </a:bodyPr>
          <a:lstStyle>
            <a:lvl1pPr>
              <a:lnSpc>
                <a:spcPct val="100000"/>
              </a:lnSpc>
              <a:defRPr/>
            </a:lvl1pPr>
          </a:lstStyle>
          <a:p>
            <a:r>
              <a:rPr lang="en-US"/>
              <a:t>Segue Layout</a:t>
            </a:r>
          </a:p>
        </p:txBody>
      </p:sp>
      <p:sp>
        <p:nvSpPr>
          <p:cNvPr id="3" name="Footer Placeholder 2">
            <a:extLst>
              <a:ext uri="{FF2B5EF4-FFF2-40B4-BE49-F238E27FC236}">
                <a16:creationId xmlns:a16="http://schemas.microsoft.com/office/drawing/2014/main" id="{72052D0D-2EA4-4CCE-90FA-A02A78C35856}"/>
              </a:ext>
            </a:extLst>
          </p:cNvPr>
          <p:cNvSpPr>
            <a:spLocks noGrp="1"/>
          </p:cNvSpPr>
          <p:nvPr>
            <p:ph type="ftr" sz="quarter" idx="14"/>
          </p:nvPr>
        </p:nvSpPr>
        <p:spPr/>
        <p:txBody>
          <a:bodyPr/>
          <a:lstStyle/>
          <a:p>
            <a:r>
              <a:rPr lang="en-US"/>
              <a:t>Optional Title of the Presentation</a:t>
            </a:r>
          </a:p>
        </p:txBody>
      </p:sp>
      <p:sp>
        <p:nvSpPr>
          <p:cNvPr id="17" name="Slide Number">
            <a:extLst>
              <a:ext uri="{FF2B5EF4-FFF2-40B4-BE49-F238E27FC236}">
                <a16:creationId xmlns:a16="http://schemas.microsoft.com/office/drawing/2014/main" id="{C761C9BF-9222-4B2A-A19A-B5A2710D93B3}"/>
              </a:ext>
            </a:extLst>
          </p:cNvPr>
          <p:cNvSpPr txBox="1">
            <a:spLocks/>
          </p:cNvSpPr>
          <p:nvPr/>
        </p:nvSpPr>
        <p:spPr bwMode="gray">
          <a:xfrm>
            <a:off x="11006977" y="6447297"/>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a:solidFill>
                <a:schemeClr val="bg1">
                  <a:lumMod val="65000"/>
                </a:schemeClr>
              </a:solidFill>
            </a:endParaRPr>
          </a:p>
        </p:txBody>
      </p:sp>
      <p:grpSp>
        <p:nvGrpSpPr>
          <p:cNvPr id="18" name="Logo">
            <a:extLst>
              <a:ext uri="{FF2B5EF4-FFF2-40B4-BE49-F238E27FC236}">
                <a16:creationId xmlns:a16="http://schemas.microsoft.com/office/drawing/2014/main" id="{507CC42B-659C-4CD4-9F20-358BBD7B0A6B}"/>
              </a:ext>
            </a:extLst>
          </p:cNvPr>
          <p:cNvGrpSpPr>
            <a:grpSpLocks noChangeAspect="1"/>
          </p:cNvGrpSpPr>
          <p:nvPr/>
        </p:nvGrpSpPr>
        <p:grpSpPr bwMode="black">
          <a:xfrm>
            <a:off x="428653" y="6447297"/>
            <a:ext cx="914400" cy="214552"/>
            <a:chOff x="1231901" y="5359401"/>
            <a:chExt cx="11210925" cy="2630487"/>
          </a:xfrm>
        </p:grpSpPr>
        <p:sp>
          <p:nvSpPr>
            <p:cNvPr id="19" name="Freeform 5">
              <a:extLst>
                <a:ext uri="{FF2B5EF4-FFF2-40B4-BE49-F238E27FC236}">
                  <a16:creationId xmlns:a16="http://schemas.microsoft.com/office/drawing/2014/main" id="{648801B8-52B3-47AC-9853-2375E256E3A9}"/>
                </a:ext>
              </a:extLst>
            </p:cNvPr>
            <p:cNvSpPr>
              <a:spLocks noEditPoints="1"/>
            </p:cNvSpPr>
            <p:nvPr userDrawn="1"/>
          </p:nvSpPr>
          <p:spPr bwMode="black">
            <a:xfrm>
              <a:off x="5105401" y="5586413"/>
              <a:ext cx="7337425" cy="2147887"/>
            </a:xfrm>
            <a:custGeom>
              <a:avLst/>
              <a:gdLst>
                <a:gd name="T0" fmla="*/ 0 w 3931"/>
                <a:gd name="T1" fmla="*/ 803 h 1148"/>
                <a:gd name="T2" fmla="*/ 552 w 3931"/>
                <a:gd name="T3" fmla="*/ 1142 h 1148"/>
                <a:gd name="T4" fmla="*/ 388 w 3931"/>
                <a:gd name="T5" fmla="*/ 853 h 1148"/>
                <a:gd name="T6" fmla="*/ 388 w 3931"/>
                <a:gd name="T7" fmla="*/ 1092 h 1148"/>
                <a:gd name="T8" fmla="*/ 620 w 3931"/>
                <a:gd name="T9" fmla="*/ 974 h 1148"/>
                <a:gd name="T10" fmla="*/ 887 w 3931"/>
                <a:gd name="T11" fmla="*/ 900 h 1148"/>
                <a:gd name="T12" fmla="*/ 701 w 3931"/>
                <a:gd name="T13" fmla="*/ 877 h 1148"/>
                <a:gd name="T14" fmla="*/ 828 w 3931"/>
                <a:gd name="T15" fmla="*/ 1048 h 1148"/>
                <a:gd name="T16" fmla="*/ 762 w 3931"/>
                <a:gd name="T17" fmla="*/ 1148 h 1148"/>
                <a:gd name="T18" fmla="*/ 1018 w 3931"/>
                <a:gd name="T19" fmla="*/ 1142 h 1148"/>
                <a:gd name="T20" fmla="*/ 1169 w 3931"/>
                <a:gd name="T21" fmla="*/ 943 h 1148"/>
                <a:gd name="T22" fmla="*/ 1533 w 3931"/>
                <a:gd name="T23" fmla="*/ 1142 h 1148"/>
                <a:gd name="T24" fmla="*/ 1327 w 3931"/>
                <a:gd name="T25" fmla="*/ 803 h 1148"/>
                <a:gd name="T26" fmla="*/ 1596 w 3931"/>
                <a:gd name="T27" fmla="*/ 1142 h 1148"/>
                <a:gd name="T28" fmla="*/ 1719 w 3931"/>
                <a:gd name="T29" fmla="*/ 844 h 1148"/>
                <a:gd name="T30" fmla="*/ 1834 w 3931"/>
                <a:gd name="T31" fmla="*/ 1148 h 1148"/>
                <a:gd name="T32" fmla="*/ 1833 w 3931"/>
                <a:gd name="T33" fmla="*/ 1099 h 1148"/>
                <a:gd name="T34" fmla="*/ 2274 w 3931"/>
                <a:gd name="T35" fmla="*/ 1142 h 1148"/>
                <a:gd name="T36" fmla="*/ 2274 w 3931"/>
                <a:gd name="T37" fmla="*/ 1092 h 1148"/>
                <a:gd name="T38" fmla="*/ 2360 w 3931"/>
                <a:gd name="T39" fmla="*/ 844 h 1148"/>
                <a:gd name="T40" fmla="*/ 2475 w 3931"/>
                <a:gd name="T41" fmla="*/ 1148 h 1148"/>
                <a:gd name="T42" fmla="*/ 2475 w 3931"/>
                <a:gd name="T43" fmla="*/ 1099 h 1148"/>
                <a:gd name="T44" fmla="*/ 2862 w 3931"/>
                <a:gd name="T45" fmla="*/ 1148 h 1148"/>
                <a:gd name="T46" fmla="*/ 2949 w 3931"/>
                <a:gd name="T47" fmla="*/ 822 h 1148"/>
                <a:gd name="T48" fmla="*/ 2905 w 3931"/>
                <a:gd name="T49" fmla="*/ 856 h 1148"/>
                <a:gd name="T50" fmla="*/ 2864 w 3931"/>
                <a:gd name="T51" fmla="*/ 1101 h 1148"/>
                <a:gd name="T52" fmla="*/ 2857 w 3931"/>
                <a:gd name="T53" fmla="*/ 955 h 1148"/>
                <a:gd name="T54" fmla="*/ 2862 w 3931"/>
                <a:gd name="T55" fmla="*/ 1148 h 1148"/>
                <a:gd name="T56" fmla="*/ 3139 w 3931"/>
                <a:gd name="T57" fmla="*/ 1142 h 1148"/>
                <a:gd name="T58" fmla="*/ 3458 w 3931"/>
                <a:gd name="T59" fmla="*/ 853 h 1148"/>
                <a:gd name="T60" fmla="*/ 3298 w 3931"/>
                <a:gd name="T61" fmla="*/ 991 h 1148"/>
                <a:gd name="T62" fmla="*/ 3562 w 3931"/>
                <a:gd name="T63" fmla="*/ 1123 h 1148"/>
                <a:gd name="T64" fmla="*/ 3606 w 3931"/>
                <a:gd name="T65" fmla="*/ 1084 h 1148"/>
                <a:gd name="T66" fmla="*/ 3647 w 3931"/>
                <a:gd name="T67" fmla="*/ 991 h 1148"/>
                <a:gd name="T68" fmla="*/ 3569 w 3931"/>
                <a:gd name="T69" fmla="*/ 824 h 1148"/>
                <a:gd name="T70" fmla="*/ 3724 w 3931"/>
                <a:gd name="T71" fmla="*/ 895 h 1148"/>
                <a:gd name="T72" fmla="*/ 3591 w 3931"/>
                <a:gd name="T73" fmla="*/ 893 h 1148"/>
                <a:gd name="T74" fmla="*/ 3754 w 3931"/>
                <a:gd name="T75" fmla="*/ 1120 h 1148"/>
                <a:gd name="T76" fmla="*/ 152 w 3931"/>
                <a:gd name="T77" fmla="*/ 268 h 1148"/>
                <a:gd name="T78" fmla="*/ 361 w 3931"/>
                <a:gd name="T79" fmla="*/ 605 h 1148"/>
                <a:gd name="T80" fmla="*/ 553 w 3931"/>
                <a:gd name="T81" fmla="*/ 11 h 1148"/>
                <a:gd name="T82" fmla="*/ 931 w 3931"/>
                <a:gd name="T83" fmla="*/ 249 h 1148"/>
                <a:gd name="T84" fmla="*/ 957 w 3931"/>
                <a:gd name="T85" fmla="*/ 605 h 1148"/>
                <a:gd name="T86" fmla="*/ 1123 w 3931"/>
                <a:gd name="T87" fmla="*/ 11 h 1148"/>
                <a:gd name="T88" fmla="*/ 1317 w 3931"/>
                <a:gd name="T89" fmla="*/ 605 h 1148"/>
                <a:gd name="T90" fmla="*/ 1746 w 3931"/>
                <a:gd name="T91" fmla="*/ 531 h 1148"/>
                <a:gd name="T92" fmla="*/ 1687 w 3931"/>
                <a:gd name="T93" fmla="*/ 337 h 1148"/>
                <a:gd name="T94" fmla="*/ 1749 w 3931"/>
                <a:gd name="T95" fmla="*/ 0 h 1148"/>
                <a:gd name="T96" fmla="*/ 1813 w 3931"/>
                <a:gd name="T97" fmla="*/ 106 h 1148"/>
                <a:gd name="T98" fmla="*/ 1797 w 3931"/>
                <a:gd name="T99" fmla="*/ 262 h 1148"/>
                <a:gd name="T100" fmla="*/ 1563 w 3931"/>
                <a:gd name="T101" fmla="*/ 567 h 1148"/>
                <a:gd name="T102" fmla="*/ 2188 w 3931"/>
                <a:gd name="T103" fmla="*/ 605 h 1148"/>
                <a:gd name="T104" fmla="*/ 2711 w 3931"/>
                <a:gd name="T105" fmla="*/ 603 h 1148"/>
                <a:gd name="T106" fmla="*/ 2582 w 3931"/>
                <a:gd name="T107" fmla="*/ 1 h 1148"/>
                <a:gd name="T108" fmla="*/ 2664 w 3931"/>
                <a:gd name="T109" fmla="*/ 111 h 1148"/>
                <a:gd name="T110" fmla="*/ 2595 w 3931"/>
                <a:gd name="T111" fmla="*/ 525 h 1148"/>
                <a:gd name="T112" fmla="*/ 2579 w 3931"/>
                <a:gd name="T113" fmla="*/ 288 h 1148"/>
                <a:gd name="T114" fmla="*/ 3048 w 3931"/>
                <a:gd name="T115" fmla="*/ 248 h 1148"/>
                <a:gd name="T116" fmla="*/ 3273 w 3931"/>
                <a:gd name="T117" fmla="*/ 605 h 1148"/>
                <a:gd name="T118" fmla="*/ 3628 w 3931"/>
                <a:gd name="T119" fmla="*/ 605 h 1148"/>
                <a:gd name="T120" fmla="*/ 3931 w 3931"/>
                <a:gd name="T121" fmla="*/ 107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1" h="1148">
                  <a:moveTo>
                    <a:pt x="163" y="1142"/>
                  </a:moveTo>
                  <a:cubicBezTo>
                    <a:pt x="109" y="1142"/>
                    <a:pt x="109" y="1142"/>
                    <a:pt x="109" y="1142"/>
                  </a:cubicBezTo>
                  <a:cubicBezTo>
                    <a:pt x="109" y="853"/>
                    <a:pt x="109" y="853"/>
                    <a:pt x="109" y="853"/>
                  </a:cubicBezTo>
                  <a:cubicBezTo>
                    <a:pt x="0" y="853"/>
                    <a:pt x="0" y="853"/>
                    <a:pt x="0" y="853"/>
                  </a:cubicBezTo>
                  <a:cubicBezTo>
                    <a:pt x="0" y="803"/>
                    <a:pt x="0" y="803"/>
                    <a:pt x="0" y="803"/>
                  </a:cubicBezTo>
                  <a:cubicBezTo>
                    <a:pt x="273" y="803"/>
                    <a:pt x="273" y="803"/>
                    <a:pt x="273" y="803"/>
                  </a:cubicBezTo>
                  <a:cubicBezTo>
                    <a:pt x="273" y="853"/>
                    <a:pt x="273" y="853"/>
                    <a:pt x="273" y="853"/>
                  </a:cubicBezTo>
                  <a:cubicBezTo>
                    <a:pt x="163" y="853"/>
                    <a:pt x="163" y="853"/>
                    <a:pt x="163" y="853"/>
                  </a:cubicBezTo>
                  <a:lnTo>
                    <a:pt x="163" y="1142"/>
                  </a:lnTo>
                  <a:close/>
                  <a:moveTo>
                    <a:pt x="552" y="1142"/>
                  </a:moveTo>
                  <a:cubicBezTo>
                    <a:pt x="334" y="1142"/>
                    <a:pt x="334" y="1142"/>
                    <a:pt x="334" y="1142"/>
                  </a:cubicBezTo>
                  <a:cubicBezTo>
                    <a:pt x="334" y="803"/>
                    <a:pt x="334" y="803"/>
                    <a:pt x="334" y="803"/>
                  </a:cubicBezTo>
                  <a:cubicBezTo>
                    <a:pt x="548" y="803"/>
                    <a:pt x="548" y="803"/>
                    <a:pt x="548" y="803"/>
                  </a:cubicBezTo>
                  <a:cubicBezTo>
                    <a:pt x="548" y="853"/>
                    <a:pt x="548" y="853"/>
                    <a:pt x="548" y="853"/>
                  </a:cubicBezTo>
                  <a:cubicBezTo>
                    <a:pt x="388" y="853"/>
                    <a:pt x="388" y="853"/>
                    <a:pt x="388" y="853"/>
                  </a:cubicBezTo>
                  <a:cubicBezTo>
                    <a:pt x="388" y="942"/>
                    <a:pt x="388" y="942"/>
                    <a:pt x="388" y="942"/>
                  </a:cubicBezTo>
                  <a:cubicBezTo>
                    <a:pt x="541" y="942"/>
                    <a:pt x="541" y="942"/>
                    <a:pt x="541" y="942"/>
                  </a:cubicBezTo>
                  <a:cubicBezTo>
                    <a:pt x="541" y="991"/>
                    <a:pt x="541" y="991"/>
                    <a:pt x="541" y="991"/>
                  </a:cubicBezTo>
                  <a:cubicBezTo>
                    <a:pt x="388" y="991"/>
                    <a:pt x="388" y="991"/>
                    <a:pt x="388" y="991"/>
                  </a:cubicBezTo>
                  <a:cubicBezTo>
                    <a:pt x="388" y="1092"/>
                    <a:pt x="388" y="1092"/>
                    <a:pt x="388" y="1092"/>
                  </a:cubicBezTo>
                  <a:cubicBezTo>
                    <a:pt x="552" y="1092"/>
                    <a:pt x="552" y="1092"/>
                    <a:pt x="552" y="1092"/>
                  </a:cubicBezTo>
                  <a:lnTo>
                    <a:pt x="552" y="1142"/>
                  </a:lnTo>
                  <a:close/>
                  <a:moveTo>
                    <a:pt x="762" y="1148"/>
                  </a:moveTo>
                  <a:cubicBezTo>
                    <a:pt x="716" y="1148"/>
                    <a:pt x="681" y="1133"/>
                    <a:pt x="656" y="1103"/>
                  </a:cubicBezTo>
                  <a:cubicBezTo>
                    <a:pt x="632" y="1073"/>
                    <a:pt x="620" y="1030"/>
                    <a:pt x="620" y="974"/>
                  </a:cubicBezTo>
                  <a:cubicBezTo>
                    <a:pt x="620" y="919"/>
                    <a:pt x="633" y="875"/>
                    <a:pt x="658" y="845"/>
                  </a:cubicBezTo>
                  <a:cubicBezTo>
                    <a:pt x="683" y="814"/>
                    <a:pt x="719" y="798"/>
                    <a:pt x="766" y="798"/>
                  </a:cubicBezTo>
                  <a:cubicBezTo>
                    <a:pt x="802" y="798"/>
                    <a:pt x="831" y="807"/>
                    <a:pt x="853" y="824"/>
                  </a:cubicBezTo>
                  <a:cubicBezTo>
                    <a:pt x="874" y="841"/>
                    <a:pt x="886" y="865"/>
                    <a:pt x="887" y="894"/>
                  </a:cubicBezTo>
                  <a:cubicBezTo>
                    <a:pt x="887" y="900"/>
                    <a:pt x="887" y="900"/>
                    <a:pt x="887" y="900"/>
                  </a:cubicBezTo>
                  <a:cubicBezTo>
                    <a:pt x="830" y="900"/>
                    <a:pt x="830" y="900"/>
                    <a:pt x="830" y="900"/>
                  </a:cubicBezTo>
                  <a:cubicBezTo>
                    <a:pt x="829" y="895"/>
                    <a:pt x="829" y="895"/>
                    <a:pt x="829" y="895"/>
                  </a:cubicBezTo>
                  <a:cubicBezTo>
                    <a:pt x="828" y="880"/>
                    <a:pt x="822" y="868"/>
                    <a:pt x="810" y="858"/>
                  </a:cubicBezTo>
                  <a:cubicBezTo>
                    <a:pt x="797" y="848"/>
                    <a:pt x="782" y="844"/>
                    <a:pt x="764" y="844"/>
                  </a:cubicBezTo>
                  <a:cubicBezTo>
                    <a:pt x="737" y="844"/>
                    <a:pt x="716" y="854"/>
                    <a:pt x="701" y="877"/>
                  </a:cubicBezTo>
                  <a:cubicBezTo>
                    <a:pt x="686" y="899"/>
                    <a:pt x="678" y="932"/>
                    <a:pt x="678" y="973"/>
                  </a:cubicBezTo>
                  <a:cubicBezTo>
                    <a:pt x="678" y="1014"/>
                    <a:pt x="685" y="1045"/>
                    <a:pt x="700" y="1067"/>
                  </a:cubicBezTo>
                  <a:cubicBezTo>
                    <a:pt x="715" y="1089"/>
                    <a:pt x="735" y="1099"/>
                    <a:pt x="762" y="1099"/>
                  </a:cubicBezTo>
                  <a:cubicBezTo>
                    <a:pt x="782" y="1099"/>
                    <a:pt x="797" y="1095"/>
                    <a:pt x="809" y="1086"/>
                  </a:cubicBezTo>
                  <a:cubicBezTo>
                    <a:pt x="820" y="1076"/>
                    <a:pt x="827" y="1064"/>
                    <a:pt x="828" y="1048"/>
                  </a:cubicBezTo>
                  <a:cubicBezTo>
                    <a:pt x="829" y="1043"/>
                    <a:pt x="829" y="1043"/>
                    <a:pt x="829" y="1043"/>
                  </a:cubicBezTo>
                  <a:cubicBezTo>
                    <a:pt x="888" y="1043"/>
                    <a:pt x="888" y="1043"/>
                    <a:pt x="888" y="1043"/>
                  </a:cubicBezTo>
                  <a:cubicBezTo>
                    <a:pt x="888" y="1049"/>
                    <a:pt x="888" y="1049"/>
                    <a:pt x="888" y="1049"/>
                  </a:cubicBezTo>
                  <a:cubicBezTo>
                    <a:pt x="887" y="1079"/>
                    <a:pt x="875" y="1103"/>
                    <a:pt x="852" y="1121"/>
                  </a:cubicBezTo>
                  <a:cubicBezTo>
                    <a:pt x="830" y="1139"/>
                    <a:pt x="800" y="1148"/>
                    <a:pt x="762" y="1148"/>
                  </a:cubicBezTo>
                  <a:moveTo>
                    <a:pt x="1223" y="1142"/>
                  </a:moveTo>
                  <a:cubicBezTo>
                    <a:pt x="1169" y="1142"/>
                    <a:pt x="1169" y="1142"/>
                    <a:pt x="1169" y="1142"/>
                  </a:cubicBezTo>
                  <a:cubicBezTo>
                    <a:pt x="1169" y="993"/>
                    <a:pt x="1169" y="993"/>
                    <a:pt x="1169" y="993"/>
                  </a:cubicBezTo>
                  <a:cubicBezTo>
                    <a:pt x="1018" y="993"/>
                    <a:pt x="1018" y="993"/>
                    <a:pt x="1018" y="993"/>
                  </a:cubicBezTo>
                  <a:cubicBezTo>
                    <a:pt x="1018" y="1142"/>
                    <a:pt x="1018" y="1142"/>
                    <a:pt x="1018" y="1142"/>
                  </a:cubicBezTo>
                  <a:cubicBezTo>
                    <a:pt x="963" y="1142"/>
                    <a:pt x="963" y="1142"/>
                    <a:pt x="963" y="1142"/>
                  </a:cubicBezTo>
                  <a:cubicBezTo>
                    <a:pt x="963" y="803"/>
                    <a:pt x="963" y="803"/>
                    <a:pt x="963" y="803"/>
                  </a:cubicBezTo>
                  <a:cubicBezTo>
                    <a:pt x="1018" y="803"/>
                    <a:pt x="1018" y="803"/>
                    <a:pt x="1018" y="803"/>
                  </a:cubicBezTo>
                  <a:cubicBezTo>
                    <a:pt x="1018" y="943"/>
                    <a:pt x="1018" y="943"/>
                    <a:pt x="1018" y="943"/>
                  </a:cubicBezTo>
                  <a:cubicBezTo>
                    <a:pt x="1169" y="943"/>
                    <a:pt x="1169" y="943"/>
                    <a:pt x="1169" y="943"/>
                  </a:cubicBezTo>
                  <a:cubicBezTo>
                    <a:pt x="1169" y="803"/>
                    <a:pt x="1169" y="803"/>
                    <a:pt x="1169" y="803"/>
                  </a:cubicBezTo>
                  <a:cubicBezTo>
                    <a:pt x="1223" y="803"/>
                    <a:pt x="1223" y="803"/>
                    <a:pt x="1223" y="803"/>
                  </a:cubicBezTo>
                  <a:lnTo>
                    <a:pt x="1223" y="1142"/>
                  </a:lnTo>
                  <a:close/>
                  <a:moveTo>
                    <a:pt x="1595" y="1142"/>
                  </a:moveTo>
                  <a:cubicBezTo>
                    <a:pt x="1533" y="1142"/>
                    <a:pt x="1533" y="1142"/>
                    <a:pt x="1533" y="1142"/>
                  </a:cubicBezTo>
                  <a:cubicBezTo>
                    <a:pt x="1532" y="1140"/>
                    <a:pt x="1532" y="1140"/>
                    <a:pt x="1532" y="1140"/>
                  </a:cubicBezTo>
                  <a:cubicBezTo>
                    <a:pt x="1378" y="878"/>
                    <a:pt x="1378" y="878"/>
                    <a:pt x="1378" y="878"/>
                  </a:cubicBezTo>
                  <a:cubicBezTo>
                    <a:pt x="1378" y="1142"/>
                    <a:pt x="1378" y="1142"/>
                    <a:pt x="1378" y="1142"/>
                  </a:cubicBezTo>
                  <a:cubicBezTo>
                    <a:pt x="1327" y="1142"/>
                    <a:pt x="1327" y="1142"/>
                    <a:pt x="1327" y="1142"/>
                  </a:cubicBezTo>
                  <a:cubicBezTo>
                    <a:pt x="1327" y="803"/>
                    <a:pt x="1327" y="803"/>
                    <a:pt x="1327" y="803"/>
                  </a:cubicBezTo>
                  <a:cubicBezTo>
                    <a:pt x="1398" y="803"/>
                    <a:pt x="1398" y="803"/>
                    <a:pt x="1398" y="803"/>
                  </a:cubicBezTo>
                  <a:cubicBezTo>
                    <a:pt x="1545" y="1056"/>
                    <a:pt x="1545" y="1056"/>
                    <a:pt x="1545" y="1056"/>
                  </a:cubicBezTo>
                  <a:cubicBezTo>
                    <a:pt x="1545" y="803"/>
                    <a:pt x="1545" y="803"/>
                    <a:pt x="1545" y="803"/>
                  </a:cubicBezTo>
                  <a:cubicBezTo>
                    <a:pt x="1596" y="803"/>
                    <a:pt x="1596" y="803"/>
                    <a:pt x="1596" y="803"/>
                  </a:cubicBezTo>
                  <a:cubicBezTo>
                    <a:pt x="1596" y="1142"/>
                    <a:pt x="1596" y="1142"/>
                    <a:pt x="1596" y="1142"/>
                  </a:cubicBezTo>
                  <a:lnTo>
                    <a:pt x="1595" y="1142"/>
                  </a:lnTo>
                  <a:close/>
                  <a:moveTo>
                    <a:pt x="1834" y="1148"/>
                  </a:moveTo>
                  <a:cubicBezTo>
                    <a:pt x="1785" y="1148"/>
                    <a:pt x="1746" y="1132"/>
                    <a:pt x="1719" y="1102"/>
                  </a:cubicBezTo>
                  <a:cubicBezTo>
                    <a:pt x="1692" y="1071"/>
                    <a:pt x="1678" y="1028"/>
                    <a:pt x="1678" y="974"/>
                  </a:cubicBezTo>
                  <a:cubicBezTo>
                    <a:pt x="1678" y="918"/>
                    <a:pt x="1692" y="875"/>
                    <a:pt x="1719" y="844"/>
                  </a:cubicBezTo>
                  <a:cubicBezTo>
                    <a:pt x="1746" y="814"/>
                    <a:pt x="1785" y="798"/>
                    <a:pt x="1834" y="798"/>
                  </a:cubicBezTo>
                  <a:cubicBezTo>
                    <a:pt x="1883" y="798"/>
                    <a:pt x="1922" y="814"/>
                    <a:pt x="1949" y="844"/>
                  </a:cubicBezTo>
                  <a:cubicBezTo>
                    <a:pt x="1975" y="874"/>
                    <a:pt x="1989" y="918"/>
                    <a:pt x="1989" y="974"/>
                  </a:cubicBezTo>
                  <a:cubicBezTo>
                    <a:pt x="1989" y="1029"/>
                    <a:pt x="1975" y="1072"/>
                    <a:pt x="1948" y="1102"/>
                  </a:cubicBezTo>
                  <a:cubicBezTo>
                    <a:pt x="1921" y="1132"/>
                    <a:pt x="1883" y="1148"/>
                    <a:pt x="1834" y="1148"/>
                  </a:cubicBezTo>
                  <a:moveTo>
                    <a:pt x="1833" y="845"/>
                  </a:moveTo>
                  <a:cubicBezTo>
                    <a:pt x="1802" y="845"/>
                    <a:pt x="1778" y="855"/>
                    <a:pt x="1761" y="877"/>
                  </a:cubicBezTo>
                  <a:cubicBezTo>
                    <a:pt x="1745" y="899"/>
                    <a:pt x="1736" y="930"/>
                    <a:pt x="1736" y="971"/>
                  </a:cubicBezTo>
                  <a:cubicBezTo>
                    <a:pt x="1736" y="1013"/>
                    <a:pt x="1745" y="1045"/>
                    <a:pt x="1762" y="1067"/>
                  </a:cubicBezTo>
                  <a:cubicBezTo>
                    <a:pt x="1778" y="1089"/>
                    <a:pt x="1802" y="1099"/>
                    <a:pt x="1833" y="1099"/>
                  </a:cubicBezTo>
                  <a:cubicBezTo>
                    <a:pt x="1865" y="1099"/>
                    <a:pt x="1889" y="1089"/>
                    <a:pt x="1905" y="1067"/>
                  </a:cubicBezTo>
                  <a:cubicBezTo>
                    <a:pt x="1922" y="1046"/>
                    <a:pt x="1931" y="1014"/>
                    <a:pt x="1931" y="972"/>
                  </a:cubicBezTo>
                  <a:cubicBezTo>
                    <a:pt x="1931" y="931"/>
                    <a:pt x="1922" y="899"/>
                    <a:pt x="1905" y="877"/>
                  </a:cubicBezTo>
                  <a:cubicBezTo>
                    <a:pt x="1888" y="855"/>
                    <a:pt x="1865" y="845"/>
                    <a:pt x="1833" y="845"/>
                  </a:cubicBezTo>
                  <a:moveTo>
                    <a:pt x="2274" y="1142"/>
                  </a:moveTo>
                  <a:cubicBezTo>
                    <a:pt x="2070" y="1142"/>
                    <a:pt x="2070" y="1142"/>
                    <a:pt x="2070" y="1142"/>
                  </a:cubicBezTo>
                  <a:cubicBezTo>
                    <a:pt x="2070" y="803"/>
                    <a:pt x="2070" y="803"/>
                    <a:pt x="2070" y="803"/>
                  </a:cubicBezTo>
                  <a:cubicBezTo>
                    <a:pt x="2125" y="803"/>
                    <a:pt x="2125" y="803"/>
                    <a:pt x="2125" y="803"/>
                  </a:cubicBezTo>
                  <a:cubicBezTo>
                    <a:pt x="2125" y="1092"/>
                    <a:pt x="2125" y="1092"/>
                    <a:pt x="2125" y="1092"/>
                  </a:cubicBezTo>
                  <a:cubicBezTo>
                    <a:pt x="2274" y="1092"/>
                    <a:pt x="2274" y="1092"/>
                    <a:pt x="2274" y="1092"/>
                  </a:cubicBezTo>
                  <a:cubicBezTo>
                    <a:pt x="2274" y="1142"/>
                    <a:pt x="2274" y="1142"/>
                    <a:pt x="2274" y="1142"/>
                  </a:cubicBezTo>
                  <a:close/>
                  <a:moveTo>
                    <a:pt x="2475" y="1148"/>
                  </a:moveTo>
                  <a:cubicBezTo>
                    <a:pt x="2427" y="1148"/>
                    <a:pt x="2388" y="1132"/>
                    <a:pt x="2361" y="1102"/>
                  </a:cubicBezTo>
                  <a:cubicBezTo>
                    <a:pt x="2334" y="1071"/>
                    <a:pt x="2320" y="1028"/>
                    <a:pt x="2320" y="974"/>
                  </a:cubicBezTo>
                  <a:cubicBezTo>
                    <a:pt x="2320" y="918"/>
                    <a:pt x="2334" y="875"/>
                    <a:pt x="2360" y="844"/>
                  </a:cubicBezTo>
                  <a:cubicBezTo>
                    <a:pt x="2387" y="814"/>
                    <a:pt x="2426" y="798"/>
                    <a:pt x="2475" y="798"/>
                  </a:cubicBezTo>
                  <a:cubicBezTo>
                    <a:pt x="2525" y="798"/>
                    <a:pt x="2563" y="814"/>
                    <a:pt x="2590" y="844"/>
                  </a:cubicBezTo>
                  <a:cubicBezTo>
                    <a:pt x="2617" y="874"/>
                    <a:pt x="2630" y="918"/>
                    <a:pt x="2630" y="974"/>
                  </a:cubicBezTo>
                  <a:cubicBezTo>
                    <a:pt x="2630" y="1029"/>
                    <a:pt x="2617" y="1072"/>
                    <a:pt x="2590" y="1102"/>
                  </a:cubicBezTo>
                  <a:cubicBezTo>
                    <a:pt x="2563" y="1132"/>
                    <a:pt x="2525" y="1148"/>
                    <a:pt x="2475" y="1148"/>
                  </a:cubicBezTo>
                  <a:moveTo>
                    <a:pt x="2475" y="845"/>
                  </a:moveTo>
                  <a:cubicBezTo>
                    <a:pt x="2443" y="845"/>
                    <a:pt x="2420" y="855"/>
                    <a:pt x="2403" y="877"/>
                  </a:cubicBezTo>
                  <a:cubicBezTo>
                    <a:pt x="2386" y="899"/>
                    <a:pt x="2378" y="930"/>
                    <a:pt x="2378" y="971"/>
                  </a:cubicBezTo>
                  <a:cubicBezTo>
                    <a:pt x="2378" y="1013"/>
                    <a:pt x="2386" y="1045"/>
                    <a:pt x="2403" y="1067"/>
                  </a:cubicBezTo>
                  <a:cubicBezTo>
                    <a:pt x="2420" y="1089"/>
                    <a:pt x="2443" y="1099"/>
                    <a:pt x="2475" y="1099"/>
                  </a:cubicBezTo>
                  <a:cubicBezTo>
                    <a:pt x="2507" y="1099"/>
                    <a:pt x="2530" y="1089"/>
                    <a:pt x="2547" y="1067"/>
                  </a:cubicBezTo>
                  <a:cubicBezTo>
                    <a:pt x="2564" y="1046"/>
                    <a:pt x="2572" y="1014"/>
                    <a:pt x="2572" y="972"/>
                  </a:cubicBezTo>
                  <a:cubicBezTo>
                    <a:pt x="2572" y="931"/>
                    <a:pt x="2564" y="899"/>
                    <a:pt x="2547" y="877"/>
                  </a:cubicBezTo>
                  <a:cubicBezTo>
                    <a:pt x="2530" y="855"/>
                    <a:pt x="2507" y="845"/>
                    <a:pt x="2475" y="845"/>
                  </a:cubicBezTo>
                  <a:moveTo>
                    <a:pt x="2862" y="1148"/>
                  </a:moveTo>
                  <a:cubicBezTo>
                    <a:pt x="2811" y="1148"/>
                    <a:pt x="2770" y="1133"/>
                    <a:pt x="2741" y="1103"/>
                  </a:cubicBezTo>
                  <a:cubicBezTo>
                    <a:pt x="2711" y="1073"/>
                    <a:pt x="2696" y="1031"/>
                    <a:pt x="2696" y="980"/>
                  </a:cubicBezTo>
                  <a:cubicBezTo>
                    <a:pt x="2696" y="923"/>
                    <a:pt x="2711" y="878"/>
                    <a:pt x="2740" y="846"/>
                  </a:cubicBezTo>
                  <a:cubicBezTo>
                    <a:pt x="2769" y="814"/>
                    <a:pt x="2810" y="798"/>
                    <a:pt x="2862" y="798"/>
                  </a:cubicBezTo>
                  <a:cubicBezTo>
                    <a:pt x="2898" y="798"/>
                    <a:pt x="2927" y="806"/>
                    <a:pt x="2949" y="822"/>
                  </a:cubicBezTo>
                  <a:cubicBezTo>
                    <a:pt x="2970" y="839"/>
                    <a:pt x="2982" y="861"/>
                    <a:pt x="2983" y="890"/>
                  </a:cubicBezTo>
                  <a:cubicBezTo>
                    <a:pt x="2983" y="895"/>
                    <a:pt x="2983" y="895"/>
                    <a:pt x="2983" y="895"/>
                  </a:cubicBezTo>
                  <a:cubicBezTo>
                    <a:pt x="2924" y="895"/>
                    <a:pt x="2924" y="895"/>
                    <a:pt x="2924" y="895"/>
                  </a:cubicBezTo>
                  <a:cubicBezTo>
                    <a:pt x="2924" y="890"/>
                    <a:pt x="2924" y="890"/>
                    <a:pt x="2924" y="890"/>
                  </a:cubicBezTo>
                  <a:cubicBezTo>
                    <a:pt x="2924" y="877"/>
                    <a:pt x="2917" y="866"/>
                    <a:pt x="2905" y="856"/>
                  </a:cubicBezTo>
                  <a:cubicBezTo>
                    <a:pt x="2892" y="847"/>
                    <a:pt x="2876" y="842"/>
                    <a:pt x="2856" y="842"/>
                  </a:cubicBezTo>
                  <a:cubicBezTo>
                    <a:pt x="2824" y="842"/>
                    <a:pt x="2799" y="854"/>
                    <a:pt x="2781" y="877"/>
                  </a:cubicBezTo>
                  <a:cubicBezTo>
                    <a:pt x="2762" y="900"/>
                    <a:pt x="2753" y="933"/>
                    <a:pt x="2753" y="974"/>
                  </a:cubicBezTo>
                  <a:cubicBezTo>
                    <a:pt x="2753" y="1015"/>
                    <a:pt x="2763" y="1046"/>
                    <a:pt x="2782" y="1068"/>
                  </a:cubicBezTo>
                  <a:cubicBezTo>
                    <a:pt x="2801" y="1090"/>
                    <a:pt x="2829" y="1101"/>
                    <a:pt x="2864" y="1101"/>
                  </a:cubicBezTo>
                  <a:cubicBezTo>
                    <a:pt x="2873" y="1101"/>
                    <a:pt x="2883" y="1100"/>
                    <a:pt x="2893" y="1098"/>
                  </a:cubicBezTo>
                  <a:cubicBezTo>
                    <a:pt x="2902" y="1096"/>
                    <a:pt x="2913" y="1094"/>
                    <a:pt x="2926" y="1091"/>
                  </a:cubicBezTo>
                  <a:cubicBezTo>
                    <a:pt x="2926" y="1002"/>
                    <a:pt x="2926" y="1002"/>
                    <a:pt x="2926" y="1002"/>
                  </a:cubicBezTo>
                  <a:cubicBezTo>
                    <a:pt x="2857" y="1002"/>
                    <a:pt x="2857" y="1002"/>
                    <a:pt x="2857" y="1002"/>
                  </a:cubicBezTo>
                  <a:cubicBezTo>
                    <a:pt x="2857" y="955"/>
                    <a:pt x="2857" y="955"/>
                    <a:pt x="2857" y="955"/>
                  </a:cubicBezTo>
                  <a:cubicBezTo>
                    <a:pt x="2983" y="955"/>
                    <a:pt x="2983" y="955"/>
                    <a:pt x="2983" y="955"/>
                  </a:cubicBezTo>
                  <a:cubicBezTo>
                    <a:pt x="2983" y="1125"/>
                    <a:pt x="2983" y="1125"/>
                    <a:pt x="2983" y="1125"/>
                  </a:cubicBezTo>
                  <a:cubicBezTo>
                    <a:pt x="2979" y="1127"/>
                    <a:pt x="2979" y="1127"/>
                    <a:pt x="2979" y="1127"/>
                  </a:cubicBezTo>
                  <a:cubicBezTo>
                    <a:pt x="2957" y="1134"/>
                    <a:pt x="2937" y="1139"/>
                    <a:pt x="2918" y="1143"/>
                  </a:cubicBezTo>
                  <a:cubicBezTo>
                    <a:pt x="2899" y="1146"/>
                    <a:pt x="2880" y="1148"/>
                    <a:pt x="2862" y="1148"/>
                  </a:cubicBezTo>
                  <a:moveTo>
                    <a:pt x="3139" y="1142"/>
                  </a:moveTo>
                  <a:cubicBezTo>
                    <a:pt x="3084" y="1142"/>
                    <a:pt x="3084" y="1142"/>
                    <a:pt x="3084" y="1142"/>
                  </a:cubicBezTo>
                  <a:cubicBezTo>
                    <a:pt x="3084" y="803"/>
                    <a:pt x="3084" y="803"/>
                    <a:pt x="3084" y="803"/>
                  </a:cubicBezTo>
                  <a:cubicBezTo>
                    <a:pt x="3139" y="803"/>
                    <a:pt x="3139" y="803"/>
                    <a:pt x="3139" y="803"/>
                  </a:cubicBezTo>
                  <a:lnTo>
                    <a:pt x="3139" y="1142"/>
                  </a:lnTo>
                  <a:close/>
                  <a:moveTo>
                    <a:pt x="3461" y="1142"/>
                  </a:moveTo>
                  <a:cubicBezTo>
                    <a:pt x="3243" y="1142"/>
                    <a:pt x="3243" y="1142"/>
                    <a:pt x="3243" y="1142"/>
                  </a:cubicBezTo>
                  <a:cubicBezTo>
                    <a:pt x="3243" y="803"/>
                    <a:pt x="3243" y="803"/>
                    <a:pt x="3243" y="803"/>
                  </a:cubicBezTo>
                  <a:cubicBezTo>
                    <a:pt x="3458" y="803"/>
                    <a:pt x="3458" y="803"/>
                    <a:pt x="3458" y="803"/>
                  </a:cubicBezTo>
                  <a:cubicBezTo>
                    <a:pt x="3458" y="853"/>
                    <a:pt x="3458" y="853"/>
                    <a:pt x="3458" y="853"/>
                  </a:cubicBezTo>
                  <a:cubicBezTo>
                    <a:pt x="3298" y="853"/>
                    <a:pt x="3298" y="853"/>
                    <a:pt x="3298" y="853"/>
                  </a:cubicBezTo>
                  <a:cubicBezTo>
                    <a:pt x="3298" y="942"/>
                    <a:pt x="3298" y="942"/>
                    <a:pt x="3298" y="942"/>
                  </a:cubicBezTo>
                  <a:cubicBezTo>
                    <a:pt x="3451" y="942"/>
                    <a:pt x="3451" y="942"/>
                    <a:pt x="3451" y="942"/>
                  </a:cubicBezTo>
                  <a:cubicBezTo>
                    <a:pt x="3451" y="991"/>
                    <a:pt x="3451" y="991"/>
                    <a:pt x="3451" y="991"/>
                  </a:cubicBezTo>
                  <a:cubicBezTo>
                    <a:pt x="3298" y="991"/>
                    <a:pt x="3298" y="991"/>
                    <a:pt x="3298" y="991"/>
                  </a:cubicBezTo>
                  <a:cubicBezTo>
                    <a:pt x="3298" y="1092"/>
                    <a:pt x="3298" y="1092"/>
                    <a:pt x="3298" y="1092"/>
                  </a:cubicBezTo>
                  <a:cubicBezTo>
                    <a:pt x="3461" y="1092"/>
                    <a:pt x="3461" y="1092"/>
                    <a:pt x="3461" y="1092"/>
                  </a:cubicBezTo>
                  <a:lnTo>
                    <a:pt x="3461" y="1142"/>
                  </a:lnTo>
                  <a:close/>
                  <a:moveTo>
                    <a:pt x="3656" y="1148"/>
                  </a:moveTo>
                  <a:cubicBezTo>
                    <a:pt x="3615" y="1148"/>
                    <a:pt x="3583" y="1139"/>
                    <a:pt x="3562" y="1123"/>
                  </a:cubicBezTo>
                  <a:cubicBezTo>
                    <a:pt x="3541" y="1105"/>
                    <a:pt x="3530" y="1080"/>
                    <a:pt x="3530" y="1046"/>
                  </a:cubicBezTo>
                  <a:cubicBezTo>
                    <a:pt x="3530" y="1035"/>
                    <a:pt x="3530" y="1035"/>
                    <a:pt x="3530" y="1035"/>
                  </a:cubicBezTo>
                  <a:cubicBezTo>
                    <a:pt x="3588" y="1035"/>
                    <a:pt x="3588" y="1035"/>
                    <a:pt x="3588" y="1035"/>
                  </a:cubicBezTo>
                  <a:cubicBezTo>
                    <a:pt x="3588" y="1040"/>
                    <a:pt x="3588" y="1040"/>
                    <a:pt x="3588" y="1040"/>
                  </a:cubicBezTo>
                  <a:cubicBezTo>
                    <a:pt x="3589" y="1060"/>
                    <a:pt x="3595" y="1075"/>
                    <a:pt x="3606" y="1084"/>
                  </a:cubicBezTo>
                  <a:cubicBezTo>
                    <a:pt x="3617" y="1093"/>
                    <a:pt x="3635" y="1098"/>
                    <a:pt x="3658" y="1098"/>
                  </a:cubicBezTo>
                  <a:cubicBezTo>
                    <a:pt x="3682" y="1098"/>
                    <a:pt x="3700" y="1093"/>
                    <a:pt x="3714" y="1084"/>
                  </a:cubicBezTo>
                  <a:cubicBezTo>
                    <a:pt x="3727" y="1075"/>
                    <a:pt x="3733" y="1062"/>
                    <a:pt x="3733" y="1046"/>
                  </a:cubicBezTo>
                  <a:cubicBezTo>
                    <a:pt x="3733" y="1024"/>
                    <a:pt x="3709" y="1007"/>
                    <a:pt x="3660" y="995"/>
                  </a:cubicBezTo>
                  <a:cubicBezTo>
                    <a:pt x="3655" y="993"/>
                    <a:pt x="3651" y="992"/>
                    <a:pt x="3647" y="991"/>
                  </a:cubicBezTo>
                  <a:cubicBezTo>
                    <a:pt x="3644" y="991"/>
                    <a:pt x="3639" y="989"/>
                    <a:pt x="3632" y="988"/>
                  </a:cubicBezTo>
                  <a:cubicBezTo>
                    <a:pt x="3604" y="981"/>
                    <a:pt x="3584" y="974"/>
                    <a:pt x="3572" y="967"/>
                  </a:cubicBezTo>
                  <a:cubicBezTo>
                    <a:pt x="3560" y="959"/>
                    <a:pt x="3551" y="949"/>
                    <a:pt x="3544" y="937"/>
                  </a:cubicBezTo>
                  <a:cubicBezTo>
                    <a:pt x="3537" y="925"/>
                    <a:pt x="3534" y="911"/>
                    <a:pt x="3534" y="896"/>
                  </a:cubicBezTo>
                  <a:cubicBezTo>
                    <a:pt x="3534" y="866"/>
                    <a:pt x="3546" y="841"/>
                    <a:pt x="3569" y="824"/>
                  </a:cubicBezTo>
                  <a:cubicBezTo>
                    <a:pt x="3592" y="807"/>
                    <a:pt x="3624" y="798"/>
                    <a:pt x="3663" y="798"/>
                  </a:cubicBezTo>
                  <a:cubicBezTo>
                    <a:pt x="3698" y="798"/>
                    <a:pt x="3726" y="806"/>
                    <a:pt x="3747" y="821"/>
                  </a:cubicBezTo>
                  <a:cubicBezTo>
                    <a:pt x="3768" y="837"/>
                    <a:pt x="3778" y="858"/>
                    <a:pt x="3778" y="885"/>
                  </a:cubicBezTo>
                  <a:cubicBezTo>
                    <a:pt x="3778" y="895"/>
                    <a:pt x="3778" y="895"/>
                    <a:pt x="3778" y="895"/>
                  </a:cubicBezTo>
                  <a:cubicBezTo>
                    <a:pt x="3724" y="895"/>
                    <a:pt x="3724" y="895"/>
                    <a:pt x="3724" y="895"/>
                  </a:cubicBezTo>
                  <a:cubicBezTo>
                    <a:pt x="3723" y="890"/>
                    <a:pt x="3723" y="890"/>
                    <a:pt x="3723" y="890"/>
                  </a:cubicBezTo>
                  <a:cubicBezTo>
                    <a:pt x="3723" y="875"/>
                    <a:pt x="3717" y="865"/>
                    <a:pt x="3707" y="857"/>
                  </a:cubicBezTo>
                  <a:cubicBezTo>
                    <a:pt x="3696" y="849"/>
                    <a:pt x="3680" y="845"/>
                    <a:pt x="3659" y="845"/>
                  </a:cubicBezTo>
                  <a:cubicBezTo>
                    <a:pt x="3638" y="845"/>
                    <a:pt x="3621" y="850"/>
                    <a:pt x="3609" y="859"/>
                  </a:cubicBezTo>
                  <a:cubicBezTo>
                    <a:pt x="3597" y="867"/>
                    <a:pt x="3591" y="879"/>
                    <a:pt x="3591" y="893"/>
                  </a:cubicBezTo>
                  <a:cubicBezTo>
                    <a:pt x="3591" y="912"/>
                    <a:pt x="3613" y="927"/>
                    <a:pt x="3657" y="938"/>
                  </a:cubicBezTo>
                  <a:cubicBezTo>
                    <a:pt x="3666" y="940"/>
                    <a:pt x="3666" y="940"/>
                    <a:pt x="3666" y="940"/>
                  </a:cubicBezTo>
                  <a:cubicBezTo>
                    <a:pt x="3719" y="954"/>
                    <a:pt x="3751" y="967"/>
                    <a:pt x="3766" y="981"/>
                  </a:cubicBezTo>
                  <a:cubicBezTo>
                    <a:pt x="3781" y="995"/>
                    <a:pt x="3789" y="1015"/>
                    <a:pt x="3789" y="1040"/>
                  </a:cubicBezTo>
                  <a:cubicBezTo>
                    <a:pt x="3789" y="1075"/>
                    <a:pt x="3777" y="1102"/>
                    <a:pt x="3754" y="1120"/>
                  </a:cubicBezTo>
                  <a:cubicBezTo>
                    <a:pt x="3731" y="1138"/>
                    <a:pt x="3698" y="1148"/>
                    <a:pt x="3656" y="1148"/>
                  </a:cubicBezTo>
                  <a:moveTo>
                    <a:pt x="25" y="605"/>
                  </a:moveTo>
                  <a:cubicBezTo>
                    <a:pt x="25" y="11"/>
                    <a:pt x="25" y="11"/>
                    <a:pt x="25" y="11"/>
                  </a:cubicBezTo>
                  <a:cubicBezTo>
                    <a:pt x="152" y="11"/>
                    <a:pt x="152" y="11"/>
                    <a:pt x="152" y="11"/>
                  </a:cubicBezTo>
                  <a:cubicBezTo>
                    <a:pt x="152" y="268"/>
                    <a:pt x="152" y="268"/>
                    <a:pt x="152" y="268"/>
                  </a:cubicBezTo>
                  <a:cubicBezTo>
                    <a:pt x="346" y="11"/>
                    <a:pt x="346" y="11"/>
                    <a:pt x="346" y="11"/>
                  </a:cubicBezTo>
                  <a:cubicBezTo>
                    <a:pt x="488" y="11"/>
                    <a:pt x="488" y="11"/>
                    <a:pt x="488" y="11"/>
                  </a:cubicBezTo>
                  <a:cubicBezTo>
                    <a:pt x="279" y="277"/>
                    <a:pt x="279" y="277"/>
                    <a:pt x="279" y="277"/>
                  </a:cubicBezTo>
                  <a:cubicBezTo>
                    <a:pt x="509" y="605"/>
                    <a:pt x="509" y="605"/>
                    <a:pt x="509" y="605"/>
                  </a:cubicBezTo>
                  <a:cubicBezTo>
                    <a:pt x="361" y="605"/>
                    <a:pt x="361" y="605"/>
                    <a:pt x="361" y="605"/>
                  </a:cubicBezTo>
                  <a:cubicBezTo>
                    <a:pt x="152" y="297"/>
                    <a:pt x="152" y="297"/>
                    <a:pt x="152" y="297"/>
                  </a:cubicBezTo>
                  <a:cubicBezTo>
                    <a:pt x="152" y="605"/>
                    <a:pt x="152" y="605"/>
                    <a:pt x="152" y="605"/>
                  </a:cubicBezTo>
                  <a:cubicBezTo>
                    <a:pt x="25" y="605"/>
                    <a:pt x="25" y="605"/>
                    <a:pt x="25" y="605"/>
                  </a:cubicBezTo>
                  <a:close/>
                  <a:moveTo>
                    <a:pt x="553" y="605"/>
                  </a:moveTo>
                  <a:cubicBezTo>
                    <a:pt x="553" y="11"/>
                    <a:pt x="553" y="11"/>
                    <a:pt x="553" y="11"/>
                  </a:cubicBezTo>
                  <a:cubicBezTo>
                    <a:pt x="947" y="11"/>
                    <a:pt x="947" y="11"/>
                    <a:pt x="947" y="11"/>
                  </a:cubicBezTo>
                  <a:cubicBezTo>
                    <a:pt x="947" y="109"/>
                    <a:pt x="947" y="109"/>
                    <a:pt x="947" y="109"/>
                  </a:cubicBezTo>
                  <a:cubicBezTo>
                    <a:pt x="682" y="109"/>
                    <a:pt x="682" y="109"/>
                    <a:pt x="682" y="109"/>
                  </a:cubicBezTo>
                  <a:cubicBezTo>
                    <a:pt x="682" y="249"/>
                    <a:pt x="682" y="249"/>
                    <a:pt x="682" y="249"/>
                  </a:cubicBezTo>
                  <a:cubicBezTo>
                    <a:pt x="931" y="249"/>
                    <a:pt x="931" y="249"/>
                    <a:pt x="931" y="249"/>
                  </a:cubicBezTo>
                  <a:cubicBezTo>
                    <a:pt x="931" y="346"/>
                    <a:pt x="931" y="346"/>
                    <a:pt x="931" y="346"/>
                  </a:cubicBezTo>
                  <a:cubicBezTo>
                    <a:pt x="682" y="346"/>
                    <a:pt x="682" y="346"/>
                    <a:pt x="682" y="346"/>
                  </a:cubicBezTo>
                  <a:cubicBezTo>
                    <a:pt x="682" y="506"/>
                    <a:pt x="682" y="506"/>
                    <a:pt x="682" y="506"/>
                  </a:cubicBezTo>
                  <a:cubicBezTo>
                    <a:pt x="957" y="506"/>
                    <a:pt x="957" y="506"/>
                    <a:pt x="957" y="506"/>
                  </a:cubicBezTo>
                  <a:cubicBezTo>
                    <a:pt x="957" y="605"/>
                    <a:pt x="957" y="605"/>
                    <a:pt x="957" y="605"/>
                  </a:cubicBezTo>
                  <a:lnTo>
                    <a:pt x="553" y="605"/>
                  </a:lnTo>
                  <a:close/>
                  <a:moveTo>
                    <a:pt x="1190" y="605"/>
                  </a:moveTo>
                  <a:cubicBezTo>
                    <a:pt x="1190" y="386"/>
                    <a:pt x="1190" y="386"/>
                    <a:pt x="1190" y="386"/>
                  </a:cubicBezTo>
                  <a:cubicBezTo>
                    <a:pt x="989" y="11"/>
                    <a:pt x="989" y="11"/>
                    <a:pt x="989" y="11"/>
                  </a:cubicBezTo>
                  <a:cubicBezTo>
                    <a:pt x="1123" y="11"/>
                    <a:pt x="1123" y="11"/>
                    <a:pt x="1123" y="11"/>
                  </a:cubicBezTo>
                  <a:cubicBezTo>
                    <a:pt x="1259" y="265"/>
                    <a:pt x="1259" y="265"/>
                    <a:pt x="1259" y="265"/>
                  </a:cubicBezTo>
                  <a:cubicBezTo>
                    <a:pt x="1382" y="11"/>
                    <a:pt x="1382" y="11"/>
                    <a:pt x="1382" y="11"/>
                  </a:cubicBezTo>
                  <a:cubicBezTo>
                    <a:pt x="1515" y="11"/>
                    <a:pt x="1515" y="11"/>
                    <a:pt x="1515" y="11"/>
                  </a:cubicBezTo>
                  <a:cubicBezTo>
                    <a:pt x="1317" y="386"/>
                    <a:pt x="1317" y="386"/>
                    <a:pt x="1317" y="386"/>
                  </a:cubicBezTo>
                  <a:cubicBezTo>
                    <a:pt x="1317" y="605"/>
                    <a:pt x="1317" y="605"/>
                    <a:pt x="1317" y="605"/>
                  </a:cubicBezTo>
                  <a:lnTo>
                    <a:pt x="1190" y="605"/>
                  </a:lnTo>
                  <a:close/>
                  <a:moveTo>
                    <a:pt x="1504" y="412"/>
                  </a:moveTo>
                  <a:cubicBezTo>
                    <a:pt x="1629" y="412"/>
                    <a:pt x="1629" y="412"/>
                    <a:pt x="1629" y="412"/>
                  </a:cubicBezTo>
                  <a:cubicBezTo>
                    <a:pt x="1629" y="452"/>
                    <a:pt x="1638" y="481"/>
                    <a:pt x="1658" y="501"/>
                  </a:cubicBezTo>
                  <a:cubicBezTo>
                    <a:pt x="1678" y="521"/>
                    <a:pt x="1707" y="531"/>
                    <a:pt x="1746" y="531"/>
                  </a:cubicBezTo>
                  <a:cubicBezTo>
                    <a:pt x="1778" y="531"/>
                    <a:pt x="1803" y="524"/>
                    <a:pt x="1823" y="508"/>
                  </a:cubicBezTo>
                  <a:cubicBezTo>
                    <a:pt x="1843" y="493"/>
                    <a:pt x="1853" y="473"/>
                    <a:pt x="1853" y="449"/>
                  </a:cubicBezTo>
                  <a:cubicBezTo>
                    <a:pt x="1853" y="412"/>
                    <a:pt x="1806" y="377"/>
                    <a:pt x="1713" y="346"/>
                  </a:cubicBezTo>
                  <a:cubicBezTo>
                    <a:pt x="1699" y="341"/>
                    <a:pt x="1699" y="341"/>
                    <a:pt x="1699" y="341"/>
                  </a:cubicBezTo>
                  <a:cubicBezTo>
                    <a:pt x="1696" y="340"/>
                    <a:pt x="1692" y="339"/>
                    <a:pt x="1687" y="337"/>
                  </a:cubicBezTo>
                  <a:cubicBezTo>
                    <a:pt x="1635" y="320"/>
                    <a:pt x="1597" y="303"/>
                    <a:pt x="1574" y="286"/>
                  </a:cubicBezTo>
                  <a:cubicBezTo>
                    <a:pt x="1558" y="273"/>
                    <a:pt x="1545" y="257"/>
                    <a:pt x="1536" y="238"/>
                  </a:cubicBezTo>
                  <a:cubicBezTo>
                    <a:pt x="1527" y="219"/>
                    <a:pt x="1522" y="198"/>
                    <a:pt x="1522" y="174"/>
                  </a:cubicBezTo>
                  <a:cubicBezTo>
                    <a:pt x="1522" y="121"/>
                    <a:pt x="1542" y="78"/>
                    <a:pt x="1583" y="47"/>
                  </a:cubicBezTo>
                  <a:cubicBezTo>
                    <a:pt x="1623" y="16"/>
                    <a:pt x="1679" y="0"/>
                    <a:pt x="1749" y="0"/>
                  </a:cubicBezTo>
                  <a:cubicBezTo>
                    <a:pt x="1814" y="0"/>
                    <a:pt x="1864" y="15"/>
                    <a:pt x="1900" y="46"/>
                  </a:cubicBezTo>
                  <a:cubicBezTo>
                    <a:pt x="1936" y="76"/>
                    <a:pt x="1954" y="119"/>
                    <a:pt x="1954" y="173"/>
                  </a:cubicBezTo>
                  <a:cubicBezTo>
                    <a:pt x="1954" y="177"/>
                    <a:pt x="1954" y="177"/>
                    <a:pt x="1954" y="177"/>
                  </a:cubicBezTo>
                  <a:cubicBezTo>
                    <a:pt x="1844" y="177"/>
                    <a:pt x="1844" y="177"/>
                    <a:pt x="1844" y="177"/>
                  </a:cubicBezTo>
                  <a:cubicBezTo>
                    <a:pt x="1841" y="146"/>
                    <a:pt x="1831" y="122"/>
                    <a:pt x="1813" y="106"/>
                  </a:cubicBezTo>
                  <a:cubicBezTo>
                    <a:pt x="1796" y="90"/>
                    <a:pt x="1771" y="82"/>
                    <a:pt x="1741" y="82"/>
                  </a:cubicBezTo>
                  <a:cubicBezTo>
                    <a:pt x="1711" y="82"/>
                    <a:pt x="1687" y="89"/>
                    <a:pt x="1669" y="102"/>
                  </a:cubicBezTo>
                  <a:cubicBezTo>
                    <a:pt x="1652" y="116"/>
                    <a:pt x="1643" y="135"/>
                    <a:pt x="1643" y="158"/>
                  </a:cubicBezTo>
                  <a:cubicBezTo>
                    <a:pt x="1643" y="194"/>
                    <a:pt x="1692" y="228"/>
                    <a:pt x="1790" y="259"/>
                  </a:cubicBezTo>
                  <a:cubicBezTo>
                    <a:pt x="1797" y="262"/>
                    <a:pt x="1797" y="262"/>
                    <a:pt x="1797" y="262"/>
                  </a:cubicBezTo>
                  <a:cubicBezTo>
                    <a:pt x="1872" y="287"/>
                    <a:pt x="1921" y="311"/>
                    <a:pt x="1945" y="336"/>
                  </a:cubicBezTo>
                  <a:cubicBezTo>
                    <a:pt x="1968" y="361"/>
                    <a:pt x="1980" y="395"/>
                    <a:pt x="1980" y="439"/>
                  </a:cubicBezTo>
                  <a:cubicBezTo>
                    <a:pt x="1980" y="494"/>
                    <a:pt x="1959" y="537"/>
                    <a:pt x="1917" y="569"/>
                  </a:cubicBezTo>
                  <a:cubicBezTo>
                    <a:pt x="1874" y="600"/>
                    <a:pt x="1815" y="616"/>
                    <a:pt x="1740" y="616"/>
                  </a:cubicBezTo>
                  <a:cubicBezTo>
                    <a:pt x="1661" y="616"/>
                    <a:pt x="1602" y="599"/>
                    <a:pt x="1563" y="567"/>
                  </a:cubicBezTo>
                  <a:cubicBezTo>
                    <a:pt x="1524" y="534"/>
                    <a:pt x="1504" y="485"/>
                    <a:pt x="1504" y="420"/>
                  </a:cubicBezTo>
                  <a:cubicBezTo>
                    <a:pt x="1504" y="412"/>
                    <a:pt x="1504" y="412"/>
                    <a:pt x="1504" y="412"/>
                  </a:cubicBezTo>
                  <a:close/>
                  <a:moveTo>
                    <a:pt x="2061" y="11"/>
                  </a:moveTo>
                  <a:cubicBezTo>
                    <a:pt x="2188" y="11"/>
                    <a:pt x="2188" y="11"/>
                    <a:pt x="2188" y="11"/>
                  </a:cubicBezTo>
                  <a:cubicBezTo>
                    <a:pt x="2188" y="605"/>
                    <a:pt x="2188" y="605"/>
                    <a:pt x="2188" y="605"/>
                  </a:cubicBezTo>
                  <a:cubicBezTo>
                    <a:pt x="2061" y="605"/>
                    <a:pt x="2061" y="605"/>
                    <a:pt x="2061" y="605"/>
                  </a:cubicBezTo>
                  <a:lnTo>
                    <a:pt x="2061" y="11"/>
                  </a:lnTo>
                  <a:close/>
                  <a:moveTo>
                    <a:pt x="2816" y="288"/>
                  </a:moveTo>
                  <a:cubicBezTo>
                    <a:pt x="2816" y="567"/>
                    <a:pt x="2816" y="567"/>
                    <a:pt x="2816" y="567"/>
                  </a:cubicBezTo>
                  <a:cubicBezTo>
                    <a:pt x="2783" y="583"/>
                    <a:pt x="2748" y="595"/>
                    <a:pt x="2711" y="603"/>
                  </a:cubicBezTo>
                  <a:cubicBezTo>
                    <a:pt x="2673" y="612"/>
                    <a:pt x="2631" y="616"/>
                    <a:pt x="2585" y="616"/>
                  </a:cubicBezTo>
                  <a:cubicBezTo>
                    <a:pt x="2485" y="616"/>
                    <a:pt x="2407" y="590"/>
                    <a:pt x="2352" y="538"/>
                  </a:cubicBezTo>
                  <a:cubicBezTo>
                    <a:pt x="2298" y="486"/>
                    <a:pt x="2270" y="412"/>
                    <a:pt x="2270" y="316"/>
                  </a:cubicBezTo>
                  <a:cubicBezTo>
                    <a:pt x="2270" y="218"/>
                    <a:pt x="2298" y="140"/>
                    <a:pt x="2353" y="85"/>
                  </a:cubicBezTo>
                  <a:cubicBezTo>
                    <a:pt x="2408" y="29"/>
                    <a:pt x="2484" y="1"/>
                    <a:pt x="2582" y="1"/>
                  </a:cubicBezTo>
                  <a:cubicBezTo>
                    <a:pt x="2655" y="1"/>
                    <a:pt x="2712" y="17"/>
                    <a:pt x="2754" y="50"/>
                  </a:cubicBezTo>
                  <a:cubicBezTo>
                    <a:pt x="2797" y="84"/>
                    <a:pt x="2818" y="128"/>
                    <a:pt x="2818" y="183"/>
                  </a:cubicBezTo>
                  <a:cubicBezTo>
                    <a:pt x="2818" y="194"/>
                    <a:pt x="2818" y="194"/>
                    <a:pt x="2818" y="194"/>
                  </a:cubicBezTo>
                  <a:cubicBezTo>
                    <a:pt x="2698" y="194"/>
                    <a:pt x="2698" y="194"/>
                    <a:pt x="2698" y="194"/>
                  </a:cubicBezTo>
                  <a:cubicBezTo>
                    <a:pt x="2696" y="157"/>
                    <a:pt x="2685" y="130"/>
                    <a:pt x="2664" y="111"/>
                  </a:cubicBezTo>
                  <a:cubicBezTo>
                    <a:pt x="2643" y="91"/>
                    <a:pt x="2614" y="82"/>
                    <a:pt x="2575" y="82"/>
                  </a:cubicBezTo>
                  <a:cubicBezTo>
                    <a:pt x="2521" y="82"/>
                    <a:pt x="2478" y="102"/>
                    <a:pt x="2447" y="144"/>
                  </a:cubicBezTo>
                  <a:cubicBezTo>
                    <a:pt x="2416" y="185"/>
                    <a:pt x="2400" y="241"/>
                    <a:pt x="2400" y="312"/>
                  </a:cubicBezTo>
                  <a:cubicBezTo>
                    <a:pt x="2400" y="382"/>
                    <a:pt x="2416" y="435"/>
                    <a:pt x="2449" y="471"/>
                  </a:cubicBezTo>
                  <a:cubicBezTo>
                    <a:pt x="2482" y="507"/>
                    <a:pt x="2531" y="525"/>
                    <a:pt x="2595" y="525"/>
                  </a:cubicBezTo>
                  <a:cubicBezTo>
                    <a:pt x="2611" y="525"/>
                    <a:pt x="2628" y="524"/>
                    <a:pt x="2644" y="522"/>
                  </a:cubicBezTo>
                  <a:cubicBezTo>
                    <a:pt x="2660" y="520"/>
                    <a:pt x="2676" y="517"/>
                    <a:pt x="2692" y="513"/>
                  </a:cubicBezTo>
                  <a:cubicBezTo>
                    <a:pt x="2692" y="383"/>
                    <a:pt x="2692" y="383"/>
                    <a:pt x="2692" y="383"/>
                  </a:cubicBezTo>
                  <a:cubicBezTo>
                    <a:pt x="2579" y="383"/>
                    <a:pt x="2579" y="383"/>
                    <a:pt x="2579" y="383"/>
                  </a:cubicBezTo>
                  <a:cubicBezTo>
                    <a:pt x="2579" y="288"/>
                    <a:pt x="2579" y="288"/>
                    <a:pt x="2579" y="288"/>
                  </a:cubicBezTo>
                  <a:lnTo>
                    <a:pt x="2816" y="288"/>
                  </a:lnTo>
                  <a:close/>
                  <a:moveTo>
                    <a:pt x="2920" y="605"/>
                  </a:moveTo>
                  <a:cubicBezTo>
                    <a:pt x="2920" y="11"/>
                    <a:pt x="2920" y="11"/>
                    <a:pt x="2920" y="11"/>
                  </a:cubicBezTo>
                  <a:cubicBezTo>
                    <a:pt x="3048" y="11"/>
                    <a:pt x="3048" y="11"/>
                    <a:pt x="3048" y="11"/>
                  </a:cubicBezTo>
                  <a:cubicBezTo>
                    <a:pt x="3048" y="248"/>
                    <a:pt x="3048" y="248"/>
                    <a:pt x="3048" y="248"/>
                  </a:cubicBezTo>
                  <a:cubicBezTo>
                    <a:pt x="3273" y="248"/>
                    <a:pt x="3273" y="248"/>
                    <a:pt x="3273" y="248"/>
                  </a:cubicBezTo>
                  <a:cubicBezTo>
                    <a:pt x="3273" y="11"/>
                    <a:pt x="3273" y="11"/>
                    <a:pt x="3273" y="11"/>
                  </a:cubicBezTo>
                  <a:cubicBezTo>
                    <a:pt x="3397" y="11"/>
                    <a:pt x="3397" y="11"/>
                    <a:pt x="3397" y="11"/>
                  </a:cubicBezTo>
                  <a:cubicBezTo>
                    <a:pt x="3397" y="605"/>
                    <a:pt x="3397" y="605"/>
                    <a:pt x="3397" y="605"/>
                  </a:cubicBezTo>
                  <a:cubicBezTo>
                    <a:pt x="3273" y="605"/>
                    <a:pt x="3273" y="605"/>
                    <a:pt x="3273" y="605"/>
                  </a:cubicBezTo>
                  <a:cubicBezTo>
                    <a:pt x="3273" y="345"/>
                    <a:pt x="3273" y="345"/>
                    <a:pt x="3273" y="345"/>
                  </a:cubicBezTo>
                  <a:cubicBezTo>
                    <a:pt x="3048" y="345"/>
                    <a:pt x="3048" y="345"/>
                    <a:pt x="3048" y="345"/>
                  </a:cubicBezTo>
                  <a:cubicBezTo>
                    <a:pt x="3048" y="605"/>
                    <a:pt x="3048" y="605"/>
                    <a:pt x="3048" y="605"/>
                  </a:cubicBezTo>
                  <a:lnTo>
                    <a:pt x="2920" y="605"/>
                  </a:lnTo>
                  <a:close/>
                  <a:moveTo>
                    <a:pt x="3628" y="605"/>
                  </a:moveTo>
                  <a:cubicBezTo>
                    <a:pt x="3628" y="107"/>
                    <a:pt x="3628" y="107"/>
                    <a:pt x="3628" y="107"/>
                  </a:cubicBezTo>
                  <a:cubicBezTo>
                    <a:pt x="3453" y="107"/>
                    <a:pt x="3453" y="107"/>
                    <a:pt x="3453" y="107"/>
                  </a:cubicBezTo>
                  <a:cubicBezTo>
                    <a:pt x="3453" y="11"/>
                    <a:pt x="3453" y="11"/>
                    <a:pt x="3453" y="11"/>
                  </a:cubicBezTo>
                  <a:cubicBezTo>
                    <a:pt x="3931" y="11"/>
                    <a:pt x="3931" y="11"/>
                    <a:pt x="3931" y="11"/>
                  </a:cubicBezTo>
                  <a:cubicBezTo>
                    <a:pt x="3931" y="107"/>
                    <a:pt x="3931" y="107"/>
                    <a:pt x="3931" y="107"/>
                  </a:cubicBezTo>
                  <a:cubicBezTo>
                    <a:pt x="3756" y="107"/>
                    <a:pt x="3756" y="107"/>
                    <a:pt x="3756" y="107"/>
                  </a:cubicBezTo>
                  <a:cubicBezTo>
                    <a:pt x="3756" y="605"/>
                    <a:pt x="3756" y="605"/>
                    <a:pt x="3756" y="605"/>
                  </a:cubicBezTo>
                  <a:lnTo>
                    <a:pt x="3628" y="605"/>
                  </a:lnTo>
                  <a:close/>
                </a:path>
              </a:pathLst>
            </a:custGeom>
            <a:solidFill>
              <a:srgbClr val="5555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64F20CB9-4127-4672-B9D3-714FA916023D}"/>
                </a:ext>
              </a:extLst>
            </p:cNvPr>
            <p:cNvSpPr>
              <a:spLocks/>
            </p:cNvSpPr>
            <p:nvPr userDrawn="1"/>
          </p:nvSpPr>
          <p:spPr bwMode="black">
            <a:xfrm>
              <a:off x="1231901" y="5359401"/>
              <a:ext cx="3417888" cy="2630487"/>
            </a:xfrm>
            <a:custGeom>
              <a:avLst/>
              <a:gdLst>
                <a:gd name="T0" fmla="*/ 1831 w 1831"/>
                <a:gd name="T1" fmla="*/ 726 h 1406"/>
                <a:gd name="T2" fmla="*/ 1765 w 1831"/>
                <a:gd name="T3" fmla="*/ 626 h 1406"/>
                <a:gd name="T4" fmla="*/ 1654 w 1831"/>
                <a:gd name="T5" fmla="*/ 379 h 1406"/>
                <a:gd name="T6" fmla="*/ 1533 w 1831"/>
                <a:gd name="T7" fmla="*/ 626 h 1406"/>
                <a:gd name="T8" fmla="*/ 1456 w 1831"/>
                <a:gd name="T9" fmla="*/ 726 h 1406"/>
                <a:gd name="T10" fmla="*/ 1339 w 1831"/>
                <a:gd name="T11" fmla="*/ 505 h 1406"/>
                <a:gd name="T12" fmla="*/ 1119 w 1831"/>
                <a:gd name="T13" fmla="*/ 0 h 1406"/>
                <a:gd name="T14" fmla="*/ 911 w 1831"/>
                <a:gd name="T15" fmla="*/ 506 h 1406"/>
                <a:gd name="T16" fmla="*/ 757 w 1831"/>
                <a:gd name="T17" fmla="*/ 726 h 1406"/>
                <a:gd name="T18" fmla="*/ 626 w 1831"/>
                <a:gd name="T19" fmla="*/ 553 h 1406"/>
                <a:gd name="T20" fmla="*/ 458 w 1831"/>
                <a:gd name="T21" fmla="*/ 218 h 1406"/>
                <a:gd name="T22" fmla="*/ 288 w 1831"/>
                <a:gd name="T23" fmla="*/ 562 h 1406"/>
                <a:gd name="T24" fmla="*/ 153 w 1831"/>
                <a:gd name="T25" fmla="*/ 726 h 1406"/>
                <a:gd name="T26" fmla="*/ 0 w 1831"/>
                <a:gd name="T27" fmla="*/ 726 h 1406"/>
                <a:gd name="T28" fmla="*/ 0 w 1831"/>
                <a:gd name="T29" fmla="*/ 727 h 1406"/>
                <a:gd name="T30" fmla="*/ 70 w 1831"/>
                <a:gd name="T31" fmla="*/ 830 h 1406"/>
                <a:gd name="T32" fmla="*/ 166 w 1831"/>
                <a:gd name="T33" fmla="*/ 1075 h 1406"/>
                <a:gd name="T34" fmla="*/ 268 w 1831"/>
                <a:gd name="T35" fmla="*/ 869 h 1406"/>
                <a:gd name="T36" fmla="*/ 374 w 1831"/>
                <a:gd name="T37" fmla="*/ 727 h 1406"/>
                <a:gd name="T38" fmla="*/ 506 w 1831"/>
                <a:gd name="T39" fmla="*/ 958 h 1406"/>
                <a:gd name="T40" fmla="*/ 707 w 1831"/>
                <a:gd name="T41" fmla="*/ 1406 h 1406"/>
                <a:gd name="T42" fmla="*/ 915 w 1831"/>
                <a:gd name="T43" fmla="*/ 958 h 1406"/>
                <a:gd name="T44" fmla="*/ 1083 w 1831"/>
                <a:gd name="T45" fmla="*/ 727 h 1406"/>
                <a:gd name="T46" fmla="*/ 1234 w 1831"/>
                <a:gd name="T47" fmla="*/ 901 h 1406"/>
                <a:gd name="T48" fmla="*/ 1380 w 1831"/>
                <a:gd name="T49" fmla="*/ 1131 h 1406"/>
                <a:gd name="T50" fmla="*/ 1534 w 1831"/>
                <a:gd name="T51" fmla="*/ 873 h 1406"/>
                <a:gd name="T52" fmla="*/ 1677 w 1831"/>
                <a:gd name="T53" fmla="*/ 727 h 1406"/>
                <a:gd name="T54" fmla="*/ 1831 w 1831"/>
                <a:gd name="T55" fmla="*/ 727 h 1406"/>
                <a:gd name="T56" fmla="*/ 1831 w 1831"/>
                <a:gd name="T57" fmla="*/ 726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1" h="1406">
                  <a:moveTo>
                    <a:pt x="1831" y="726"/>
                  </a:moveTo>
                  <a:cubicBezTo>
                    <a:pt x="1817" y="724"/>
                    <a:pt x="1786" y="709"/>
                    <a:pt x="1765" y="626"/>
                  </a:cubicBezTo>
                  <a:cubicBezTo>
                    <a:pt x="1730" y="493"/>
                    <a:pt x="1713" y="379"/>
                    <a:pt x="1654" y="379"/>
                  </a:cubicBezTo>
                  <a:cubicBezTo>
                    <a:pt x="1595" y="379"/>
                    <a:pt x="1568" y="493"/>
                    <a:pt x="1533" y="626"/>
                  </a:cubicBezTo>
                  <a:cubicBezTo>
                    <a:pt x="1512" y="705"/>
                    <a:pt x="1491" y="726"/>
                    <a:pt x="1456" y="726"/>
                  </a:cubicBezTo>
                  <a:cubicBezTo>
                    <a:pt x="1423" y="726"/>
                    <a:pt x="1389" y="711"/>
                    <a:pt x="1339" y="505"/>
                  </a:cubicBezTo>
                  <a:cubicBezTo>
                    <a:pt x="1295" y="325"/>
                    <a:pt x="1266" y="0"/>
                    <a:pt x="1119" y="0"/>
                  </a:cubicBezTo>
                  <a:cubicBezTo>
                    <a:pt x="973" y="0"/>
                    <a:pt x="930" y="424"/>
                    <a:pt x="911" y="506"/>
                  </a:cubicBezTo>
                  <a:cubicBezTo>
                    <a:pt x="887" y="607"/>
                    <a:pt x="830" y="726"/>
                    <a:pt x="757" y="726"/>
                  </a:cubicBezTo>
                  <a:cubicBezTo>
                    <a:pt x="685" y="726"/>
                    <a:pt x="647" y="643"/>
                    <a:pt x="626" y="553"/>
                  </a:cubicBezTo>
                  <a:cubicBezTo>
                    <a:pt x="592" y="416"/>
                    <a:pt x="555" y="218"/>
                    <a:pt x="458" y="218"/>
                  </a:cubicBezTo>
                  <a:cubicBezTo>
                    <a:pt x="362" y="218"/>
                    <a:pt x="331" y="382"/>
                    <a:pt x="288" y="562"/>
                  </a:cubicBezTo>
                  <a:cubicBezTo>
                    <a:pt x="263" y="668"/>
                    <a:pt x="223" y="726"/>
                    <a:pt x="153" y="726"/>
                  </a:cubicBezTo>
                  <a:cubicBezTo>
                    <a:pt x="0" y="726"/>
                    <a:pt x="0" y="726"/>
                    <a:pt x="0" y="726"/>
                  </a:cubicBezTo>
                  <a:cubicBezTo>
                    <a:pt x="0" y="727"/>
                    <a:pt x="0" y="727"/>
                    <a:pt x="0" y="727"/>
                  </a:cubicBezTo>
                  <a:cubicBezTo>
                    <a:pt x="20" y="733"/>
                    <a:pt x="60" y="766"/>
                    <a:pt x="70" y="830"/>
                  </a:cubicBezTo>
                  <a:cubicBezTo>
                    <a:pt x="94" y="981"/>
                    <a:pt x="113" y="1075"/>
                    <a:pt x="166" y="1075"/>
                  </a:cubicBezTo>
                  <a:cubicBezTo>
                    <a:pt x="218" y="1075"/>
                    <a:pt x="238" y="994"/>
                    <a:pt x="268" y="869"/>
                  </a:cubicBezTo>
                  <a:cubicBezTo>
                    <a:pt x="292" y="770"/>
                    <a:pt x="329" y="727"/>
                    <a:pt x="374" y="727"/>
                  </a:cubicBezTo>
                  <a:cubicBezTo>
                    <a:pt x="439" y="727"/>
                    <a:pt x="470" y="807"/>
                    <a:pt x="506" y="958"/>
                  </a:cubicBezTo>
                  <a:cubicBezTo>
                    <a:pt x="577" y="1260"/>
                    <a:pt x="592" y="1406"/>
                    <a:pt x="707" y="1406"/>
                  </a:cubicBezTo>
                  <a:cubicBezTo>
                    <a:pt x="821" y="1406"/>
                    <a:pt x="839" y="1260"/>
                    <a:pt x="915" y="958"/>
                  </a:cubicBezTo>
                  <a:cubicBezTo>
                    <a:pt x="949" y="827"/>
                    <a:pt x="1011" y="727"/>
                    <a:pt x="1083" y="727"/>
                  </a:cubicBezTo>
                  <a:cubicBezTo>
                    <a:pt x="1156" y="727"/>
                    <a:pt x="1207" y="824"/>
                    <a:pt x="1234" y="901"/>
                  </a:cubicBezTo>
                  <a:cubicBezTo>
                    <a:pt x="1291" y="1068"/>
                    <a:pt x="1317" y="1131"/>
                    <a:pt x="1380" y="1131"/>
                  </a:cubicBezTo>
                  <a:cubicBezTo>
                    <a:pt x="1443" y="1131"/>
                    <a:pt x="1478" y="1055"/>
                    <a:pt x="1534" y="873"/>
                  </a:cubicBezTo>
                  <a:cubicBezTo>
                    <a:pt x="1569" y="758"/>
                    <a:pt x="1574" y="727"/>
                    <a:pt x="1677" y="727"/>
                  </a:cubicBezTo>
                  <a:cubicBezTo>
                    <a:pt x="1831" y="727"/>
                    <a:pt x="1831" y="727"/>
                    <a:pt x="1831" y="727"/>
                  </a:cubicBezTo>
                  <a:cubicBezTo>
                    <a:pt x="1831" y="726"/>
                    <a:pt x="1831" y="726"/>
                    <a:pt x="1831" y="726"/>
                  </a:cubicBezTo>
                  <a:close/>
                </a:path>
              </a:pathLst>
            </a:custGeom>
            <a:solidFill>
              <a:srgbClr val="EB0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68264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 UNCLASS">
    <p:spTree>
      <p:nvGrpSpPr>
        <p:cNvPr id="1" name=""/>
        <p:cNvGrpSpPr/>
        <p:nvPr/>
      </p:nvGrpSpPr>
      <p:grpSpPr>
        <a:xfrm>
          <a:off x="0" y="0"/>
          <a:ext cx="0" cy="0"/>
          <a:chOff x="0" y="0"/>
          <a:chExt cx="0" cy="0"/>
        </a:xfrm>
      </p:grpSpPr>
      <p:cxnSp>
        <p:nvCxnSpPr>
          <p:cNvPr id="4" name="Straight Connector 3"/>
          <p:cNvCxnSpPr/>
          <p:nvPr userDrawn="1"/>
        </p:nvCxnSpPr>
        <p:spPr>
          <a:xfrm>
            <a:off x="0" y="6432550"/>
            <a:ext cx="12192000" cy="0"/>
          </a:xfrm>
          <a:prstGeom prst="line">
            <a:avLst/>
          </a:prstGeom>
          <a:ln w="12700" cmpd="sng">
            <a:solidFill>
              <a:srgbClr val="0D095E"/>
            </a:solidFill>
          </a:ln>
          <a:effectLst>
            <a:outerShdw blurRad="25400" dist="12700" dir="5400000" algn="t"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pic>
        <p:nvPicPr>
          <p:cNvPr id="5" name="Picture 3" descr="PE EIS_MAIN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0139" y="6502409"/>
            <a:ext cx="1214967"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5044023" y="6667500"/>
            <a:ext cx="2112433" cy="190500"/>
          </a:xfrm>
          <a:prstGeom prst="rect">
            <a:avLst/>
          </a:prstGeom>
          <a:solidFill>
            <a:schemeClr val="tx1">
              <a:lumMod val="75000"/>
              <a:lumOff val="25000"/>
            </a:schemeClr>
          </a:solidFill>
        </p:spPr>
        <p:txBody>
          <a:bodyPr lIns="0" tIns="9144" rIns="0" bIns="27432"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n-ea"/>
                <a:cs typeface="+mn-cs"/>
              </a:rPr>
              <a:t>UNCLASSIFIED</a:t>
            </a:r>
          </a:p>
        </p:txBody>
      </p:sp>
      <p:cxnSp>
        <p:nvCxnSpPr>
          <p:cNvPr id="7" name="Straight Connector 6"/>
          <p:cNvCxnSpPr/>
          <p:nvPr userDrawn="1"/>
        </p:nvCxnSpPr>
        <p:spPr>
          <a:xfrm>
            <a:off x="0" y="1695450"/>
            <a:ext cx="12192000" cy="0"/>
          </a:xfrm>
          <a:prstGeom prst="line">
            <a:avLst/>
          </a:prstGeom>
          <a:ln w="25400" cmpd="sng">
            <a:solidFill>
              <a:srgbClr val="CC0000"/>
            </a:solidFill>
          </a:ln>
          <a:effectLst>
            <a:outerShdw blurRad="25400" dist="12700" dir="5400000" algn="t"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0" y="4341813"/>
            <a:ext cx="12192000" cy="0"/>
          </a:xfrm>
          <a:prstGeom prst="line">
            <a:avLst/>
          </a:prstGeom>
          <a:ln w="25400" cmpd="sng">
            <a:solidFill>
              <a:srgbClr val="0D095E"/>
            </a:solidFill>
          </a:ln>
          <a:effectLst>
            <a:outerShdw blurRad="25400" dist="12700" dir="5400000" algn="t"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pic>
        <p:nvPicPr>
          <p:cNvPr id="10"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67" y="1720859"/>
            <a:ext cx="12200467"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sz="quarter"/>
          </p:nvPr>
        </p:nvSpPr>
        <p:spPr>
          <a:xfrm>
            <a:off x="388473" y="4408107"/>
            <a:ext cx="11415059" cy="641296"/>
          </a:xfrm>
          <a:prstGeom prst="rect">
            <a:avLst/>
          </a:prstGeom>
        </p:spPr>
        <p:txBody>
          <a:bodyPr wrap="square" tIns="43227" bIns="43227" anchor="b">
            <a:spAutoFit/>
          </a:bodyPr>
          <a:lstStyle>
            <a:lvl1pPr algn="r">
              <a:defRPr sz="3600"/>
            </a:lvl1pPr>
          </a:lstStyle>
          <a:p>
            <a:r>
              <a:rPr lang="en-US"/>
              <a:t>HQ Title Slide</a:t>
            </a:r>
          </a:p>
        </p:txBody>
      </p:sp>
      <p:sp>
        <p:nvSpPr>
          <p:cNvPr id="5123" name="Rectangle 3"/>
          <p:cNvSpPr>
            <a:spLocks noGrp="1" noChangeArrowheads="1"/>
          </p:cNvSpPr>
          <p:nvPr>
            <p:ph type="subTitle" sz="quarter" idx="1"/>
          </p:nvPr>
        </p:nvSpPr>
        <p:spPr>
          <a:xfrm>
            <a:off x="5050118" y="5109882"/>
            <a:ext cx="6753412" cy="1152170"/>
          </a:xfrm>
          <a:prstGeom prst="rect">
            <a:avLst/>
          </a:prstGeom>
        </p:spPr>
        <p:txBody>
          <a:bodyPr lIns="86455" tIns="43227" rIns="86455" bIns="43227" anchor="b"/>
          <a:lstStyle>
            <a:lvl1pPr marL="0" indent="0" algn="r">
              <a:buFont typeface="Wingdings" pitchFamily="2" charset="2"/>
              <a:buNone/>
              <a:defRPr sz="2000"/>
            </a:lvl1pPr>
          </a:lstStyle>
          <a:p>
            <a:r>
              <a:rPr lang="en-US"/>
              <a:t>Presenter’s Name</a:t>
            </a:r>
          </a:p>
          <a:p>
            <a:r>
              <a:rPr lang="en-US"/>
              <a:t>Office Name</a:t>
            </a:r>
          </a:p>
          <a:p>
            <a:r>
              <a:rPr lang="en-US"/>
              <a:t>Date</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20549"/>
            <a:ext cx="3205537" cy="1181528"/>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67447" y="6408996"/>
            <a:ext cx="1425602" cy="449004"/>
          </a:xfrm>
          <a:prstGeom prst="rect">
            <a:avLst/>
          </a:prstGeom>
          <a:solidFill>
            <a:schemeClr val="bg1">
              <a:alpha val="56000"/>
            </a:schemeClr>
          </a:solidFill>
          <a:effectLst>
            <a:softEdge rad="101600"/>
          </a:effectLst>
        </p:spPr>
      </p:pic>
    </p:spTree>
    <p:extLst>
      <p:ext uri="{BB962C8B-B14F-4D97-AF65-F5344CB8AC3E}">
        <p14:creationId xmlns:p14="http://schemas.microsoft.com/office/powerpoint/2010/main" val="4115588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 UNCLASS">
    <p:spTree>
      <p:nvGrpSpPr>
        <p:cNvPr id="1" name=""/>
        <p:cNvGrpSpPr/>
        <p:nvPr/>
      </p:nvGrpSpPr>
      <p:grpSpPr>
        <a:xfrm>
          <a:off x="0" y="0"/>
          <a:ext cx="0" cy="0"/>
          <a:chOff x="0" y="0"/>
          <a:chExt cx="0" cy="0"/>
        </a:xfrm>
      </p:grpSpPr>
      <p:cxnSp>
        <p:nvCxnSpPr>
          <p:cNvPr id="19" name="Straight Connector 18"/>
          <p:cNvCxnSpPr/>
          <p:nvPr userDrawn="1"/>
        </p:nvCxnSpPr>
        <p:spPr>
          <a:xfrm>
            <a:off x="0" y="6432654"/>
            <a:ext cx="12192000" cy="0"/>
          </a:xfrm>
          <a:prstGeom prst="line">
            <a:avLst/>
          </a:prstGeom>
          <a:ln w="12700" cmpd="sng">
            <a:solidFill>
              <a:srgbClr val="0D095E"/>
            </a:solidFill>
          </a:ln>
          <a:effectLst>
            <a:outerShdw blurRad="25400" dist="12700" dir="5400000" algn="t"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pic>
        <p:nvPicPr>
          <p:cNvPr id="22" name="Picture 21" descr="PE EIS_MAIN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057" y="6501942"/>
            <a:ext cx="1213303" cy="310578"/>
          </a:xfrm>
          <a:prstGeom prst="rect">
            <a:avLst/>
          </a:prstGeom>
        </p:spPr>
      </p:pic>
      <p:grpSp>
        <p:nvGrpSpPr>
          <p:cNvPr id="2" name="Group 1"/>
          <p:cNvGrpSpPr/>
          <p:nvPr userDrawn="1"/>
        </p:nvGrpSpPr>
        <p:grpSpPr>
          <a:xfrm>
            <a:off x="0" y="851999"/>
            <a:ext cx="12192000" cy="56777"/>
            <a:chOff x="0" y="851999"/>
            <a:chExt cx="12192000" cy="56777"/>
          </a:xfrm>
        </p:grpSpPr>
        <p:cxnSp>
          <p:nvCxnSpPr>
            <p:cNvPr id="24" name="Straight Connector 23"/>
            <p:cNvCxnSpPr/>
            <p:nvPr userDrawn="1"/>
          </p:nvCxnSpPr>
          <p:spPr>
            <a:xfrm>
              <a:off x="0" y="908776"/>
              <a:ext cx="12192000" cy="0"/>
            </a:xfrm>
            <a:prstGeom prst="line">
              <a:avLst/>
            </a:prstGeom>
            <a:ln w="12700" cmpd="sng">
              <a:solidFill>
                <a:srgbClr val="0D095E"/>
              </a:solidFill>
            </a:ln>
            <a:effectLst>
              <a:outerShdw blurRad="25400" dist="12700" dir="5400000" algn="t"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851999"/>
              <a:ext cx="12192000" cy="0"/>
            </a:xfrm>
            <a:prstGeom prst="line">
              <a:avLst/>
            </a:prstGeom>
            <a:ln w="9525" cmpd="sng">
              <a:solidFill>
                <a:srgbClr val="CC0000"/>
              </a:solidFill>
            </a:ln>
            <a:effectLst>
              <a:outerShdw blurRad="25400" dist="12700" dir="5400000" algn="t" rotWithShape="0">
                <a:prstClr val="black">
                  <a:alpha val="20000"/>
                </a:prstClr>
              </a:outerShdw>
            </a:effectLst>
          </p:spPr>
          <p:style>
            <a:lnRef idx="2">
              <a:schemeClr val="accent1"/>
            </a:lnRef>
            <a:fillRef idx="0">
              <a:schemeClr val="accent1"/>
            </a:fillRef>
            <a:effectRef idx="1">
              <a:schemeClr val="accent1"/>
            </a:effectRef>
            <a:fontRef idx="minor">
              <a:schemeClr val="tx1"/>
            </a:fontRef>
          </p:style>
        </p:cxnSp>
      </p:grpSp>
      <p:sp>
        <p:nvSpPr>
          <p:cNvPr id="10" name="Content Placeholder 2"/>
          <p:cNvSpPr txBox="1">
            <a:spLocks/>
          </p:cNvSpPr>
          <p:nvPr userDrawn="1"/>
        </p:nvSpPr>
        <p:spPr>
          <a:xfrm>
            <a:off x="338667" y="1181105"/>
            <a:ext cx="10972800" cy="4525963"/>
          </a:xfrm>
          <a:prstGeom prst="rect">
            <a:avLst/>
          </a:prstGeom>
        </p:spPr>
        <p:txBody>
          <a:bodyPr anchor="t"/>
          <a:lstStyle>
            <a:lvl1pPr marL="324055" indent="-324055" algn="l" defTabSz="864697" rtl="0" eaLnBrk="0" fontAlgn="base" hangingPunct="0">
              <a:spcBef>
                <a:spcPct val="20000"/>
              </a:spcBef>
              <a:spcAft>
                <a:spcPct val="0"/>
              </a:spcAft>
              <a:buClr>
                <a:srgbClr val="0D095E"/>
              </a:buClr>
              <a:buSzPct val="80000"/>
              <a:buFont typeface="Wingdings" pitchFamily="2" charset="2"/>
              <a:buChar char="§"/>
              <a:defRPr sz="2500">
                <a:solidFill>
                  <a:schemeClr val="tx1"/>
                </a:solidFill>
                <a:latin typeface="+mn-lt"/>
                <a:ea typeface="+mn-ea"/>
                <a:cs typeface="+mn-cs"/>
              </a:defRPr>
            </a:lvl1pPr>
            <a:lvl2pPr marL="702669" indent="-271148" algn="l" defTabSz="864697" rtl="0" eaLnBrk="0" fontAlgn="base" hangingPunct="0">
              <a:spcBef>
                <a:spcPct val="20000"/>
              </a:spcBef>
              <a:spcAft>
                <a:spcPct val="0"/>
              </a:spcAft>
              <a:buClr>
                <a:srgbClr val="FF0000"/>
              </a:buClr>
              <a:buSzPct val="80000"/>
              <a:buFont typeface="Wingdings" pitchFamily="2" charset="2"/>
              <a:buChar char="§"/>
              <a:defRPr sz="2000">
                <a:solidFill>
                  <a:schemeClr val="tx1"/>
                </a:solidFill>
                <a:latin typeface="+mn-lt"/>
              </a:defRPr>
            </a:lvl2pPr>
            <a:lvl3pPr marL="1081285" indent="-216588" algn="l" defTabSz="864697" rtl="0" eaLnBrk="0" fontAlgn="base" hangingPunct="0">
              <a:spcBef>
                <a:spcPct val="20000"/>
              </a:spcBef>
              <a:spcAft>
                <a:spcPct val="0"/>
              </a:spcAft>
              <a:buClr>
                <a:srgbClr val="0D095E"/>
              </a:buClr>
              <a:buSzPct val="80000"/>
              <a:buFont typeface="Wingdings" pitchFamily="2" charset="2"/>
              <a:buChar char="§"/>
              <a:defRPr sz="1800">
                <a:solidFill>
                  <a:schemeClr val="tx1"/>
                </a:solidFill>
                <a:latin typeface="+mn-lt"/>
              </a:defRPr>
            </a:lvl3pPr>
            <a:lvl4pPr marL="1512807" indent="-216588" algn="l" defTabSz="864697" rtl="0" eaLnBrk="0" fontAlgn="base" hangingPunct="0">
              <a:spcBef>
                <a:spcPct val="20000"/>
              </a:spcBef>
              <a:spcAft>
                <a:spcPct val="0"/>
              </a:spcAft>
              <a:buClr>
                <a:srgbClr val="F70019"/>
              </a:buClr>
              <a:buSzPct val="80000"/>
              <a:buFont typeface="Wingdings" pitchFamily="2" charset="2"/>
              <a:buChar char="§"/>
              <a:defRPr sz="1600">
                <a:solidFill>
                  <a:schemeClr val="tx1"/>
                </a:solidFill>
                <a:latin typeface="+mn-lt"/>
              </a:defRPr>
            </a:lvl4pPr>
            <a:lvl5pPr marL="1945982" indent="-216588" algn="l" defTabSz="864697" rtl="0" eaLnBrk="0" fontAlgn="base" hangingPunct="0">
              <a:spcBef>
                <a:spcPct val="20000"/>
              </a:spcBef>
              <a:spcAft>
                <a:spcPct val="0"/>
              </a:spcAft>
              <a:buClr>
                <a:schemeClr val="tx1"/>
              </a:buClr>
              <a:buSzPct val="85000"/>
              <a:buChar char="•"/>
              <a:defRPr>
                <a:solidFill>
                  <a:schemeClr val="tx1"/>
                </a:solidFill>
                <a:latin typeface="+mn-lt"/>
              </a:defRPr>
            </a:lvl5pPr>
            <a:lvl6pPr marL="2422144" indent="-216588" algn="l" defTabSz="864697" rtl="0" fontAlgn="base">
              <a:spcBef>
                <a:spcPct val="20000"/>
              </a:spcBef>
              <a:spcAft>
                <a:spcPct val="0"/>
              </a:spcAft>
              <a:buClr>
                <a:schemeClr val="tx1"/>
              </a:buClr>
              <a:buSzPct val="85000"/>
              <a:buChar char="•"/>
              <a:defRPr>
                <a:solidFill>
                  <a:schemeClr val="tx1"/>
                </a:solidFill>
                <a:latin typeface="+mn-lt"/>
              </a:defRPr>
            </a:lvl6pPr>
            <a:lvl7pPr marL="2898307" indent="-216588" algn="l" defTabSz="864697" rtl="0" fontAlgn="base">
              <a:spcBef>
                <a:spcPct val="20000"/>
              </a:spcBef>
              <a:spcAft>
                <a:spcPct val="0"/>
              </a:spcAft>
              <a:buClr>
                <a:schemeClr val="tx1"/>
              </a:buClr>
              <a:buSzPct val="85000"/>
              <a:buChar char="•"/>
              <a:defRPr>
                <a:solidFill>
                  <a:schemeClr val="tx1"/>
                </a:solidFill>
                <a:latin typeface="+mn-lt"/>
              </a:defRPr>
            </a:lvl7pPr>
            <a:lvl8pPr marL="3374468" indent="-216588" algn="l" defTabSz="864697" rtl="0" fontAlgn="base">
              <a:spcBef>
                <a:spcPct val="20000"/>
              </a:spcBef>
              <a:spcAft>
                <a:spcPct val="0"/>
              </a:spcAft>
              <a:buClr>
                <a:schemeClr val="tx1"/>
              </a:buClr>
              <a:buSzPct val="85000"/>
              <a:buChar char="•"/>
              <a:defRPr>
                <a:solidFill>
                  <a:schemeClr val="tx1"/>
                </a:solidFill>
                <a:latin typeface="+mn-lt"/>
              </a:defRPr>
            </a:lvl8pPr>
            <a:lvl9pPr marL="3850632" indent="-216588" algn="l" defTabSz="864697" rtl="0" fontAlgn="base">
              <a:spcBef>
                <a:spcPct val="20000"/>
              </a:spcBef>
              <a:spcAft>
                <a:spcPct val="0"/>
              </a:spcAft>
              <a:buClr>
                <a:schemeClr val="tx1"/>
              </a:buClr>
              <a:buSzPct val="85000"/>
              <a:buChar char="•"/>
              <a:defRPr>
                <a:solidFill>
                  <a:schemeClr val="tx1"/>
                </a:solidFill>
                <a:latin typeface="+mn-lt"/>
              </a:defRPr>
            </a:lvl9pPr>
          </a:lstStyle>
          <a:p>
            <a:endParaRPr lang="en-US" sz="1600" kern="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6705" y="66176"/>
            <a:ext cx="1833966" cy="721046"/>
          </a:xfrm>
          <a:prstGeom prst="rect">
            <a:avLst/>
          </a:prstGeom>
        </p:spPr>
      </p:pic>
      <p:sp>
        <p:nvSpPr>
          <p:cNvPr id="16" name="Rectangle 15"/>
          <p:cNvSpPr/>
          <p:nvPr userDrawn="1"/>
        </p:nvSpPr>
        <p:spPr>
          <a:xfrm>
            <a:off x="5935717" y="6412997"/>
            <a:ext cx="320566" cy="250048"/>
          </a:xfrm>
          <a:prstGeom prst="rect">
            <a:avLst/>
          </a:prstGeom>
        </p:spPr>
        <p:txBody>
          <a:bodyPr wrap="none" lIns="95233" tIns="47615" rIns="95233" bIns="47615">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3746A90-2F80-42F4-BF37-F905A9036AF2}" type="slidenum">
              <a:rPr kumimoji="0" lang="en-US" sz="1000" b="0" i="0" u="none" strike="noStrike" kern="1200" cap="none" spc="0" normalizeH="0" baseline="0" noProof="0">
                <a:ln>
                  <a:noFill/>
                </a:ln>
                <a:solidFill>
                  <a:srgbClr val="7F7F7F"/>
                </a:solidFill>
                <a:effectLst/>
                <a:uLnTx/>
                <a:uFillTx/>
                <a:latin typeface="Arial Narrow"/>
                <a:ea typeface="+mn-ea"/>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7F7F7F"/>
              </a:solidFill>
              <a:effectLst/>
              <a:uLnTx/>
              <a:uFillTx/>
              <a:latin typeface="Arial Narrow"/>
              <a:ea typeface="+mn-ea"/>
              <a:cs typeface="Arial" pitchFamily="34" charset="0"/>
            </a:endParaRPr>
          </a:p>
        </p:txBody>
      </p:sp>
      <p:sp>
        <p:nvSpPr>
          <p:cNvPr id="18" name="Title 1"/>
          <p:cNvSpPr>
            <a:spLocks noGrp="1"/>
          </p:cNvSpPr>
          <p:nvPr>
            <p:ph type="title"/>
          </p:nvPr>
        </p:nvSpPr>
        <p:spPr>
          <a:xfrm>
            <a:off x="-88" y="2448"/>
            <a:ext cx="10031854" cy="781623"/>
          </a:xfrm>
          <a:prstGeom prst="rect">
            <a:avLst/>
          </a:prstGeom>
        </p:spPr>
        <p:txBody>
          <a:bodyPr anchor="ctr" anchorCtr="0"/>
          <a:lstStyle>
            <a:lvl1pPr>
              <a:defRPr sz="2800"/>
            </a:lvl1pPr>
          </a:lstStyle>
          <a:p>
            <a:r>
              <a:rPr lang="en-US"/>
              <a:t>Click to edit Master title style</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7447" y="6408996"/>
            <a:ext cx="1425602" cy="449004"/>
          </a:xfrm>
          <a:prstGeom prst="rect">
            <a:avLst/>
          </a:prstGeom>
          <a:solidFill>
            <a:schemeClr val="bg1">
              <a:alpha val="56000"/>
            </a:schemeClr>
          </a:solidFill>
          <a:effectLst>
            <a:softEdge rad="101600"/>
          </a:effectLst>
        </p:spPr>
      </p:pic>
    </p:spTree>
    <p:extLst>
      <p:ext uri="{BB962C8B-B14F-4D97-AF65-F5344CB8AC3E}">
        <p14:creationId xmlns:p14="http://schemas.microsoft.com/office/powerpoint/2010/main" val="2724233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hoto Backgroun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9B63804-905D-5F4B-C249-8950559E0954}"/>
              </a:ext>
            </a:extLst>
          </p:cNvPr>
          <p:cNvSpPr/>
          <p:nvPr/>
        </p:nvSpPr>
        <p:spPr>
          <a:xfrm>
            <a:off x="0" y="0"/>
            <a:ext cx="1218882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3" name="Picture 9" descr="Frame">
            <a:extLst>
              <a:ext uri="{FF2B5EF4-FFF2-40B4-BE49-F238E27FC236}">
                <a16:creationId xmlns:a16="http://schemas.microsoft.com/office/drawing/2014/main" id="{D11B9FA2-E495-8079-9B07-2EB436898B9A}"/>
              </a:ext>
            </a:extLst>
          </p:cNvPr>
          <p:cNvPicPr>
            <a:picLocks noChangeAspect="1"/>
          </p:cNvPicPr>
          <p:nvPr/>
        </p:nvPicPr>
        <p:blipFill>
          <a:blip r:embed="rId2"/>
          <a:stretch>
            <a:fillRect/>
          </a:stretch>
        </p:blipFill>
        <p:spPr>
          <a:xfrm>
            <a:off x="830263" y="352425"/>
            <a:ext cx="1252537" cy="219075"/>
          </a:xfrm>
          <a:prstGeom prst="rect">
            <a:avLst/>
          </a:prstGeom>
        </p:spPr>
      </p:pic>
      <p:sp>
        <p:nvSpPr>
          <p:cNvPr id="58" name="Picture Placeholder 57"/>
          <p:cNvSpPr>
            <a:spLocks noGrp="1"/>
          </p:cNvSpPr>
          <p:nvPr>
            <p:ph type="pic" sz="quarter" idx="13"/>
          </p:nvPr>
        </p:nvSpPr>
        <p:spPr>
          <a:xfrm>
            <a:off x="0" y="-543"/>
            <a:ext cx="12192000" cy="6835775"/>
          </a:xfrm>
          <a:prstGeom prst="rect">
            <a:avLst/>
          </a:prstGeom>
        </p:spPr>
        <p:txBody>
          <a:bodyPr/>
          <a:lstStyle>
            <a:lvl1pPr marL="0" indent="0">
              <a:buNone/>
              <a:defRPr/>
            </a:lvl1pPr>
          </a:lstStyle>
          <a:p>
            <a:pPr lvl="0"/>
            <a:r>
              <a:rPr lang="en-US" noProof="0"/>
              <a:t>Click icon to add picture</a:t>
            </a:r>
          </a:p>
        </p:txBody>
      </p:sp>
      <p:sp>
        <p:nvSpPr>
          <p:cNvPr id="16"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9"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AAE9733B-D051-CA0D-A097-EDC439F924DF}"/>
              </a:ext>
            </a:extLst>
          </p:cNvPr>
          <p:cNvSpPr>
            <a:spLocks noGrp="1"/>
          </p:cNvSpPr>
          <p:nvPr>
            <p:ph type="ftr" sz="quarter" idx="14"/>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448307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Blank page with headline">
    <p:bg>
      <p:bgRef idx="1001">
        <a:schemeClr val="bg1"/>
      </p:bgRef>
    </p:bg>
    <p:spTree>
      <p:nvGrpSpPr>
        <p:cNvPr id="1" name=""/>
        <p:cNvGrpSpPr/>
        <p:nvPr/>
      </p:nvGrpSpPr>
      <p:grpSpPr>
        <a:xfrm>
          <a:off x="0" y="0"/>
          <a:ext cx="0" cy="0"/>
          <a:chOff x="0" y="0"/>
          <a:chExt cx="0" cy="0"/>
        </a:xfrm>
      </p:grpSpPr>
      <p:sp>
        <p:nvSpPr>
          <p:cNvPr id="14" name="Title Placeholder 3">
            <a:extLst>
              <a:ext uri="{FF2B5EF4-FFF2-40B4-BE49-F238E27FC236}">
                <a16:creationId xmlns:a16="http://schemas.microsoft.com/office/drawing/2014/main" id="{570BD540-4FEF-AB4D-91E5-E26413DD6710}"/>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6608DFD9-D976-CA44-AB7C-48FC98B1981C}"/>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2" name="Footer Placeholder 1">
            <a:extLst>
              <a:ext uri="{FF2B5EF4-FFF2-40B4-BE49-F238E27FC236}">
                <a16:creationId xmlns:a16="http://schemas.microsoft.com/office/drawing/2014/main" id="{F76CA7A6-F645-4980-A2CC-A96CE98EF508}"/>
              </a:ext>
            </a:extLst>
          </p:cNvPr>
          <p:cNvSpPr>
            <a:spLocks noGrp="1"/>
          </p:cNvSpPr>
          <p:nvPr>
            <p:ph type="ftr" sz="quarter" idx="33"/>
          </p:nvPr>
        </p:nvSpPr>
        <p:spPr/>
        <p:txBody>
          <a:bodyPr/>
          <a:lstStyle>
            <a:lvl1pPr>
              <a:defRPr sz="900"/>
            </a:lvl1pPr>
          </a:lstStyle>
          <a:p>
            <a:r>
              <a:rPr lang="en-US"/>
              <a:t>UXM Portfolio Overview</a:t>
            </a:r>
          </a:p>
        </p:txBody>
      </p:sp>
      <p:sp>
        <p:nvSpPr>
          <p:cNvPr id="8" name="Slide Number">
            <a:extLst>
              <a:ext uri="{FF2B5EF4-FFF2-40B4-BE49-F238E27FC236}">
                <a16:creationId xmlns:a16="http://schemas.microsoft.com/office/drawing/2014/main" id="{86A13D43-5842-4AB8-9E3E-0285CF03A7E5}"/>
              </a:ext>
            </a:extLst>
          </p:cNvPr>
          <p:cNvSpPr txBox="1">
            <a:spLocks/>
          </p:cNvSpPr>
          <p:nvPr userDrawn="1"/>
        </p:nvSpPr>
        <p:spPr bwMode="gray">
          <a:xfrm>
            <a:off x="10648632" y="6496217"/>
            <a:ext cx="735822" cy="116195"/>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tx1">
                    <a:lumMod val="85000"/>
                  </a:schemeClr>
                </a:solidFill>
              </a:rPr>
              <a:pPr/>
              <a:t>‹#›</a:t>
            </a:fld>
            <a:endParaRPr lang="en-US" sz="1000">
              <a:solidFill>
                <a:schemeClr val="tx1">
                  <a:lumMod val="85000"/>
                </a:schemeClr>
              </a:solidFill>
            </a:endParaRPr>
          </a:p>
        </p:txBody>
      </p:sp>
      <p:pic>
        <p:nvPicPr>
          <p:cNvPr id="3" name="Picture 1">
            <a:extLst>
              <a:ext uri="{FF2B5EF4-FFF2-40B4-BE49-F238E27FC236}">
                <a16:creationId xmlns:a16="http://schemas.microsoft.com/office/drawing/2014/main" id="{706D9F24-FB8C-7AC0-DE10-45D1BCD8A5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6849" y="6461276"/>
            <a:ext cx="875259" cy="163382"/>
          </a:xfrm>
          <a:prstGeom prst="rect">
            <a:avLst/>
          </a:prstGeom>
        </p:spPr>
      </p:pic>
    </p:spTree>
    <p:extLst>
      <p:ext uri="{BB962C8B-B14F-4D97-AF65-F5344CB8AC3E}">
        <p14:creationId xmlns:p14="http://schemas.microsoft.com/office/powerpoint/2010/main" val="17381755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7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age with headline">
    <p:spTree>
      <p:nvGrpSpPr>
        <p:cNvPr id="1" name=""/>
        <p:cNvGrpSpPr/>
        <p:nvPr/>
      </p:nvGrpSpPr>
      <p:grpSpPr>
        <a:xfrm>
          <a:off x="0" y="0"/>
          <a:ext cx="0" cy="0"/>
          <a:chOff x="0" y="0"/>
          <a:chExt cx="0" cy="0"/>
        </a:xfrm>
      </p:grpSpPr>
      <p:sp>
        <p:nvSpPr>
          <p:cNvPr id="14" name="Title Placeholder 3">
            <a:extLst>
              <a:ext uri="{FF2B5EF4-FFF2-40B4-BE49-F238E27FC236}">
                <a16:creationId xmlns:a16="http://schemas.microsoft.com/office/drawing/2014/main" id="{570BD540-4FEF-AB4D-91E5-E26413DD6710}"/>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6608DFD9-D976-CA44-AB7C-48FC98B1981C}"/>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2" name="Picture 1" descr="/Users/franky/Documents/huge/Keysight/brandin/powerpoint/- Branding/Frame.svgFrame">
            <a:extLst>
              <a:ext uri="{FF2B5EF4-FFF2-40B4-BE49-F238E27FC236}">
                <a16:creationId xmlns:a16="http://schemas.microsoft.com/office/drawing/2014/main" id="{18A7A323-C30A-3049-89BD-D5DD3A50B180}"/>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990908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76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column bullet list">
    <p:spTree>
      <p:nvGrpSpPr>
        <p:cNvPr id="1" name=""/>
        <p:cNvGrpSpPr/>
        <p:nvPr/>
      </p:nvGrpSpPr>
      <p:grpSpPr>
        <a:xfrm>
          <a:off x="0" y="0"/>
          <a:ext cx="0" cy="0"/>
          <a:chOff x="0" y="0"/>
          <a:chExt cx="0" cy="0"/>
        </a:xfrm>
      </p:grpSpPr>
      <p:pic>
        <p:nvPicPr>
          <p:cNvPr id="7" name="Picture 1" descr="/Users/franky/Documents/huge/Keysight/brandin/powerpoint/- Branding/Frame.svgFrame">
            <a:extLst>
              <a:ext uri="{FF2B5EF4-FFF2-40B4-BE49-F238E27FC236}">
                <a16:creationId xmlns:a16="http://schemas.microsoft.com/office/drawing/2014/main" id="{1191548F-C037-D647-ACC2-6080DD579132}"/>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14" name="Text Placeholder 28">
            <a:extLst>
              <a:ext uri="{FF2B5EF4-FFF2-40B4-BE49-F238E27FC236}">
                <a16:creationId xmlns:a16="http://schemas.microsoft.com/office/drawing/2014/main" id="{E4B21DCD-7B35-9343-AFE7-EA8C4A634571}"/>
              </a:ext>
            </a:extLst>
          </p:cNvPr>
          <p:cNvSpPr>
            <a:spLocks noGrp="1"/>
          </p:cNvSpPr>
          <p:nvPr>
            <p:ph type="body" sz="quarter" idx="32" hasCustomPrompt="1"/>
          </p:nvPr>
        </p:nvSpPr>
        <p:spPr>
          <a:xfrm>
            <a:off x="695103" y="941832"/>
            <a:ext cx="10640082"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3" name="Text Placeholder 2">
            <a:extLst>
              <a:ext uri="{FF2B5EF4-FFF2-40B4-BE49-F238E27FC236}">
                <a16:creationId xmlns:a16="http://schemas.microsoft.com/office/drawing/2014/main" id="{E9519055-631B-4A4E-9F2F-FAE6092892A5}"/>
              </a:ext>
            </a:extLst>
          </p:cNvPr>
          <p:cNvSpPr>
            <a:spLocks noGrp="1"/>
          </p:cNvSpPr>
          <p:nvPr>
            <p:ph type="body" sz="quarter" idx="33"/>
          </p:nvPr>
        </p:nvSpPr>
        <p:spPr>
          <a:xfrm>
            <a:off x="695103" y="1956816"/>
            <a:ext cx="10640085"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3">
            <a:extLst>
              <a:ext uri="{FF2B5EF4-FFF2-40B4-BE49-F238E27FC236}">
                <a16:creationId xmlns:a16="http://schemas.microsoft.com/office/drawing/2014/main" id="{11FF4F54-F7FD-DD43-9035-9F3CA2957506}"/>
              </a:ext>
            </a:extLst>
          </p:cNvPr>
          <p:cNvSpPr>
            <a:spLocks noGrp="1"/>
          </p:cNvSpPr>
          <p:nvPr>
            <p:ph type="title"/>
          </p:nvPr>
        </p:nvSpPr>
        <p:spPr>
          <a:xfrm>
            <a:off x="695103" y="548640"/>
            <a:ext cx="10636620" cy="369332"/>
          </a:xfrm>
          <a:prstGeom prst="rect">
            <a:avLst/>
          </a:prstGeom>
        </p:spPr>
        <p:txBody>
          <a:bodyPr vert="horz" wrap="square" lIns="0" tIns="0" rIns="0" bIns="0" rtlCol="0" anchor="t" anchorCtr="0">
            <a:spAutoFit/>
          </a:bodyPr>
          <a:lstStyle/>
          <a:p>
            <a:r>
              <a:rPr lang="en-US"/>
              <a:t>Click to edit Master title style</a:t>
            </a:r>
          </a:p>
        </p:txBody>
      </p:sp>
    </p:spTree>
    <p:extLst>
      <p:ext uri="{BB962C8B-B14F-4D97-AF65-F5344CB8AC3E}">
        <p14:creationId xmlns:p14="http://schemas.microsoft.com/office/powerpoint/2010/main" val="1618617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4152">
          <p15:clr>
            <a:srgbClr val="FBAE40"/>
          </p15:clr>
        </p15:guide>
        <p15:guide id="6" orient="horz" pos="528">
          <p15:clr>
            <a:srgbClr val="FBAE40"/>
          </p15:clr>
        </p15:guide>
        <p15:guide id="7" orient="horz" pos="1224">
          <p15:clr>
            <a:srgbClr val="FBAE40"/>
          </p15:clr>
        </p15:guide>
        <p15:guide id="8" orient="horz" pos="3624">
          <p15:clr>
            <a:srgbClr val="FBAE40"/>
          </p15:clr>
        </p15:guide>
        <p15:guide id="9" pos="432">
          <p15:clr>
            <a:srgbClr val="FBAE40"/>
          </p15:clr>
        </p15:guide>
        <p15:guide id="10" orient="horz" pos="768">
          <p15:clr>
            <a:srgbClr val="FBAE40"/>
          </p15:clr>
        </p15:guide>
        <p15:guide id="11" orient="horz" pos="100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 bullet list">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BEE67AED-D594-B643-8EBE-2DA6FD44BD29}"/>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17" name="Title Placeholder 3">
            <a:extLst>
              <a:ext uri="{FF2B5EF4-FFF2-40B4-BE49-F238E27FC236}">
                <a16:creationId xmlns:a16="http://schemas.microsoft.com/office/drawing/2014/main" id="{2617F8F5-C25D-0343-89B2-64483998B384}"/>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pic>
        <p:nvPicPr>
          <p:cNvPr id="18" name="Picture 1" descr="/Users/franky/Documents/huge/Keysight/brandin/powerpoint/- Branding/Frame.svgFrame">
            <a:extLst>
              <a:ext uri="{FF2B5EF4-FFF2-40B4-BE49-F238E27FC236}">
                <a16:creationId xmlns:a16="http://schemas.microsoft.com/office/drawing/2014/main" id="{19A04097-824C-564F-A0C3-1CEFF5E048DC}"/>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20" name="Text Placeholder 2">
            <a:extLst>
              <a:ext uri="{FF2B5EF4-FFF2-40B4-BE49-F238E27FC236}">
                <a16:creationId xmlns:a16="http://schemas.microsoft.com/office/drawing/2014/main" id="{F41C6D9C-5CFD-B34A-AE2A-C9AA40B4DC8D}"/>
              </a:ext>
            </a:extLst>
          </p:cNvPr>
          <p:cNvSpPr>
            <a:spLocks noGrp="1"/>
          </p:cNvSpPr>
          <p:nvPr>
            <p:ph type="body" sz="quarter" idx="33"/>
          </p:nvPr>
        </p:nvSpPr>
        <p:spPr>
          <a:xfrm>
            <a:off x="695103"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C63A4C70-EBC8-DD40-A6FD-BEAE06B8DB63}"/>
              </a:ext>
            </a:extLst>
          </p:cNvPr>
          <p:cNvSpPr>
            <a:spLocks noGrp="1"/>
          </p:cNvSpPr>
          <p:nvPr>
            <p:ph type="body" sz="quarter" idx="34"/>
          </p:nvPr>
        </p:nvSpPr>
        <p:spPr>
          <a:xfrm>
            <a:off x="6096000" y="1956816"/>
            <a:ext cx="46388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3186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5" pos="7152">
          <p15:clr>
            <a:srgbClr val="FBAE40"/>
          </p15:clr>
        </p15:guide>
        <p15:guide id="6" pos="432">
          <p15:clr>
            <a:srgbClr val="FBAE40"/>
          </p15:clr>
        </p15:guide>
        <p15:guide id="7" orient="horz" pos="1224">
          <p15:clr>
            <a:srgbClr val="FBAE40"/>
          </p15:clr>
        </p15:guide>
        <p15:guide id="8" orient="horz" pos="3360">
          <p15:clr>
            <a:srgbClr val="FBAE40"/>
          </p15:clr>
        </p15:guide>
        <p15:guide id="9">
          <p15:clr>
            <a:srgbClr val="FBAE40"/>
          </p15:clr>
        </p15:guide>
        <p15:guide id="10" orient="horz" pos="768">
          <p15:clr>
            <a:srgbClr val="FBAE40"/>
          </p15:clr>
        </p15:guide>
        <p15:guide id="11" pos="33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 bullet list">
    <p:spTree>
      <p:nvGrpSpPr>
        <p:cNvPr id="1" name=""/>
        <p:cNvGrpSpPr/>
        <p:nvPr/>
      </p:nvGrpSpPr>
      <p:grpSpPr>
        <a:xfrm>
          <a:off x="0" y="0"/>
          <a:ext cx="0" cy="0"/>
          <a:chOff x="0" y="0"/>
          <a:chExt cx="0" cy="0"/>
        </a:xfrm>
      </p:grpSpPr>
      <p:sp>
        <p:nvSpPr>
          <p:cNvPr id="20" name="Title Placeholder 3">
            <a:extLst>
              <a:ext uri="{FF2B5EF4-FFF2-40B4-BE49-F238E27FC236}">
                <a16:creationId xmlns:a16="http://schemas.microsoft.com/office/drawing/2014/main" id="{CD2E9ECA-BB73-5446-94C6-7D515256A743}"/>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21" name="Text Placeholder 28">
            <a:extLst>
              <a:ext uri="{FF2B5EF4-FFF2-40B4-BE49-F238E27FC236}">
                <a16:creationId xmlns:a16="http://schemas.microsoft.com/office/drawing/2014/main" id="{CD776A90-3591-4F4A-A6BD-AFC43685577A}"/>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5" name="Picture 1" descr="/Users/franky/Documents/huge/Keysight/brandin/powerpoint/- Branding/Frame.svgFrame">
            <a:extLst>
              <a:ext uri="{FF2B5EF4-FFF2-40B4-BE49-F238E27FC236}">
                <a16:creationId xmlns:a16="http://schemas.microsoft.com/office/drawing/2014/main" id="{2D06CFF0-8DC9-7E41-AC40-F94BE31D73AD}"/>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22" name="Text Placeholder 2">
            <a:extLst>
              <a:ext uri="{FF2B5EF4-FFF2-40B4-BE49-F238E27FC236}">
                <a16:creationId xmlns:a16="http://schemas.microsoft.com/office/drawing/2014/main" id="{000BAC10-21FA-674B-9265-1079E58C875C}"/>
              </a:ext>
            </a:extLst>
          </p:cNvPr>
          <p:cNvSpPr>
            <a:spLocks noGrp="1"/>
          </p:cNvSpPr>
          <p:nvPr>
            <p:ph type="body" sz="quarter" idx="33"/>
          </p:nvPr>
        </p:nvSpPr>
        <p:spPr>
          <a:xfrm>
            <a:off x="695103"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87CD4539-19F2-514E-A69E-E54F09AEBF59}"/>
              </a:ext>
            </a:extLst>
          </p:cNvPr>
          <p:cNvSpPr>
            <a:spLocks noGrp="1"/>
          </p:cNvSpPr>
          <p:nvPr>
            <p:ph type="body" sz="quarter" idx="34"/>
          </p:nvPr>
        </p:nvSpPr>
        <p:spPr>
          <a:xfrm>
            <a:off x="42672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8E167795-E8E3-0B4D-94E4-420F0EA6AEB0}"/>
              </a:ext>
            </a:extLst>
          </p:cNvPr>
          <p:cNvSpPr>
            <a:spLocks noGrp="1"/>
          </p:cNvSpPr>
          <p:nvPr>
            <p:ph type="body" sz="quarter" idx="35"/>
          </p:nvPr>
        </p:nvSpPr>
        <p:spPr>
          <a:xfrm>
            <a:off x="7848600" y="1956816"/>
            <a:ext cx="3152997"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512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2">
          <p15:clr>
            <a:srgbClr val="FBAE40"/>
          </p15:clr>
        </p15:guide>
        <p15:guide id="6" orient="horz" pos="4152">
          <p15:clr>
            <a:srgbClr val="FBAE40"/>
          </p15:clr>
        </p15:guide>
        <p15:guide id="7" orient="horz" pos="1224">
          <p15:clr>
            <a:srgbClr val="FBAE40"/>
          </p15:clr>
        </p15:guide>
        <p15:guide id="8" pos="432">
          <p15:clr>
            <a:srgbClr val="FBAE40"/>
          </p15:clr>
        </p15:guide>
        <p15:guide id="9" orient="horz" pos="3360">
          <p15:clr>
            <a:srgbClr val="FBAE40"/>
          </p15:clr>
        </p15:guide>
        <p15:guide id="10" pos="2424">
          <p15:clr>
            <a:srgbClr val="FBAE40"/>
          </p15:clr>
        </p15:guide>
        <p15:guide id="11" pos="2688">
          <p15:clr>
            <a:srgbClr val="FBAE40"/>
          </p15:clr>
        </p15:guide>
        <p15:guide id="12" pos="4680">
          <p15:clr>
            <a:srgbClr val="FBAE40"/>
          </p15:clr>
        </p15:guide>
        <p15:guide id="13" pos="4944">
          <p15:clr>
            <a:srgbClr val="FBAE40"/>
          </p15:clr>
        </p15:guide>
        <p15:guide id="14" orient="horz" pos="76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hoto Background">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39762CA6-FE28-CB4A-9679-A779F7045F6B}"/>
              </a:ext>
            </a:extLst>
          </p:cNvPr>
          <p:cNvSpPr>
            <a:spLocks noGrp="1"/>
          </p:cNvSpPr>
          <p:nvPr>
            <p:ph type="pic" sz="quarter" idx="13"/>
          </p:nvPr>
        </p:nvSpPr>
        <p:spPr>
          <a:xfrm>
            <a:off x="0" y="-543"/>
            <a:ext cx="12192000" cy="6835775"/>
          </a:xfrm>
          <a:prstGeom prst="rect">
            <a:avLst/>
          </a:prstGeom>
        </p:spPr>
        <p:txBody>
          <a:bodyPr/>
          <a:lstStyle>
            <a:lvl1pPr marL="0" indent="0">
              <a:buNone/>
              <a:defRPr/>
            </a:lvl1pPr>
          </a:lstStyle>
          <a:p>
            <a:r>
              <a:rPr lang="en-US"/>
              <a:t>Click icon to add picture</a:t>
            </a:r>
          </a:p>
        </p:txBody>
      </p:sp>
      <p:sp>
        <p:nvSpPr>
          <p:cNvPr id="7" name="Rectangle 10">
            <a:extLst>
              <a:ext uri="{FF2B5EF4-FFF2-40B4-BE49-F238E27FC236}">
                <a16:creationId xmlns:a16="http://schemas.microsoft.com/office/drawing/2014/main" id="{3C698969-5782-7844-892C-FF02731C211C}"/>
              </a:ext>
            </a:extLst>
          </p:cNvPr>
          <p:cNvSpPr/>
          <p:nvPr userDrawn="1"/>
        </p:nvSpPr>
        <p:spPr>
          <a:xfrm>
            <a:off x="0" y="-22768"/>
            <a:ext cx="12216130" cy="688076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itle 1">
            <a:extLst>
              <a:ext uri="{FF2B5EF4-FFF2-40B4-BE49-F238E27FC236}">
                <a16:creationId xmlns:a16="http://schemas.microsoft.com/office/drawing/2014/main" id="{2FDCA00A-0B78-6444-90B3-2F7C3529BE6A}"/>
              </a:ext>
            </a:extLst>
          </p:cNvPr>
          <p:cNvSpPr>
            <a:spLocks noGrp="1"/>
          </p:cNvSpPr>
          <p:nvPr>
            <p:ph type="title" hasCustomPrompt="1"/>
          </p:nvPr>
        </p:nvSpPr>
        <p:spPr>
          <a:xfrm>
            <a:off x="853290" y="3191676"/>
            <a:ext cx="10497335"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
        <p:nvSpPr>
          <p:cNvPr id="9" name="Text Placeholder 55">
            <a:extLst>
              <a:ext uri="{FF2B5EF4-FFF2-40B4-BE49-F238E27FC236}">
                <a16:creationId xmlns:a16="http://schemas.microsoft.com/office/drawing/2014/main" id="{25E67E77-32D0-4E4D-8111-2B9C52C2748A}"/>
              </a:ext>
            </a:extLst>
          </p:cNvPr>
          <p:cNvSpPr>
            <a:spLocks noGrp="1"/>
          </p:cNvSpPr>
          <p:nvPr>
            <p:ph type="body" sz="quarter" idx="12" hasCustomPrompt="1"/>
          </p:nvPr>
        </p:nvSpPr>
        <p:spPr>
          <a:xfrm>
            <a:off x="854434" y="5076567"/>
            <a:ext cx="5874575"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pic>
        <p:nvPicPr>
          <p:cNvPr id="13" name="Picture 9" descr="Frame">
            <a:extLst>
              <a:ext uri="{FF2B5EF4-FFF2-40B4-BE49-F238E27FC236}">
                <a16:creationId xmlns:a16="http://schemas.microsoft.com/office/drawing/2014/main" id="{4A2703B9-B575-CC41-ADE4-1FAAC7A1E40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9730" y="352425"/>
            <a:ext cx="1253490" cy="219075"/>
          </a:xfrm>
          <a:prstGeom prst="rect">
            <a:avLst/>
          </a:prstGeom>
        </p:spPr>
      </p:pic>
    </p:spTree>
    <p:extLst>
      <p:ext uri="{BB962C8B-B14F-4D97-AF65-F5344CB8AC3E}">
        <p14:creationId xmlns:p14="http://schemas.microsoft.com/office/powerpoint/2010/main" val="3255724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0">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11" name="Picture 9" descr="Frame">
            <a:extLst>
              <a:ext uri="{FF2B5EF4-FFF2-40B4-BE49-F238E27FC236}">
                <a16:creationId xmlns:a16="http://schemas.microsoft.com/office/drawing/2014/main" id="{02E32ABF-954C-2B41-BDC2-8F5795EC5E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9730" y="352425"/>
            <a:ext cx="1253490" cy="219075"/>
          </a:xfrm>
          <a:prstGeom prst="rect">
            <a:avLst/>
          </a:prstGeom>
        </p:spPr>
      </p:pic>
      <p:sp>
        <p:nvSpPr>
          <p:cNvPr id="14" name="Text Placeholder 55">
            <a:extLst>
              <a:ext uri="{FF2B5EF4-FFF2-40B4-BE49-F238E27FC236}">
                <a16:creationId xmlns:a16="http://schemas.microsoft.com/office/drawing/2014/main" id="{72BE1150-7599-F341-92C3-A04933DFFD07}"/>
              </a:ext>
            </a:extLst>
          </p:cNvPr>
          <p:cNvSpPr>
            <a:spLocks noGrp="1"/>
          </p:cNvSpPr>
          <p:nvPr>
            <p:ph type="body" sz="quarter" idx="12" hasCustomPrompt="1"/>
          </p:nvPr>
        </p:nvSpPr>
        <p:spPr>
          <a:xfrm>
            <a:off x="854434" y="5076567"/>
            <a:ext cx="5657577"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
        <p:nvSpPr>
          <p:cNvPr id="8" name="Title 1">
            <a:extLst>
              <a:ext uri="{FF2B5EF4-FFF2-40B4-BE49-F238E27FC236}">
                <a16:creationId xmlns:a16="http://schemas.microsoft.com/office/drawing/2014/main" id="{DDA98C0A-C3E1-9045-AAAE-6F4892A3FD67}"/>
              </a:ext>
            </a:extLst>
          </p:cNvPr>
          <p:cNvSpPr>
            <a:spLocks noGrp="1"/>
          </p:cNvSpPr>
          <p:nvPr>
            <p:ph type="title" hasCustomPrompt="1"/>
          </p:nvPr>
        </p:nvSpPr>
        <p:spPr>
          <a:xfrm>
            <a:off x="853290" y="3191676"/>
            <a:ext cx="10497335"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
        <p:nvSpPr>
          <p:cNvPr id="2" name="Rectangle 1">
            <a:extLst>
              <a:ext uri="{FF2B5EF4-FFF2-40B4-BE49-F238E27FC236}">
                <a16:creationId xmlns:a16="http://schemas.microsoft.com/office/drawing/2014/main" id="{95134E77-08B8-9048-9E65-FC8F726903BF}"/>
              </a:ext>
            </a:extLst>
          </p:cNvPr>
          <p:cNvSpPr/>
          <p:nvPr userDrawn="1"/>
        </p:nvSpPr>
        <p:spPr>
          <a:xfrm>
            <a:off x="10948086" y="6054811"/>
            <a:ext cx="815546" cy="605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Tree>
    <p:extLst>
      <p:ext uri="{BB962C8B-B14F-4D97-AF65-F5344CB8AC3E}">
        <p14:creationId xmlns:p14="http://schemas.microsoft.com/office/powerpoint/2010/main" val="966956325"/>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3840">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Black with Watermark">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76FFF-E9F4-9A4F-A76D-C7C32F700137}"/>
              </a:ext>
            </a:extLst>
          </p:cNvPr>
          <p:cNvSpPr/>
          <p:nvPr userDrawn="1"/>
        </p:nvSpPr>
        <p:spPr>
          <a:xfrm>
            <a:off x="10948086" y="6054811"/>
            <a:ext cx="815546" cy="605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pic>
        <p:nvPicPr>
          <p:cNvPr id="4" name="Picture 3">
            <a:extLst>
              <a:ext uri="{FF2B5EF4-FFF2-40B4-BE49-F238E27FC236}">
                <a16:creationId xmlns:a16="http://schemas.microsoft.com/office/drawing/2014/main" id="{98C1E1C3-4B8D-0E46-84F5-2CBBCB32F370}"/>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9" descr="Frame">
            <a:extLst>
              <a:ext uri="{FF2B5EF4-FFF2-40B4-BE49-F238E27FC236}">
                <a16:creationId xmlns:a16="http://schemas.microsoft.com/office/drawing/2014/main" id="{02E32ABF-954C-2B41-BDC2-8F5795EC5E5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29730" y="352425"/>
            <a:ext cx="1253490" cy="219075"/>
          </a:xfrm>
          <a:prstGeom prst="rect">
            <a:avLst/>
          </a:prstGeom>
        </p:spPr>
      </p:pic>
      <p:sp>
        <p:nvSpPr>
          <p:cNvPr id="14" name="Text Placeholder 55">
            <a:extLst>
              <a:ext uri="{FF2B5EF4-FFF2-40B4-BE49-F238E27FC236}">
                <a16:creationId xmlns:a16="http://schemas.microsoft.com/office/drawing/2014/main" id="{72BE1150-7599-F341-92C3-A04933DFFD07}"/>
              </a:ext>
            </a:extLst>
          </p:cNvPr>
          <p:cNvSpPr>
            <a:spLocks noGrp="1"/>
          </p:cNvSpPr>
          <p:nvPr>
            <p:ph type="body" sz="quarter" idx="12" hasCustomPrompt="1"/>
          </p:nvPr>
        </p:nvSpPr>
        <p:spPr>
          <a:xfrm>
            <a:off x="854434" y="5076567"/>
            <a:ext cx="5657577"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
        <p:nvSpPr>
          <p:cNvPr id="8" name="Title 1">
            <a:extLst>
              <a:ext uri="{FF2B5EF4-FFF2-40B4-BE49-F238E27FC236}">
                <a16:creationId xmlns:a16="http://schemas.microsoft.com/office/drawing/2014/main" id="{DDA98C0A-C3E1-9045-AAAE-6F4892A3FD67}"/>
              </a:ext>
            </a:extLst>
          </p:cNvPr>
          <p:cNvSpPr>
            <a:spLocks noGrp="1"/>
          </p:cNvSpPr>
          <p:nvPr>
            <p:ph type="title" hasCustomPrompt="1"/>
          </p:nvPr>
        </p:nvSpPr>
        <p:spPr>
          <a:xfrm>
            <a:off x="853290" y="3191676"/>
            <a:ext cx="10497335"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Tree>
    <p:extLst>
      <p:ext uri="{BB962C8B-B14F-4D97-AF65-F5344CB8AC3E}">
        <p14:creationId xmlns:p14="http://schemas.microsoft.com/office/powerpoint/2010/main" val="349995759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3840">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ave">
    <p:bg>
      <p:bgPr>
        <a:solidFill>
          <a:schemeClr val="bg1"/>
        </a:soli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367A8948-9A9A-C749-98E6-E03CD6687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Picture 18" descr="/Users/franky/Documents/huge/Keysight/brandin/powerpoint/- Branding/Frame.svgFrame">
            <a:extLst>
              <a:ext uri="{FF2B5EF4-FFF2-40B4-BE49-F238E27FC236}">
                <a16:creationId xmlns:a16="http://schemas.microsoft.com/office/drawing/2014/main" id="{B2ACA636-7711-1E45-B595-A50A28F1D56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38200" y="352425"/>
            <a:ext cx="1243330" cy="219075"/>
          </a:xfrm>
          <a:prstGeom prst="rect">
            <a:avLst/>
          </a:prstGeom>
        </p:spPr>
      </p:pic>
      <p:sp>
        <p:nvSpPr>
          <p:cNvPr id="44" name="Title 1">
            <a:extLst>
              <a:ext uri="{FF2B5EF4-FFF2-40B4-BE49-F238E27FC236}">
                <a16:creationId xmlns:a16="http://schemas.microsoft.com/office/drawing/2014/main" id="{1892E4B3-6A67-8743-9A55-704CF219AD27}"/>
              </a:ext>
            </a:extLst>
          </p:cNvPr>
          <p:cNvSpPr>
            <a:spLocks noGrp="1"/>
          </p:cNvSpPr>
          <p:nvPr>
            <p:ph type="title" hasCustomPrompt="1"/>
          </p:nvPr>
        </p:nvSpPr>
        <p:spPr>
          <a:xfrm>
            <a:off x="851276" y="3191676"/>
            <a:ext cx="10515600" cy="1325563"/>
          </a:xfrm>
          <a:prstGeom prst="rect">
            <a:avLst/>
          </a:prstGeom>
        </p:spPr>
        <p:txBody>
          <a:bodyPr lIns="0" tIns="0" rIns="0" bIns="0"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pPr>
              <a:defRPr/>
            </a:pPr>
            <a:r>
              <a:rPr lang="en-US">
                <a:solidFill>
                  <a:schemeClr val="tx1"/>
                </a:solidFill>
              </a:rPr>
              <a:t>Lorem ipsum dolor sit</a:t>
            </a:r>
            <a:br>
              <a:rPr lang="en-US">
                <a:solidFill>
                  <a:schemeClr val="tx1"/>
                </a:solidFill>
              </a:rPr>
            </a:br>
            <a:r>
              <a:rPr lang="en-US" err="1">
                <a:solidFill>
                  <a:schemeClr val="tx1"/>
                </a:solidFill>
              </a:rPr>
              <a:t>consect</a:t>
            </a:r>
            <a:r>
              <a:rPr lang="en-US">
                <a:solidFill>
                  <a:schemeClr val="tx1"/>
                </a:solidFill>
              </a:rPr>
              <a:t> </a:t>
            </a:r>
            <a:r>
              <a:rPr lang="en-US" err="1">
                <a:solidFill>
                  <a:schemeClr val="tx1"/>
                </a:solidFill>
              </a:rPr>
              <a:t>adipiscing</a:t>
            </a:r>
            <a:r>
              <a:rPr lang="en-US">
                <a:solidFill>
                  <a:schemeClr val="tx1"/>
                </a:solidFill>
              </a:rPr>
              <a:t>.</a:t>
            </a:r>
          </a:p>
        </p:txBody>
      </p:sp>
      <p:sp>
        <p:nvSpPr>
          <p:cNvPr id="8" name="Text Placeholder 55">
            <a:extLst>
              <a:ext uri="{FF2B5EF4-FFF2-40B4-BE49-F238E27FC236}">
                <a16:creationId xmlns:a16="http://schemas.microsoft.com/office/drawing/2014/main" id="{C019AF57-8294-7C4C-B419-5DDC88CF7A12}"/>
              </a:ext>
            </a:extLst>
          </p:cNvPr>
          <p:cNvSpPr>
            <a:spLocks noGrp="1"/>
          </p:cNvSpPr>
          <p:nvPr>
            <p:ph type="body" sz="quarter" idx="12" hasCustomPrompt="1"/>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Tree>
    <p:extLst>
      <p:ext uri="{BB962C8B-B14F-4D97-AF65-F5344CB8AC3E}">
        <p14:creationId xmlns:p14="http://schemas.microsoft.com/office/powerpoint/2010/main" val="2100219788"/>
      </p:ext>
    </p:extLst>
  </p:cSld>
  <p:clrMapOvr>
    <a:masterClrMapping/>
  </p:clrMapOvr>
  <p:extLst>
    <p:ext uri="{DCECCB84-F9BA-43D5-87BE-67443E8EF086}">
      <p15:sldGuideLst xmlns:p15="http://schemas.microsoft.com/office/powerpoint/2012/main">
        <p15:guide id="1" orient="horz" pos="2160">
          <p15:clr>
            <a:srgbClr val="FBAE40"/>
          </p15:clr>
        </p15:guide>
        <p15:guide id="2" pos="4152">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23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670A71-03FD-284C-90FD-84BB9921C10D}"/>
              </a:ext>
            </a:extLst>
          </p:cNvPr>
          <p:cNvSpPr txBox="1">
            <a:spLocks/>
          </p:cNvSpPr>
          <p:nvPr userDrawn="1"/>
        </p:nvSpPr>
        <p:spPr>
          <a:xfrm>
            <a:off x="6095999" y="1876526"/>
            <a:ext cx="5275730" cy="37158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lang="en-US">
              <a:ea typeface="+mn-ea"/>
            </a:endParaRPr>
          </a:p>
        </p:txBody>
      </p:sp>
      <p:sp>
        <p:nvSpPr>
          <p:cNvPr id="5" name="Text Placeholder 4">
            <a:extLst>
              <a:ext uri="{FF2B5EF4-FFF2-40B4-BE49-F238E27FC236}">
                <a16:creationId xmlns:a16="http://schemas.microsoft.com/office/drawing/2014/main" id="{E0E50815-B951-FB4F-98C3-6F9C392933A2}"/>
              </a:ext>
            </a:extLst>
          </p:cNvPr>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7C3EAAB0-E5E4-274A-8E9C-BB2E1EC7A288}"/>
              </a:ext>
            </a:extLst>
          </p:cNvPr>
          <p:cNvSpPr>
            <a:spLocks noGrp="1"/>
          </p:cNvSpPr>
          <p:nvPr>
            <p:ph type="body" sz="quarter" idx="11"/>
          </p:nvPr>
        </p:nvSpPr>
        <p:spPr>
          <a:xfrm>
            <a:off x="681696"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 descr="/Users/franky/Documents/huge/Keysight/brandin/powerpoint/- Branding/Frame.svgFrame">
            <a:extLst>
              <a:ext uri="{FF2B5EF4-FFF2-40B4-BE49-F238E27FC236}">
                <a16:creationId xmlns:a16="http://schemas.microsoft.com/office/drawing/2014/main" id="{85CFFAC5-B629-C048-8B4E-7EBD0F6B8108}"/>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9" name="Title Placeholder 3">
            <a:extLst>
              <a:ext uri="{FF2B5EF4-FFF2-40B4-BE49-F238E27FC236}">
                <a16:creationId xmlns:a16="http://schemas.microsoft.com/office/drawing/2014/main" id="{C674C98B-3A1C-214D-812E-783315BEF87A}"/>
              </a:ext>
            </a:extLst>
          </p:cNvPr>
          <p:cNvSpPr>
            <a:spLocks noGrp="1"/>
          </p:cNvSpPr>
          <p:nvPr>
            <p:ph type="title"/>
          </p:nvPr>
        </p:nvSpPr>
        <p:spPr>
          <a:xfrm>
            <a:off x="695103" y="548640"/>
            <a:ext cx="10515600" cy="369332"/>
          </a:xfrm>
          <a:prstGeom prst="rect">
            <a:avLst/>
          </a:prstGeom>
        </p:spPr>
        <p:txBody>
          <a:bodyPr vert="horz" lIns="0" tIns="0" rIns="0" bIns="0" rtlCol="0" anchor="b" anchorCtr="0">
            <a:spAutoFit/>
          </a:bodyPr>
          <a:lstStyle/>
          <a:p>
            <a:r>
              <a:rPr lang="en-US"/>
              <a:t>Click to edit Master title style</a:t>
            </a:r>
          </a:p>
        </p:txBody>
      </p:sp>
    </p:spTree>
    <p:extLst>
      <p:ext uri="{BB962C8B-B14F-4D97-AF65-F5344CB8AC3E}">
        <p14:creationId xmlns:p14="http://schemas.microsoft.com/office/powerpoint/2010/main" val="3608963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80">
          <p15:clr>
            <a:srgbClr val="FBAE40"/>
          </p15:clr>
        </p15:guide>
        <p15:guide id="4" orient="horz" pos="3953">
          <p15:clr>
            <a:srgbClr val="FBAE40"/>
          </p15:clr>
        </p15:guide>
        <p15:guide id="5" pos="7152">
          <p15:clr>
            <a:srgbClr val="FBAE40"/>
          </p15:clr>
        </p15:guide>
        <p15:guide id="6" orient="horz" pos="600">
          <p15:clr>
            <a:srgbClr val="FBAE40"/>
          </p15:clr>
        </p15:guide>
        <p15:guide id="7" pos="432">
          <p15:clr>
            <a:srgbClr val="FBAE40"/>
          </p15:clr>
        </p15:guide>
        <p15:guide id="8" pos="4080">
          <p15:clr>
            <a:srgbClr val="FBAE40"/>
          </p15:clr>
        </p15:guide>
        <p15:guide id="9" orient="horz" pos="1008">
          <p15:clr>
            <a:srgbClr val="FBAE40"/>
          </p15:clr>
        </p15:guide>
        <p15:guide id="10" orient="horz" pos="35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2" name="Picture 9" descr="Frame">
            <a:extLst>
              <a:ext uri="{FF2B5EF4-FFF2-40B4-BE49-F238E27FC236}">
                <a16:creationId xmlns:a16="http://schemas.microsoft.com/office/drawing/2014/main" id="{F262A2DC-368D-AA93-908A-5DC233269E0B}"/>
              </a:ext>
            </a:extLst>
          </p:cNvPr>
          <p:cNvPicPr>
            <a:picLocks noChangeAspect="1"/>
          </p:cNvPicPr>
          <p:nvPr/>
        </p:nvPicPr>
        <p:blipFill>
          <a:blip r:embed="rId2"/>
          <a:stretch>
            <a:fillRect/>
          </a:stretch>
        </p:blipFill>
        <p:spPr>
          <a:xfrm>
            <a:off x="830263" y="352425"/>
            <a:ext cx="1252537" cy="219075"/>
          </a:xfrm>
          <a:prstGeom prst="rect">
            <a:avLst/>
          </a:prstGeom>
        </p:spPr>
      </p:pic>
      <p:sp>
        <p:nvSpPr>
          <p:cNvPr id="3" name="Rectangle 2">
            <a:extLst>
              <a:ext uri="{FF2B5EF4-FFF2-40B4-BE49-F238E27FC236}">
                <a16:creationId xmlns:a16="http://schemas.microsoft.com/office/drawing/2014/main" id="{42D1A9CF-3A68-0E05-04D4-7B8E7F7D9E9B}"/>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err="1"/>
          </a:p>
        </p:txBody>
      </p:sp>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4" name="Footer Placeholder 1">
            <a:extLst>
              <a:ext uri="{FF2B5EF4-FFF2-40B4-BE49-F238E27FC236}">
                <a16:creationId xmlns:a16="http://schemas.microsoft.com/office/drawing/2014/main" id="{690FC513-AEB6-92BF-0350-86F1686B6418}"/>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3439771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Option 2">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670A71-03FD-284C-90FD-84BB9921C10D}"/>
              </a:ext>
            </a:extLst>
          </p:cNvPr>
          <p:cNvSpPr txBox="1">
            <a:spLocks/>
          </p:cNvSpPr>
          <p:nvPr userDrawn="1"/>
        </p:nvSpPr>
        <p:spPr>
          <a:xfrm>
            <a:off x="6095999" y="1876526"/>
            <a:ext cx="5275730" cy="3715891"/>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lang="en-US">
              <a:ea typeface="+mn-ea"/>
            </a:endParaRPr>
          </a:p>
        </p:txBody>
      </p:sp>
      <p:sp>
        <p:nvSpPr>
          <p:cNvPr id="8" name="Text Placeholder 4">
            <a:extLst>
              <a:ext uri="{FF2B5EF4-FFF2-40B4-BE49-F238E27FC236}">
                <a16:creationId xmlns:a16="http://schemas.microsoft.com/office/drawing/2014/main" id="{7C3EAAB0-E5E4-274A-8E9C-BB2E1EC7A288}"/>
              </a:ext>
            </a:extLst>
          </p:cNvPr>
          <p:cNvSpPr>
            <a:spLocks noGrp="1"/>
          </p:cNvSpPr>
          <p:nvPr>
            <p:ph type="body" sz="quarter" idx="11"/>
          </p:nvPr>
        </p:nvSpPr>
        <p:spPr>
          <a:xfrm>
            <a:off x="681696" y="1600200"/>
            <a:ext cx="10526428" cy="4008758"/>
          </a:xfrm>
          <a:prstGeom prst="rect">
            <a:avLst/>
          </a:prstGeom>
        </p:spPr>
        <p:txBody>
          <a:bodyPr lIns="0" tIns="0" rIns="0" bIns="0">
            <a:normAutofit/>
          </a:bodyPr>
          <a:lstStyle>
            <a:lvl1pPr marL="0" indent="0">
              <a:lnSpc>
                <a:spcPct val="150000"/>
              </a:lnSpc>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 descr="/Users/franky/Documents/huge/Keysight/brandin/powerpoint/- Branding/Frame.svgFrame">
            <a:extLst>
              <a:ext uri="{FF2B5EF4-FFF2-40B4-BE49-F238E27FC236}">
                <a16:creationId xmlns:a16="http://schemas.microsoft.com/office/drawing/2014/main" id="{85CFFAC5-B629-C048-8B4E-7EBD0F6B8108}"/>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7" name="Text Placeholder 28">
            <a:extLst>
              <a:ext uri="{FF2B5EF4-FFF2-40B4-BE49-F238E27FC236}">
                <a16:creationId xmlns:a16="http://schemas.microsoft.com/office/drawing/2014/main" id="{4E447793-F4F4-1F42-8DA4-7DBF53783836}"/>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9" name="Title Placeholder 3">
            <a:extLst>
              <a:ext uri="{FF2B5EF4-FFF2-40B4-BE49-F238E27FC236}">
                <a16:creationId xmlns:a16="http://schemas.microsoft.com/office/drawing/2014/main" id="{4397E0C2-1A0E-7B45-B246-01690FB52400}"/>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Tree>
    <p:extLst>
      <p:ext uri="{BB962C8B-B14F-4D97-AF65-F5344CB8AC3E}">
        <p14:creationId xmlns:p14="http://schemas.microsoft.com/office/powerpoint/2010/main" val="1756392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480">
          <p15:clr>
            <a:srgbClr val="FBAE40"/>
          </p15:clr>
        </p15:guide>
        <p15:guide id="4" orient="horz" pos="3953">
          <p15:clr>
            <a:srgbClr val="FBAE40"/>
          </p15:clr>
        </p15:guide>
        <p15:guide id="5" pos="7152">
          <p15:clr>
            <a:srgbClr val="FBAE40"/>
          </p15:clr>
        </p15:guide>
        <p15:guide id="6" orient="horz" pos="600">
          <p15:clr>
            <a:srgbClr val="FBAE40"/>
          </p15:clr>
        </p15:guide>
        <p15:guide id="7" pos="432">
          <p15:clr>
            <a:srgbClr val="FBAE40"/>
          </p15:clr>
        </p15:guide>
        <p15:guide id="8" pos="4080">
          <p15:clr>
            <a:srgbClr val="FBAE40"/>
          </p15:clr>
        </p15:guide>
        <p15:guide id="9" orient="horz" pos="1008">
          <p15:clr>
            <a:srgbClr val="FBAE40"/>
          </p15:clr>
        </p15:guide>
        <p15:guide id="10" orient="horz" pos="35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ondary Divider Wave Black">
    <p:bg>
      <p:bgPr>
        <a:solidFill>
          <a:schemeClr val="tx1"/>
        </a:solidFill>
        <a:effectLst/>
      </p:bgPr>
    </p:bg>
    <p:spTree>
      <p:nvGrpSpPr>
        <p:cNvPr id="1" name=""/>
        <p:cNvGrpSpPr/>
        <p:nvPr/>
      </p:nvGrpSpPr>
      <p:grpSpPr>
        <a:xfrm>
          <a:off x="0" y="0"/>
          <a:ext cx="0" cy="0"/>
          <a:chOff x="0" y="0"/>
          <a:chExt cx="0" cy="0"/>
        </a:xfrm>
      </p:grpSpPr>
      <p:pic>
        <p:nvPicPr>
          <p:cNvPr id="27" name="Picture 26" descr="A picture containing shape&#10;&#10;Description automatically generated">
            <a:extLst>
              <a:ext uri="{FF2B5EF4-FFF2-40B4-BE49-F238E27FC236}">
                <a16:creationId xmlns:a16="http://schemas.microsoft.com/office/drawing/2014/main" id="{34A7F196-5670-AD4E-BF48-11F2AB93F4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913F8298-BACD-5E41-AEE5-78D60F8441B1}"/>
              </a:ext>
            </a:extLst>
          </p:cNvPr>
          <p:cNvSpPr>
            <a:spLocks noGrp="1"/>
          </p:cNvSpPr>
          <p:nvPr>
            <p:ph type="title" hasCustomPrompt="1"/>
          </p:nvPr>
        </p:nvSpPr>
        <p:spPr>
          <a:xfrm>
            <a:off x="840674" y="376346"/>
            <a:ext cx="9553902" cy="1325563"/>
          </a:xfrm>
          <a:prstGeom prst="rect">
            <a:avLst/>
          </a:prstGeom>
        </p:spPr>
        <p:txBody>
          <a:bodyPr lIns="0" tIns="0" rIns="0" bIns="0" anchor="b" anchorCtr="0"/>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Tree>
    <p:extLst>
      <p:ext uri="{BB962C8B-B14F-4D97-AF65-F5344CB8AC3E}">
        <p14:creationId xmlns:p14="http://schemas.microsoft.com/office/powerpoint/2010/main" val="2774875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orient="horz" pos="360">
          <p15:clr>
            <a:srgbClr val="FBAE40"/>
          </p15:clr>
        </p15:guide>
        <p15:guide id="5" orient="horz" pos="3960">
          <p15:clr>
            <a:srgbClr val="FBAE40"/>
          </p15:clr>
        </p15:guide>
        <p15:guide id="6" pos="7152">
          <p15:clr>
            <a:srgbClr val="FBAE40"/>
          </p15:clr>
        </p15:guide>
        <p15:guide id="7" orient="horz" pos="64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ondary Divider Wave Whit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B3DCC914-95DC-B04F-BDCE-923C4DCE77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Title 1">
            <a:extLst>
              <a:ext uri="{FF2B5EF4-FFF2-40B4-BE49-F238E27FC236}">
                <a16:creationId xmlns:a16="http://schemas.microsoft.com/office/drawing/2014/main" id="{913F8298-BACD-5E41-AEE5-78D60F8441B1}"/>
              </a:ext>
            </a:extLst>
          </p:cNvPr>
          <p:cNvSpPr>
            <a:spLocks noGrp="1"/>
          </p:cNvSpPr>
          <p:nvPr>
            <p:ph type="title" hasCustomPrompt="1"/>
          </p:nvPr>
        </p:nvSpPr>
        <p:spPr>
          <a:xfrm>
            <a:off x="851802" y="376346"/>
            <a:ext cx="9381410" cy="1325563"/>
          </a:xfrm>
          <a:prstGeom prst="rect">
            <a:avLst/>
          </a:prstGeom>
        </p:spPr>
        <p:txBody>
          <a:bodyPr lIns="0" tIns="0" rIns="0" bIns="0" anchor="b" anchorCtr="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4000" dirty="0">
                <a:solidFill>
                  <a:schemeClr val="tx1">
                    <a:lumMod val="85000"/>
                    <a:lumOff val="15000"/>
                  </a:schemeClr>
                </a:solidFill>
              </a:defRPr>
            </a:lvl1pPr>
          </a:lstStyle>
          <a:p>
            <a:pPr>
              <a:lnSpc>
                <a:spcPct val="90000"/>
              </a:lnSpc>
              <a:defRPr/>
            </a:pPr>
            <a:r>
              <a:rPr lang="en-US">
                <a:solidFill>
                  <a:schemeClr val="tx1"/>
                </a:solidFill>
              </a:rPr>
              <a:t>Lorem ipsum dolor sit</a:t>
            </a:r>
            <a:br>
              <a:rPr lang="en-US">
                <a:solidFill>
                  <a:schemeClr val="tx1"/>
                </a:solidFill>
              </a:rPr>
            </a:br>
            <a:r>
              <a:rPr lang="en-US" err="1">
                <a:solidFill>
                  <a:schemeClr val="tx1"/>
                </a:solidFill>
              </a:rPr>
              <a:t>consect</a:t>
            </a:r>
            <a:r>
              <a:rPr lang="en-US">
                <a:solidFill>
                  <a:schemeClr val="tx1"/>
                </a:solidFill>
              </a:rPr>
              <a:t> </a:t>
            </a:r>
            <a:r>
              <a:rPr lang="en-US" err="1">
                <a:solidFill>
                  <a:schemeClr val="tx1"/>
                </a:solidFill>
              </a:rPr>
              <a:t>adipiscing</a:t>
            </a:r>
            <a:r>
              <a:rPr lang="en-US">
                <a:solidFill>
                  <a:schemeClr val="tx1"/>
                </a:solidFill>
              </a:rPr>
              <a:t>.</a:t>
            </a:r>
            <a:endParaRPr lang="en-US">
              <a:solidFill>
                <a:schemeClr val="tx1"/>
              </a:solidFill>
              <a:ea typeface="+mn-ea"/>
            </a:endParaRPr>
          </a:p>
        </p:txBody>
      </p:sp>
    </p:spTree>
    <p:extLst>
      <p:ext uri="{BB962C8B-B14F-4D97-AF65-F5344CB8AC3E}">
        <p14:creationId xmlns:p14="http://schemas.microsoft.com/office/powerpoint/2010/main" val="1497673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648">
          <p15:clr>
            <a:srgbClr val="FBAE40"/>
          </p15:clr>
        </p15:guide>
        <p15:guide id="8" pos="645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ondary Divider Photo A">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DE330-0E0A-6D4B-B75E-54639A746306}"/>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 Placeholder 29">
            <a:extLst>
              <a:ext uri="{FF2B5EF4-FFF2-40B4-BE49-F238E27FC236}">
                <a16:creationId xmlns:a16="http://schemas.microsoft.com/office/drawing/2014/main" id="{18BE65ED-2C42-6C45-87F0-5DB87CD9CA63}"/>
              </a:ext>
            </a:extLst>
          </p:cNvPr>
          <p:cNvSpPr>
            <a:spLocks noGrp="1"/>
          </p:cNvSpPr>
          <p:nvPr>
            <p:ph type="body" sz="quarter" idx="15" hasCustomPrompt="1"/>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pic>
        <p:nvPicPr>
          <p:cNvPr id="16" name="Picture 1" descr="/Users/franky/Documents/huge/Keysight/brandin/powerpoint/- Branding/Frame.svgFrame">
            <a:extLst>
              <a:ext uri="{FF2B5EF4-FFF2-40B4-BE49-F238E27FC236}">
                <a16:creationId xmlns:a16="http://schemas.microsoft.com/office/drawing/2014/main" id="{034C2E59-271D-6C4A-8038-E9E044A69E4C}"/>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7" name="Picture Placeholder 12">
            <a:extLst>
              <a:ext uri="{FF2B5EF4-FFF2-40B4-BE49-F238E27FC236}">
                <a16:creationId xmlns:a16="http://schemas.microsoft.com/office/drawing/2014/main" id="{380FA0B4-F59B-B04C-A69B-D46E237F6706}"/>
              </a:ext>
            </a:extLst>
          </p:cNvPr>
          <p:cNvSpPr>
            <a:spLocks noGrp="1"/>
          </p:cNvSpPr>
          <p:nvPr>
            <p:ph type="pic" sz="quarter" idx="10"/>
          </p:nvPr>
        </p:nvSpPr>
        <p:spPr>
          <a:xfrm>
            <a:off x="6096000" y="0"/>
            <a:ext cx="6095999"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2589876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0">
          <p15:clr>
            <a:srgbClr val="FBAE40"/>
          </p15:clr>
        </p15:guide>
        <p15:guide id="5" orient="horz" pos="4056">
          <p15:clr>
            <a:srgbClr val="FBAE40"/>
          </p15:clr>
        </p15:guide>
        <p15:guide id="6" orient="horz" pos="360">
          <p15:clr>
            <a:srgbClr val="FBAE40"/>
          </p15:clr>
        </p15:guide>
        <p15:guide id="7" pos="43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ondary Divider Photo B">
    <p:spTree>
      <p:nvGrpSpPr>
        <p:cNvPr id="1" name=""/>
        <p:cNvGrpSpPr/>
        <p:nvPr/>
      </p:nvGrpSpPr>
      <p:grpSpPr>
        <a:xfrm>
          <a:off x="0" y="0"/>
          <a:ext cx="0" cy="0"/>
          <a:chOff x="0" y="0"/>
          <a:chExt cx="0" cy="0"/>
        </a:xfrm>
      </p:grpSpPr>
      <p:sp>
        <p:nvSpPr>
          <p:cNvPr id="7" name="Rectangles 5">
            <a:extLst>
              <a:ext uri="{FF2B5EF4-FFF2-40B4-BE49-F238E27FC236}">
                <a16:creationId xmlns:a16="http://schemas.microsoft.com/office/drawing/2014/main" id="{601A91B5-142C-EF44-8BD1-D428B4550377}"/>
              </a:ext>
            </a:extLst>
          </p:cNvPr>
          <p:cNvSpPr/>
          <p:nvPr userDrawn="1"/>
        </p:nvSpPr>
        <p:spPr>
          <a:xfrm>
            <a:off x="9220198" y="0"/>
            <a:ext cx="2971801" cy="68719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Picture Placeholder 12">
            <a:extLst>
              <a:ext uri="{FF2B5EF4-FFF2-40B4-BE49-F238E27FC236}">
                <a16:creationId xmlns:a16="http://schemas.microsoft.com/office/drawing/2014/main" id="{E0CC39BC-F710-1546-ACFA-0E43B5E79B42}"/>
              </a:ext>
            </a:extLst>
          </p:cNvPr>
          <p:cNvSpPr>
            <a:spLocks noGrp="1"/>
          </p:cNvSpPr>
          <p:nvPr>
            <p:ph type="pic" sz="quarter" idx="10"/>
          </p:nvPr>
        </p:nvSpPr>
        <p:spPr>
          <a:xfrm>
            <a:off x="6096000" y="0"/>
            <a:ext cx="4152899" cy="6858000"/>
          </a:xfrm>
          <a:prstGeom prst="rect">
            <a:avLst/>
          </a:prstGeom>
        </p:spPr>
        <p:txBody>
          <a:bodyPr/>
          <a:lstStyle/>
          <a:p>
            <a:r>
              <a:rPr lang="en-US"/>
              <a:t>Click icon to add picture</a:t>
            </a:r>
          </a:p>
        </p:txBody>
      </p:sp>
      <p:cxnSp>
        <p:nvCxnSpPr>
          <p:cNvPr id="8" name="Straight Connector 7">
            <a:extLst>
              <a:ext uri="{FF2B5EF4-FFF2-40B4-BE49-F238E27FC236}">
                <a16:creationId xmlns:a16="http://schemas.microsoft.com/office/drawing/2014/main" id="{2902C96D-28C4-5649-923F-CA153F97101D}"/>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37">
            <a:extLst>
              <a:ext uri="{FF2B5EF4-FFF2-40B4-BE49-F238E27FC236}">
                <a16:creationId xmlns:a16="http://schemas.microsoft.com/office/drawing/2014/main" id="{F339DFA3-546C-AF44-B0A5-033B53F45482}"/>
              </a:ext>
            </a:extLst>
          </p:cNvPr>
          <p:cNvSpPr>
            <a:spLocks noGrp="1"/>
          </p:cNvSpPr>
          <p:nvPr>
            <p:ph type="body" sz="quarter" idx="14" hasCustomPrompt="1"/>
          </p:nvPr>
        </p:nvSpPr>
        <p:spPr>
          <a:xfrm>
            <a:off x="679592" y="3968802"/>
            <a:ext cx="4173855"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 Placeholder 29">
            <a:extLst>
              <a:ext uri="{FF2B5EF4-FFF2-40B4-BE49-F238E27FC236}">
                <a16:creationId xmlns:a16="http://schemas.microsoft.com/office/drawing/2014/main" id="{47D5C518-FEA8-E448-83F0-4001C6F4386B}"/>
              </a:ext>
            </a:extLst>
          </p:cNvPr>
          <p:cNvSpPr>
            <a:spLocks noGrp="1"/>
          </p:cNvSpPr>
          <p:nvPr>
            <p:ph type="body" sz="quarter" idx="15" hasCustomPrompt="1"/>
          </p:nvPr>
        </p:nvSpPr>
        <p:spPr>
          <a:xfrm>
            <a:off x="679592" y="2844389"/>
            <a:ext cx="4173855" cy="584611"/>
          </a:xfrm>
          <a:prstGeom prst="rect">
            <a:avLst/>
          </a:prstGeom>
        </p:spPr>
        <p:txBody>
          <a:bodyPr lIns="0" tIns="0" rIns="0" bIns="0">
            <a:normAutofit/>
          </a:bodyPr>
          <a:lstStyle>
            <a:lvl1pPr marL="0" indent="0">
              <a:lnSpc>
                <a:spcPct val="100000"/>
              </a:lnSpc>
              <a:spcBef>
                <a:spcPts val="0"/>
              </a:spcBef>
              <a:buNone/>
              <a:defRPr sz="40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pic>
        <p:nvPicPr>
          <p:cNvPr id="15" name="Picture 1" descr="/Users/franky/Documents/huge/Keysight/brandin/powerpoint/- Branding/Frame.svgFrame">
            <a:extLst>
              <a:ext uri="{FF2B5EF4-FFF2-40B4-BE49-F238E27FC236}">
                <a16:creationId xmlns:a16="http://schemas.microsoft.com/office/drawing/2014/main" id="{13A3D60B-2009-AB4A-A28D-15D56C60062F}"/>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379037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2">
          <p15:clr>
            <a:srgbClr val="FBAE40"/>
          </p15:clr>
        </p15:guide>
        <p15:guide id="5" pos="7150">
          <p15:clr>
            <a:srgbClr val="FBAE40"/>
          </p15:clr>
        </p15:guide>
        <p15:guide id="6" orient="horz" pos="360">
          <p15:clr>
            <a:srgbClr val="FBAE40"/>
          </p15:clr>
        </p15:guide>
        <p15:guide id="7" pos="43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ighlights A">
    <p:spTree>
      <p:nvGrpSpPr>
        <p:cNvPr id="1" name=""/>
        <p:cNvGrpSpPr/>
        <p:nvPr/>
      </p:nvGrpSpPr>
      <p:grpSpPr>
        <a:xfrm>
          <a:off x="0" y="0"/>
          <a:ext cx="0" cy="0"/>
          <a:chOff x="0" y="0"/>
          <a:chExt cx="0" cy="0"/>
        </a:xfrm>
      </p:grpSpPr>
      <p:sp>
        <p:nvSpPr>
          <p:cNvPr id="19" name="Picture Placeholder 12">
            <a:extLst>
              <a:ext uri="{FF2B5EF4-FFF2-40B4-BE49-F238E27FC236}">
                <a16:creationId xmlns:a16="http://schemas.microsoft.com/office/drawing/2014/main" id="{1A192258-455F-3442-A2E0-56A7FB75F1EF}"/>
              </a:ext>
            </a:extLst>
          </p:cNvPr>
          <p:cNvSpPr>
            <a:spLocks noGrp="1"/>
          </p:cNvSpPr>
          <p:nvPr>
            <p:ph type="pic" sz="quarter" idx="10"/>
          </p:nvPr>
        </p:nvSpPr>
        <p:spPr>
          <a:xfrm>
            <a:off x="851337" y="1043771"/>
            <a:ext cx="4152899" cy="2750376"/>
          </a:xfrm>
          <a:prstGeom prst="rect">
            <a:avLst/>
          </a:prstGeom>
        </p:spPr>
        <p:txBody>
          <a:bodyPr/>
          <a:lstStyle/>
          <a:p>
            <a:r>
              <a:rPr lang="en-US"/>
              <a:t>Click icon to add picture</a:t>
            </a:r>
          </a:p>
        </p:txBody>
      </p:sp>
      <p:sp>
        <p:nvSpPr>
          <p:cNvPr id="20" name="Picture Placeholder 12">
            <a:extLst>
              <a:ext uri="{FF2B5EF4-FFF2-40B4-BE49-F238E27FC236}">
                <a16:creationId xmlns:a16="http://schemas.microsoft.com/office/drawing/2014/main" id="{D4DD9269-3785-8647-8BB3-BF10B9C7173D}"/>
              </a:ext>
            </a:extLst>
          </p:cNvPr>
          <p:cNvSpPr>
            <a:spLocks noGrp="1"/>
          </p:cNvSpPr>
          <p:nvPr>
            <p:ph type="pic" sz="quarter" idx="11"/>
          </p:nvPr>
        </p:nvSpPr>
        <p:spPr>
          <a:xfrm>
            <a:off x="7172960" y="1043771"/>
            <a:ext cx="4152899" cy="2750376"/>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AEBAB1D1-DB03-5E4F-846D-6E5F43AD3CE0}"/>
              </a:ext>
            </a:extLst>
          </p:cNvPr>
          <p:cNvSpPr>
            <a:spLocks noGrp="1"/>
          </p:cNvSpPr>
          <p:nvPr>
            <p:ph type="body" sz="quarter" idx="15" hasCustomPrompt="1"/>
          </p:nvPr>
        </p:nvSpPr>
        <p:spPr>
          <a:xfrm>
            <a:off x="851339" y="3998913"/>
            <a:ext cx="884764" cy="790575"/>
          </a:xfrm>
          <a:prstGeom prst="rect">
            <a:avLst/>
          </a:prstGeom>
        </p:spPr>
        <p:txBody>
          <a:bodyPr lIns="0" tIns="0" rIns="0" bIns="0">
            <a:noAutofit/>
          </a:bodyPr>
          <a:lstStyle>
            <a:lvl1pPr marL="0" indent="0">
              <a:buNone/>
              <a:defRPr sz="4400" b="1" i="0">
                <a:solidFill>
                  <a:schemeClr val="accent2"/>
                </a:solidFill>
                <a:latin typeface="Arial" panose="020B0604020202020204" pitchFamily="34" charset="0"/>
                <a:cs typeface="Arial" panose="020B0604020202020204" pitchFamily="34" charset="0"/>
              </a:defRPr>
            </a:lvl1pPr>
          </a:lstStyle>
          <a:p>
            <a:pPr lvl="0"/>
            <a:r>
              <a:rPr lang="en-US"/>
              <a:t>00</a:t>
            </a:r>
          </a:p>
        </p:txBody>
      </p:sp>
      <p:sp>
        <p:nvSpPr>
          <p:cNvPr id="30" name="Text Placeholder 29">
            <a:extLst>
              <a:ext uri="{FF2B5EF4-FFF2-40B4-BE49-F238E27FC236}">
                <a16:creationId xmlns:a16="http://schemas.microsoft.com/office/drawing/2014/main" id="{2E8A32A5-CE5B-DB42-A821-CBE26ED3509D}"/>
              </a:ext>
            </a:extLst>
          </p:cNvPr>
          <p:cNvSpPr>
            <a:spLocks noGrp="1"/>
          </p:cNvSpPr>
          <p:nvPr>
            <p:ph type="body" sz="quarter" idx="16" hasCustomPrompt="1"/>
          </p:nvPr>
        </p:nvSpPr>
        <p:spPr>
          <a:xfrm>
            <a:off x="1736103" y="3998913"/>
            <a:ext cx="2383369" cy="790575"/>
          </a:xfrm>
          <a:prstGeom prst="rect">
            <a:avLst/>
          </a:prstGeom>
        </p:spPr>
        <p:txBody>
          <a:bodyPr>
            <a:normAutofit/>
          </a:bodyPr>
          <a:lstStyle>
            <a:lvl1pPr marL="0" indent="0">
              <a:lnSpc>
                <a:spcPct val="100000"/>
              </a:lnSpc>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1" name="Text Placeholder 29">
            <a:extLst>
              <a:ext uri="{FF2B5EF4-FFF2-40B4-BE49-F238E27FC236}">
                <a16:creationId xmlns:a16="http://schemas.microsoft.com/office/drawing/2014/main" id="{3595A6BF-6FE4-6C47-8010-4682EA0AE985}"/>
              </a:ext>
            </a:extLst>
          </p:cNvPr>
          <p:cNvSpPr>
            <a:spLocks noGrp="1"/>
          </p:cNvSpPr>
          <p:nvPr>
            <p:ph type="body" sz="quarter" idx="17" hasCustomPrompt="1"/>
          </p:nvPr>
        </p:nvSpPr>
        <p:spPr>
          <a:xfrm>
            <a:off x="851337" y="4806729"/>
            <a:ext cx="3268133"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3" name="Text Placeholder 27">
            <a:extLst>
              <a:ext uri="{FF2B5EF4-FFF2-40B4-BE49-F238E27FC236}">
                <a16:creationId xmlns:a16="http://schemas.microsoft.com/office/drawing/2014/main" id="{DC6997D2-7105-6544-8956-694459680097}"/>
              </a:ext>
            </a:extLst>
          </p:cNvPr>
          <p:cNvSpPr>
            <a:spLocks noGrp="1"/>
          </p:cNvSpPr>
          <p:nvPr>
            <p:ph type="body" sz="quarter" idx="18" hasCustomPrompt="1"/>
          </p:nvPr>
        </p:nvSpPr>
        <p:spPr>
          <a:xfrm>
            <a:off x="7172962" y="3998913"/>
            <a:ext cx="884763" cy="790575"/>
          </a:xfrm>
          <a:prstGeom prst="rect">
            <a:avLst/>
          </a:prstGeom>
        </p:spPr>
        <p:txBody>
          <a:bodyPr lIns="0" tIns="0" rIns="0" bIns="0">
            <a:noAutofit/>
          </a:bodyPr>
          <a:lstStyle>
            <a:lvl1pPr marL="0" indent="0">
              <a:buFont typeface="Arial" panose="020B0604020202020204" pitchFamily="34" charset="0"/>
              <a:buNone/>
              <a:defRPr sz="4400" b="1" i="0">
                <a:solidFill>
                  <a:schemeClr val="bg2"/>
                </a:solidFill>
                <a:latin typeface="Arial" panose="020B0604020202020204" pitchFamily="34" charset="0"/>
                <a:cs typeface="Arial" panose="020B0604020202020204" pitchFamily="34" charset="0"/>
              </a:defRPr>
            </a:lvl1pPr>
          </a:lstStyle>
          <a:p>
            <a:pPr lvl="0"/>
            <a:r>
              <a:rPr lang="en-US"/>
              <a:t>00</a:t>
            </a:r>
          </a:p>
        </p:txBody>
      </p:sp>
      <p:sp>
        <p:nvSpPr>
          <p:cNvPr id="44" name="Text Placeholder 29">
            <a:extLst>
              <a:ext uri="{FF2B5EF4-FFF2-40B4-BE49-F238E27FC236}">
                <a16:creationId xmlns:a16="http://schemas.microsoft.com/office/drawing/2014/main" id="{90EC7415-7456-DA4E-8456-22DF07BF7CF0}"/>
              </a:ext>
            </a:extLst>
          </p:cNvPr>
          <p:cNvSpPr>
            <a:spLocks noGrp="1"/>
          </p:cNvSpPr>
          <p:nvPr>
            <p:ph type="body" sz="quarter" idx="19" hasCustomPrompt="1"/>
          </p:nvPr>
        </p:nvSpPr>
        <p:spPr>
          <a:xfrm>
            <a:off x="8057725" y="3998913"/>
            <a:ext cx="2383370" cy="790575"/>
          </a:xfrm>
          <a:prstGeom prst="rect">
            <a:avLst/>
          </a:prstGeom>
        </p:spPr>
        <p:txBody>
          <a:bodyPr>
            <a:normAutofit/>
          </a:bodyPr>
          <a:lstStyle>
            <a:lvl1pPr marL="0" indent="0">
              <a:lnSpc>
                <a:spcPct val="100000"/>
              </a:lnSpc>
              <a:buFont typeface="+mj-lt"/>
              <a:buNone/>
              <a:defRPr sz="18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5" name="Text Placeholder 29">
            <a:extLst>
              <a:ext uri="{FF2B5EF4-FFF2-40B4-BE49-F238E27FC236}">
                <a16:creationId xmlns:a16="http://schemas.microsoft.com/office/drawing/2014/main" id="{1C1B3211-34C3-EE4E-8E4E-1F0BE38B9253}"/>
              </a:ext>
            </a:extLst>
          </p:cNvPr>
          <p:cNvSpPr>
            <a:spLocks noGrp="1"/>
          </p:cNvSpPr>
          <p:nvPr>
            <p:ph type="body" sz="quarter" idx="20" hasCustomPrompt="1"/>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cxnSp>
        <p:nvCxnSpPr>
          <p:cNvPr id="14" name="Straight Connector 13">
            <a:extLst>
              <a:ext uri="{FF2B5EF4-FFF2-40B4-BE49-F238E27FC236}">
                <a16:creationId xmlns:a16="http://schemas.microsoft.com/office/drawing/2014/main" id="{98FFB61E-300E-B84F-8EB9-38EC37E9BACB}"/>
              </a:ext>
            </a:extLst>
          </p:cNvPr>
          <p:cNvCxnSpPr>
            <a:cxnSpLocks/>
          </p:cNvCxnSpPr>
          <p:nvPr userDrawn="1"/>
        </p:nvCxnSpPr>
        <p:spPr>
          <a:xfrm>
            <a:off x="1736103" y="3857544"/>
            <a:ext cx="3288681"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A024D-8337-E54E-A41F-3CEC4536A598}"/>
              </a:ext>
            </a:extLst>
          </p:cNvPr>
          <p:cNvCxnSpPr>
            <a:cxnSpLocks/>
          </p:cNvCxnSpPr>
          <p:nvPr userDrawn="1"/>
        </p:nvCxnSpPr>
        <p:spPr>
          <a:xfrm>
            <a:off x="8057725" y="3857544"/>
            <a:ext cx="3288681"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pic>
        <p:nvPicPr>
          <p:cNvPr id="18" name="Picture 1" descr="/Users/franky/Documents/huge/Keysight/brandin/powerpoint/- Branding/Frame.svgFrame">
            <a:extLst>
              <a:ext uri="{FF2B5EF4-FFF2-40B4-BE49-F238E27FC236}">
                <a16:creationId xmlns:a16="http://schemas.microsoft.com/office/drawing/2014/main" id="{8EA5C906-4509-0A46-BBDD-F8D5E2B74CDC}"/>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2049713131"/>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guide id="3" pos="528">
          <p15:clr>
            <a:srgbClr val="FBAE40"/>
          </p15:clr>
        </p15:guide>
        <p15:guide id="4" pos="7150">
          <p15:clr>
            <a:srgbClr val="FBAE40"/>
          </p15:clr>
        </p15:guide>
        <p15:guide id="5" orient="horz" pos="360">
          <p15:clr>
            <a:srgbClr val="FBAE40"/>
          </p15:clr>
        </p15:guide>
        <p15:guide id="6"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ighlights B">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4963B398-1F3D-6646-9EF6-5A2634A258F1}"/>
              </a:ext>
            </a:extLst>
          </p:cNvPr>
          <p:cNvSpPr>
            <a:spLocks noGrp="1"/>
          </p:cNvSpPr>
          <p:nvPr>
            <p:ph type="pic" sz="quarter" idx="10"/>
          </p:nvPr>
        </p:nvSpPr>
        <p:spPr>
          <a:xfrm>
            <a:off x="851337" y="1043771"/>
            <a:ext cx="4152899" cy="2750376"/>
          </a:xfrm>
          <a:prstGeom prst="rect">
            <a:avLst/>
          </a:prstGeom>
        </p:spPr>
        <p:txBody>
          <a:bodyPr/>
          <a:lstStyle/>
          <a:p>
            <a:r>
              <a:rPr lang="en-US"/>
              <a:t>Click icon to add picture</a:t>
            </a:r>
          </a:p>
        </p:txBody>
      </p:sp>
      <p:sp>
        <p:nvSpPr>
          <p:cNvPr id="18" name="Picture Placeholder 12">
            <a:extLst>
              <a:ext uri="{FF2B5EF4-FFF2-40B4-BE49-F238E27FC236}">
                <a16:creationId xmlns:a16="http://schemas.microsoft.com/office/drawing/2014/main" id="{ED4BC287-0D66-1741-B482-8911F1CD18D3}"/>
              </a:ext>
            </a:extLst>
          </p:cNvPr>
          <p:cNvSpPr>
            <a:spLocks noGrp="1"/>
          </p:cNvSpPr>
          <p:nvPr>
            <p:ph type="pic" sz="quarter" idx="11"/>
          </p:nvPr>
        </p:nvSpPr>
        <p:spPr>
          <a:xfrm>
            <a:off x="7172960" y="1043771"/>
            <a:ext cx="4152899" cy="2750376"/>
          </a:xfrm>
          <a:prstGeom prst="rect">
            <a:avLst/>
          </a:prstGeom>
        </p:spPr>
        <p:txBody>
          <a:bodyPr/>
          <a:lstStyle/>
          <a:p>
            <a:r>
              <a:rPr lang="en-US"/>
              <a:t>Click icon to add picture</a:t>
            </a:r>
          </a:p>
        </p:txBody>
      </p:sp>
      <p:sp>
        <p:nvSpPr>
          <p:cNvPr id="21" name="Text Placeholder 27">
            <a:extLst>
              <a:ext uri="{FF2B5EF4-FFF2-40B4-BE49-F238E27FC236}">
                <a16:creationId xmlns:a16="http://schemas.microsoft.com/office/drawing/2014/main" id="{2748ACEA-E718-584B-A9E8-911650B0D75D}"/>
              </a:ext>
            </a:extLst>
          </p:cNvPr>
          <p:cNvSpPr>
            <a:spLocks noGrp="1"/>
          </p:cNvSpPr>
          <p:nvPr>
            <p:ph type="body" sz="quarter" idx="15" hasCustomPrompt="1"/>
          </p:nvPr>
        </p:nvSpPr>
        <p:spPr>
          <a:xfrm>
            <a:off x="851339" y="3998913"/>
            <a:ext cx="884764" cy="790575"/>
          </a:xfrm>
          <a:prstGeom prst="rect">
            <a:avLst/>
          </a:prstGeom>
          <a:ln>
            <a:noFill/>
          </a:ln>
        </p:spPr>
        <p:txBody>
          <a:bodyPr lIns="0" tIns="0" rIns="0" bIns="0">
            <a:noAutofit/>
          </a:bodyPr>
          <a:lstStyle>
            <a:lvl1pPr marL="0" indent="0">
              <a:buNone/>
              <a:defRPr sz="4400" b="1" i="0">
                <a:solidFill>
                  <a:schemeClr val="accent3"/>
                </a:solidFill>
                <a:latin typeface="Arial" panose="020B0604020202020204" pitchFamily="34" charset="0"/>
                <a:cs typeface="Arial" panose="020B0604020202020204" pitchFamily="34" charset="0"/>
              </a:defRPr>
            </a:lvl1pPr>
          </a:lstStyle>
          <a:p>
            <a:pPr lvl="0"/>
            <a:r>
              <a:rPr lang="en-US"/>
              <a:t>00</a:t>
            </a:r>
          </a:p>
        </p:txBody>
      </p:sp>
      <p:sp>
        <p:nvSpPr>
          <p:cNvPr id="22" name="Text Placeholder 29">
            <a:extLst>
              <a:ext uri="{FF2B5EF4-FFF2-40B4-BE49-F238E27FC236}">
                <a16:creationId xmlns:a16="http://schemas.microsoft.com/office/drawing/2014/main" id="{B7C378FC-0A3B-0F45-8C62-96462992AF1E}"/>
              </a:ext>
            </a:extLst>
          </p:cNvPr>
          <p:cNvSpPr>
            <a:spLocks noGrp="1"/>
          </p:cNvSpPr>
          <p:nvPr>
            <p:ph type="body" sz="quarter" idx="16" hasCustomPrompt="1"/>
          </p:nvPr>
        </p:nvSpPr>
        <p:spPr>
          <a:xfrm>
            <a:off x="1736103" y="3998913"/>
            <a:ext cx="2383369" cy="790575"/>
          </a:xfrm>
          <a:prstGeom prst="rect">
            <a:avLst/>
          </a:prstGeom>
        </p:spPr>
        <p:txBody>
          <a:bodyPr>
            <a:normAutofit/>
          </a:bodyPr>
          <a:lstStyle>
            <a:lvl1pPr marL="0" indent="0">
              <a:lnSpc>
                <a:spcPct val="100000"/>
              </a:lnSpc>
              <a:buNone/>
              <a:defRPr sz="1800" b="1" i="0">
                <a:latin typeface="Arial" panose="020B0604020202020204" pitchFamily="34" charset="0"/>
                <a:cs typeface="Arial" panose="020B0604020202020204" pitchFamily="34" charset="0"/>
              </a:defRPr>
            </a:lvl1pPr>
          </a:lstStyle>
          <a:p>
            <a:pPr lvl="0"/>
            <a:r>
              <a:rPr lang="en-US"/>
              <a:t>Headline</a:t>
            </a:r>
          </a:p>
        </p:txBody>
      </p:sp>
      <p:sp>
        <p:nvSpPr>
          <p:cNvPr id="23" name="Text Placeholder 29">
            <a:extLst>
              <a:ext uri="{FF2B5EF4-FFF2-40B4-BE49-F238E27FC236}">
                <a16:creationId xmlns:a16="http://schemas.microsoft.com/office/drawing/2014/main" id="{F2D1E1FC-2B70-8245-9426-F6E0989630CD}"/>
              </a:ext>
            </a:extLst>
          </p:cNvPr>
          <p:cNvSpPr>
            <a:spLocks noGrp="1"/>
          </p:cNvSpPr>
          <p:nvPr>
            <p:ph type="body" sz="quarter" idx="17" hasCustomPrompt="1"/>
          </p:nvPr>
        </p:nvSpPr>
        <p:spPr>
          <a:xfrm>
            <a:off x="851337" y="4806729"/>
            <a:ext cx="3268133"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24" name="Text Placeholder 27">
            <a:extLst>
              <a:ext uri="{FF2B5EF4-FFF2-40B4-BE49-F238E27FC236}">
                <a16:creationId xmlns:a16="http://schemas.microsoft.com/office/drawing/2014/main" id="{AF0FC5CD-AE50-784E-AC39-4A76B06AC699}"/>
              </a:ext>
            </a:extLst>
          </p:cNvPr>
          <p:cNvSpPr>
            <a:spLocks noGrp="1"/>
          </p:cNvSpPr>
          <p:nvPr>
            <p:ph type="body" sz="quarter" idx="18" hasCustomPrompt="1"/>
          </p:nvPr>
        </p:nvSpPr>
        <p:spPr>
          <a:xfrm>
            <a:off x="7172962" y="3998913"/>
            <a:ext cx="884763" cy="790575"/>
          </a:xfrm>
          <a:prstGeom prst="rect">
            <a:avLst/>
          </a:prstGeom>
          <a:ln>
            <a:noFill/>
          </a:ln>
        </p:spPr>
        <p:txBody>
          <a:bodyPr lIns="0" tIns="0" rIns="0" bIns="0">
            <a:noAutofit/>
          </a:bodyPr>
          <a:lstStyle>
            <a:lvl1pPr marL="0" indent="0">
              <a:buFont typeface="Arial" panose="020B0604020202020204" pitchFamily="34" charset="0"/>
              <a:buNone/>
              <a:defRPr sz="4400" b="1" i="0">
                <a:solidFill>
                  <a:schemeClr val="accent6"/>
                </a:solidFill>
                <a:latin typeface="Arial" panose="020B0604020202020204" pitchFamily="34" charset="0"/>
                <a:cs typeface="Arial" panose="020B0604020202020204" pitchFamily="34" charset="0"/>
              </a:defRPr>
            </a:lvl1pPr>
          </a:lstStyle>
          <a:p>
            <a:pPr lvl="0"/>
            <a:r>
              <a:rPr lang="en-US"/>
              <a:t>00</a:t>
            </a:r>
          </a:p>
        </p:txBody>
      </p:sp>
      <p:sp>
        <p:nvSpPr>
          <p:cNvPr id="25" name="Text Placeholder 29">
            <a:extLst>
              <a:ext uri="{FF2B5EF4-FFF2-40B4-BE49-F238E27FC236}">
                <a16:creationId xmlns:a16="http://schemas.microsoft.com/office/drawing/2014/main" id="{5FD058C2-D00F-AB4D-898B-E80668418AF5}"/>
              </a:ext>
            </a:extLst>
          </p:cNvPr>
          <p:cNvSpPr>
            <a:spLocks noGrp="1"/>
          </p:cNvSpPr>
          <p:nvPr>
            <p:ph type="body" sz="quarter" idx="19" hasCustomPrompt="1"/>
          </p:nvPr>
        </p:nvSpPr>
        <p:spPr>
          <a:xfrm>
            <a:off x="8057725" y="3998913"/>
            <a:ext cx="2383370" cy="790575"/>
          </a:xfrm>
          <a:prstGeom prst="rect">
            <a:avLst/>
          </a:prstGeom>
        </p:spPr>
        <p:txBody>
          <a:bodyPr>
            <a:normAutofit/>
          </a:bodyPr>
          <a:lstStyle>
            <a:lvl1pPr marL="0" indent="0">
              <a:lnSpc>
                <a:spcPct val="100000"/>
              </a:lnSpc>
              <a:buFont typeface="+mj-lt"/>
              <a:buNone/>
              <a:defRPr sz="1800" b="1" i="0">
                <a:latin typeface="Arial" panose="020B0604020202020204" pitchFamily="34" charset="0"/>
                <a:cs typeface="Arial" panose="020B0604020202020204" pitchFamily="34" charset="0"/>
              </a:defRPr>
            </a:lvl1pPr>
          </a:lstStyle>
          <a:p>
            <a:pPr lvl="0"/>
            <a:r>
              <a:rPr lang="en-US"/>
              <a:t>Headline</a:t>
            </a:r>
          </a:p>
        </p:txBody>
      </p:sp>
      <p:sp>
        <p:nvSpPr>
          <p:cNvPr id="26" name="Text Placeholder 29">
            <a:extLst>
              <a:ext uri="{FF2B5EF4-FFF2-40B4-BE49-F238E27FC236}">
                <a16:creationId xmlns:a16="http://schemas.microsoft.com/office/drawing/2014/main" id="{93F0B492-ED26-6940-9CB9-CA9E5B7D22B7}"/>
              </a:ext>
            </a:extLst>
          </p:cNvPr>
          <p:cNvSpPr>
            <a:spLocks noGrp="1"/>
          </p:cNvSpPr>
          <p:nvPr>
            <p:ph type="body" sz="quarter" idx="20" hasCustomPrompt="1"/>
          </p:nvPr>
        </p:nvSpPr>
        <p:spPr>
          <a:xfrm>
            <a:off x="7172960" y="4806729"/>
            <a:ext cx="3268133" cy="790575"/>
          </a:xfrm>
          <a:prstGeom prst="rect">
            <a:avLst/>
          </a:prstGeom>
        </p:spPr>
        <p:txBody>
          <a:bodyPr lIns="0" tIns="0" rIns="0" bIns="0">
            <a:normAutofit/>
          </a:bodyPr>
          <a:lstStyle>
            <a:lvl1pPr marL="0" indent="0">
              <a:lnSpc>
                <a:spcPct val="100000"/>
              </a:lnSpc>
              <a:buFont typeface="+mj-lt"/>
              <a:buNone/>
              <a:defRPr sz="1600" b="0" i="0">
                <a:latin typeface="Arial" panose="020B0604020202020204" pitchFamily="34" charset="0"/>
                <a:cs typeface="Arial" panose="020B0604020202020204" pitchFamily="34" charset="0"/>
              </a:defRPr>
            </a:lvl1pPr>
          </a:lstStyle>
          <a:p>
            <a:pPr lvl="0"/>
            <a:r>
              <a:rPr lang="en-US"/>
              <a:t>Body copy.</a:t>
            </a:r>
          </a:p>
        </p:txBody>
      </p:sp>
      <p:cxnSp>
        <p:nvCxnSpPr>
          <p:cNvPr id="27" name="Straight Connector 26">
            <a:extLst>
              <a:ext uri="{FF2B5EF4-FFF2-40B4-BE49-F238E27FC236}">
                <a16:creationId xmlns:a16="http://schemas.microsoft.com/office/drawing/2014/main" id="{B3E5EA53-C873-9840-96D6-D6EA7E5159BA}"/>
              </a:ext>
            </a:extLst>
          </p:cNvPr>
          <p:cNvCxnSpPr>
            <a:cxnSpLocks/>
          </p:cNvCxnSpPr>
          <p:nvPr userDrawn="1"/>
        </p:nvCxnSpPr>
        <p:spPr>
          <a:xfrm>
            <a:off x="1736103" y="3857544"/>
            <a:ext cx="3288681"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FD0C05-0F77-7748-8EC8-2998ED8D6AFD}"/>
              </a:ext>
            </a:extLst>
          </p:cNvPr>
          <p:cNvCxnSpPr>
            <a:cxnSpLocks/>
          </p:cNvCxnSpPr>
          <p:nvPr userDrawn="1"/>
        </p:nvCxnSpPr>
        <p:spPr>
          <a:xfrm>
            <a:off x="8057725" y="3857544"/>
            <a:ext cx="3288681"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 descr="/Users/franky/Documents/huge/Keysight/brandin/powerpoint/- Branding/Frame.svgFrame">
            <a:extLst>
              <a:ext uri="{FF2B5EF4-FFF2-40B4-BE49-F238E27FC236}">
                <a16:creationId xmlns:a16="http://schemas.microsoft.com/office/drawing/2014/main" id="{0BED0078-A0E8-9D4D-A1D0-33DD203D4CE9}"/>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8765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FA40DE4-703E-4F4F-98DD-42FE209AB494}"/>
              </a:ext>
            </a:extLst>
          </p:cNvPr>
          <p:cNvCxnSpPr>
            <a:cxnSpLocks/>
          </p:cNvCxnSpPr>
          <p:nvPr userDrawn="1"/>
        </p:nvCxnSpPr>
        <p:spPr>
          <a:xfrm>
            <a:off x="1616856" y="3484692"/>
            <a:ext cx="1539256"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7">
            <a:extLst>
              <a:ext uri="{FF2B5EF4-FFF2-40B4-BE49-F238E27FC236}">
                <a16:creationId xmlns:a16="http://schemas.microsoft.com/office/drawing/2014/main" id="{10579543-1896-3545-BC93-A0E919612050}"/>
              </a:ext>
            </a:extLst>
          </p:cNvPr>
          <p:cNvSpPr>
            <a:spLocks noGrp="1"/>
          </p:cNvSpPr>
          <p:nvPr>
            <p:ph type="body" sz="quarter" idx="15" hasCustomPrompt="1"/>
          </p:nvPr>
        </p:nvSpPr>
        <p:spPr>
          <a:xfrm>
            <a:off x="861586" y="3699630"/>
            <a:ext cx="755658" cy="790575"/>
          </a:xfrm>
          <a:prstGeom prst="rect">
            <a:avLst/>
          </a:prstGeom>
        </p:spPr>
        <p:txBody>
          <a:bodyPr lIns="0" tIns="0" rIns="0" bIns="0">
            <a:noAutofit/>
          </a:bodyPr>
          <a:lstStyle>
            <a:lvl1pPr marL="0" indent="0">
              <a:buNone/>
              <a:defRPr sz="4000" b="1" i="0">
                <a:solidFill>
                  <a:schemeClr val="accent2"/>
                </a:solidFill>
                <a:latin typeface="Arial" panose="020B0604020202020204" pitchFamily="34" charset="0"/>
                <a:cs typeface="Arial" panose="020B0604020202020204" pitchFamily="34" charset="0"/>
              </a:defRPr>
            </a:lvl1pPr>
          </a:lstStyle>
          <a:p>
            <a:pPr lvl="0"/>
            <a:r>
              <a:rPr lang="en-US"/>
              <a:t>00</a:t>
            </a:r>
          </a:p>
        </p:txBody>
      </p:sp>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1645176"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3" name="Text Placeholder 27">
            <a:extLst>
              <a:ext uri="{FF2B5EF4-FFF2-40B4-BE49-F238E27FC236}">
                <a16:creationId xmlns:a16="http://schemas.microsoft.com/office/drawing/2014/main" id="{4F114B79-41DE-A24A-A0DA-AF1FDE591E38}"/>
              </a:ext>
            </a:extLst>
          </p:cNvPr>
          <p:cNvSpPr>
            <a:spLocks noGrp="1"/>
          </p:cNvSpPr>
          <p:nvPr>
            <p:ph type="body" sz="quarter" idx="17" hasCustomPrompt="1"/>
          </p:nvPr>
        </p:nvSpPr>
        <p:spPr>
          <a:xfrm>
            <a:off x="3593754" y="3699630"/>
            <a:ext cx="755658" cy="790575"/>
          </a:xfrm>
          <a:prstGeom prst="rect">
            <a:avLst/>
          </a:prstGeom>
        </p:spPr>
        <p:txBody>
          <a:bodyPr lIns="0" tIns="0" rIns="0" bIns="0">
            <a:noAutofit/>
          </a:bodyPr>
          <a:lstStyle>
            <a:lvl1pPr marL="0" indent="0">
              <a:buNone/>
              <a:defRPr sz="4000" b="1" i="0">
                <a:solidFill>
                  <a:schemeClr val="bg2"/>
                </a:solidFill>
                <a:latin typeface="Arial" panose="020B0604020202020204" pitchFamily="34" charset="0"/>
                <a:cs typeface="Arial" panose="020B0604020202020204" pitchFamily="34" charset="0"/>
              </a:defRPr>
            </a:lvl1pPr>
          </a:lstStyle>
          <a:p>
            <a:pPr lvl="0"/>
            <a:r>
              <a:rPr lang="en-US"/>
              <a:t>00</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4377344"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587"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37" name="Picture Placeholder 12">
            <a:extLst>
              <a:ext uri="{FF2B5EF4-FFF2-40B4-BE49-F238E27FC236}">
                <a16:creationId xmlns:a16="http://schemas.microsoft.com/office/drawing/2014/main" id="{6F68ADA9-0181-CF4F-93EF-7AAB81E14903}"/>
              </a:ext>
            </a:extLst>
          </p:cNvPr>
          <p:cNvSpPr>
            <a:spLocks noGrp="1"/>
          </p:cNvSpPr>
          <p:nvPr>
            <p:ph type="pic" sz="quarter" idx="10"/>
          </p:nvPr>
        </p:nvSpPr>
        <p:spPr>
          <a:xfrm>
            <a:off x="859932" y="1895762"/>
            <a:ext cx="2297430" cy="1531620"/>
          </a:xfrm>
          <a:prstGeom prst="rect">
            <a:avLst/>
          </a:prstGeom>
        </p:spPr>
        <p:txBody>
          <a:bodyPr/>
          <a:lstStyle/>
          <a:p>
            <a:r>
              <a:rPr lang="en-US"/>
              <a:t>Click icon to add picture</a:t>
            </a:r>
          </a:p>
        </p:txBody>
      </p:sp>
      <p:sp>
        <p:nvSpPr>
          <p:cNvPr id="38" name="Picture Placeholder 12">
            <a:extLst>
              <a:ext uri="{FF2B5EF4-FFF2-40B4-BE49-F238E27FC236}">
                <a16:creationId xmlns:a16="http://schemas.microsoft.com/office/drawing/2014/main" id="{04124E09-D0FF-5548-9C10-7182800C9204}"/>
              </a:ext>
            </a:extLst>
          </p:cNvPr>
          <p:cNvSpPr>
            <a:spLocks noGrp="1"/>
          </p:cNvSpPr>
          <p:nvPr>
            <p:ph type="pic" sz="quarter" idx="20"/>
          </p:nvPr>
        </p:nvSpPr>
        <p:spPr>
          <a:xfrm>
            <a:off x="3578915" y="1895762"/>
            <a:ext cx="2297430" cy="1531620"/>
          </a:xfrm>
          <a:prstGeom prst="rect">
            <a:avLst/>
          </a:prstGeom>
        </p:spPr>
        <p:txBody>
          <a:bodyPr/>
          <a:lstStyle/>
          <a:p>
            <a:r>
              <a:rPr lang="en-US"/>
              <a:t>Click icon to add picture</a:t>
            </a:r>
          </a:p>
        </p:txBody>
      </p:sp>
      <p:sp>
        <p:nvSpPr>
          <p:cNvPr id="39" name="Picture Placeholder 12">
            <a:extLst>
              <a:ext uri="{FF2B5EF4-FFF2-40B4-BE49-F238E27FC236}">
                <a16:creationId xmlns:a16="http://schemas.microsoft.com/office/drawing/2014/main" id="{2310FA7A-10C1-8F4B-8D25-AD349C1DA28F}"/>
              </a:ext>
            </a:extLst>
          </p:cNvPr>
          <p:cNvSpPr>
            <a:spLocks noGrp="1"/>
          </p:cNvSpPr>
          <p:nvPr>
            <p:ph type="pic" sz="quarter" idx="21"/>
          </p:nvPr>
        </p:nvSpPr>
        <p:spPr>
          <a:xfrm>
            <a:off x="6328378" y="1895762"/>
            <a:ext cx="2297430" cy="1531620"/>
          </a:xfrm>
          <a:prstGeom prst="rect">
            <a:avLst/>
          </a:prstGeom>
        </p:spPr>
        <p:txBody>
          <a:bodyPr/>
          <a:lstStyle/>
          <a:p>
            <a:r>
              <a:rPr lang="en-US"/>
              <a:t>Click icon to add picture</a:t>
            </a:r>
          </a:p>
        </p:txBody>
      </p:sp>
      <p:sp>
        <p:nvSpPr>
          <p:cNvPr id="40" name="Picture Placeholder 12">
            <a:extLst>
              <a:ext uri="{FF2B5EF4-FFF2-40B4-BE49-F238E27FC236}">
                <a16:creationId xmlns:a16="http://schemas.microsoft.com/office/drawing/2014/main" id="{7227903C-E9DC-8648-9B89-7767753D7756}"/>
              </a:ext>
            </a:extLst>
          </p:cNvPr>
          <p:cNvSpPr>
            <a:spLocks noGrp="1"/>
          </p:cNvSpPr>
          <p:nvPr>
            <p:ph type="pic" sz="quarter" idx="22"/>
          </p:nvPr>
        </p:nvSpPr>
        <p:spPr>
          <a:xfrm>
            <a:off x="9047362" y="1895762"/>
            <a:ext cx="2297430" cy="1531620"/>
          </a:xfrm>
          <a:prstGeom prst="rect">
            <a:avLst/>
          </a:prstGeom>
        </p:spPr>
        <p:txBody>
          <a:bodyPr/>
          <a:lstStyle/>
          <a:p>
            <a:r>
              <a:rPr lang="en-US"/>
              <a:t>Click icon to add picture</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375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2" name="Text Placeholder 27">
            <a:extLst>
              <a:ext uri="{FF2B5EF4-FFF2-40B4-BE49-F238E27FC236}">
                <a16:creationId xmlns:a16="http://schemas.microsoft.com/office/drawing/2014/main" id="{B32EBF37-4C9F-1F42-B329-48FD79E5811E}"/>
              </a:ext>
            </a:extLst>
          </p:cNvPr>
          <p:cNvSpPr>
            <a:spLocks noGrp="1"/>
          </p:cNvSpPr>
          <p:nvPr>
            <p:ph type="body" sz="quarter" idx="24" hasCustomPrompt="1"/>
          </p:nvPr>
        </p:nvSpPr>
        <p:spPr>
          <a:xfrm>
            <a:off x="6328622" y="3699630"/>
            <a:ext cx="755658" cy="790575"/>
          </a:xfrm>
          <a:prstGeom prst="rect">
            <a:avLst/>
          </a:prstGeom>
        </p:spPr>
        <p:txBody>
          <a:bodyPr lIns="0" tIns="0" rIns="0" bIns="0">
            <a:noAutofit/>
          </a:bodyPr>
          <a:lstStyle>
            <a:lvl1pPr marL="0" indent="0">
              <a:buNone/>
              <a:defRPr sz="4000" b="1" i="0">
                <a:solidFill>
                  <a:schemeClr val="accent3"/>
                </a:solidFill>
                <a:latin typeface="Arial" panose="020B0604020202020204" pitchFamily="34" charset="0"/>
                <a:cs typeface="Arial" panose="020B0604020202020204" pitchFamily="34" charset="0"/>
              </a:defRPr>
            </a:lvl1pPr>
          </a:lstStyle>
          <a:p>
            <a:pPr lvl="0"/>
            <a:r>
              <a:rPr lang="en-US"/>
              <a:t>00</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7112212"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28622"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5" name="Text Placeholder 27">
            <a:extLst>
              <a:ext uri="{FF2B5EF4-FFF2-40B4-BE49-F238E27FC236}">
                <a16:creationId xmlns:a16="http://schemas.microsoft.com/office/drawing/2014/main" id="{067DB857-E8DE-4248-AAB2-DF980E0806D4}"/>
              </a:ext>
            </a:extLst>
          </p:cNvPr>
          <p:cNvSpPr>
            <a:spLocks noGrp="1"/>
          </p:cNvSpPr>
          <p:nvPr>
            <p:ph type="body" sz="quarter" idx="27" hasCustomPrompt="1"/>
          </p:nvPr>
        </p:nvSpPr>
        <p:spPr>
          <a:xfrm>
            <a:off x="9049878" y="3699630"/>
            <a:ext cx="755658" cy="790575"/>
          </a:xfrm>
          <a:prstGeom prst="rect">
            <a:avLst/>
          </a:prstGeom>
        </p:spPr>
        <p:txBody>
          <a:bodyPr lIns="0" tIns="0" rIns="0" bIns="0">
            <a:noAutofit/>
          </a:bodyPr>
          <a:lstStyle>
            <a:lvl1pPr marL="0" indent="0">
              <a:buNone/>
              <a:defRPr sz="4000" b="1" i="0">
                <a:solidFill>
                  <a:schemeClr val="accent6"/>
                </a:solidFill>
                <a:latin typeface="Arial" panose="020B0604020202020204" pitchFamily="34" charset="0"/>
                <a:cs typeface="Arial" panose="020B0604020202020204" pitchFamily="34" charset="0"/>
              </a:defRPr>
            </a:lvl1pPr>
          </a:lstStyle>
          <a:p>
            <a:pPr lvl="0"/>
            <a:r>
              <a:rPr lang="en-US"/>
              <a:t>00</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833468" y="3708861"/>
            <a:ext cx="1511324" cy="790575"/>
          </a:xfrm>
          <a:prstGeom prst="rect">
            <a:avLst/>
          </a:prstGeom>
        </p:spPr>
        <p:txBody>
          <a:bodyPr>
            <a:normAutofit/>
          </a:bodyPr>
          <a:lstStyle>
            <a:lvl1pPr marL="0" indent="0">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49878"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cxnSp>
        <p:nvCxnSpPr>
          <p:cNvPr id="30" name="Straight Connector 29">
            <a:extLst>
              <a:ext uri="{FF2B5EF4-FFF2-40B4-BE49-F238E27FC236}">
                <a16:creationId xmlns:a16="http://schemas.microsoft.com/office/drawing/2014/main" id="{10B8D21C-8B78-C545-8C47-E4B83CA5CDAB}"/>
              </a:ext>
            </a:extLst>
          </p:cNvPr>
          <p:cNvCxnSpPr>
            <a:cxnSpLocks/>
          </p:cNvCxnSpPr>
          <p:nvPr userDrawn="1"/>
        </p:nvCxnSpPr>
        <p:spPr>
          <a:xfrm>
            <a:off x="4349412" y="3484692"/>
            <a:ext cx="1539256"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F55081-EA49-D347-B388-CCAEC641A341}"/>
              </a:ext>
            </a:extLst>
          </p:cNvPr>
          <p:cNvCxnSpPr>
            <a:cxnSpLocks/>
          </p:cNvCxnSpPr>
          <p:nvPr userDrawn="1"/>
        </p:nvCxnSpPr>
        <p:spPr>
          <a:xfrm>
            <a:off x="7101214" y="3484692"/>
            <a:ext cx="153925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FA2A22-1173-2E4C-90F7-69DE1319B71A}"/>
              </a:ext>
            </a:extLst>
          </p:cNvPr>
          <p:cNvCxnSpPr>
            <a:cxnSpLocks/>
          </p:cNvCxnSpPr>
          <p:nvPr userDrawn="1"/>
        </p:nvCxnSpPr>
        <p:spPr>
          <a:xfrm>
            <a:off x="9820904" y="3484692"/>
            <a:ext cx="1539256" cy="0"/>
          </a:xfrm>
          <a:prstGeom prst="line">
            <a:avLst/>
          </a:prstGeom>
          <a:ln w="1016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itle Placeholder 3">
            <a:extLst>
              <a:ext uri="{FF2B5EF4-FFF2-40B4-BE49-F238E27FC236}">
                <a16:creationId xmlns:a16="http://schemas.microsoft.com/office/drawing/2014/main" id="{E6B93876-AC51-CC4B-8A92-A5B6BA0934D7}"/>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54" name="Text Placeholder 28">
            <a:extLst>
              <a:ext uri="{FF2B5EF4-FFF2-40B4-BE49-F238E27FC236}">
                <a16:creationId xmlns:a16="http://schemas.microsoft.com/office/drawing/2014/main" id="{2629CB18-0915-D24F-80DC-9D7FED1BBD52}"/>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52" name="Picture 1" descr="/Users/franky/Documents/huge/Keysight/brandin/powerpoint/- Branding/Frame.svgFrame">
            <a:extLst>
              <a:ext uri="{FF2B5EF4-FFF2-40B4-BE49-F238E27FC236}">
                <a16:creationId xmlns:a16="http://schemas.microsoft.com/office/drawing/2014/main" id="{BF8BA014-8222-2D45-9531-12AAF34FEC27}"/>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577205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3960">
          <p15:clr>
            <a:srgbClr val="FBAE40"/>
          </p15:clr>
        </p15:guide>
        <p15:guide id="6" orient="horz" pos="360">
          <p15:clr>
            <a:srgbClr val="FBAE40"/>
          </p15:clr>
        </p15:guide>
        <p15:guide id="7" pos="432">
          <p15:clr>
            <a:srgbClr val="FBAE40"/>
          </p15:clr>
        </p15:guide>
        <p15:guide id="8" orient="horz" pos="7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up Option A">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858544"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3586222"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061"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37" name="Picture Placeholder 12">
            <a:extLst>
              <a:ext uri="{FF2B5EF4-FFF2-40B4-BE49-F238E27FC236}">
                <a16:creationId xmlns:a16="http://schemas.microsoft.com/office/drawing/2014/main" id="{6F68ADA9-0181-CF4F-93EF-7AAB81E14903}"/>
              </a:ext>
            </a:extLst>
          </p:cNvPr>
          <p:cNvSpPr>
            <a:spLocks noGrp="1"/>
          </p:cNvSpPr>
          <p:nvPr>
            <p:ph type="pic" sz="quarter" idx="10"/>
          </p:nvPr>
        </p:nvSpPr>
        <p:spPr>
          <a:xfrm>
            <a:off x="859406" y="1895762"/>
            <a:ext cx="2297430" cy="1531620"/>
          </a:xfrm>
          <a:prstGeom prst="rect">
            <a:avLst/>
          </a:prstGeom>
        </p:spPr>
        <p:txBody>
          <a:bodyPr/>
          <a:lstStyle/>
          <a:p>
            <a:r>
              <a:rPr lang="en-US"/>
              <a:t>Click icon to add picture</a:t>
            </a:r>
          </a:p>
        </p:txBody>
      </p:sp>
      <p:sp>
        <p:nvSpPr>
          <p:cNvPr id="38" name="Picture Placeholder 12">
            <a:extLst>
              <a:ext uri="{FF2B5EF4-FFF2-40B4-BE49-F238E27FC236}">
                <a16:creationId xmlns:a16="http://schemas.microsoft.com/office/drawing/2014/main" id="{04124E09-D0FF-5548-9C10-7182800C9204}"/>
              </a:ext>
            </a:extLst>
          </p:cNvPr>
          <p:cNvSpPr>
            <a:spLocks noGrp="1"/>
          </p:cNvSpPr>
          <p:nvPr>
            <p:ph type="pic" sz="quarter" idx="20"/>
          </p:nvPr>
        </p:nvSpPr>
        <p:spPr>
          <a:xfrm>
            <a:off x="3578740" y="1895762"/>
            <a:ext cx="2297430" cy="1531620"/>
          </a:xfrm>
          <a:prstGeom prst="rect">
            <a:avLst/>
          </a:prstGeom>
        </p:spPr>
        <p:txBody>
          <a:bodyPr/>
          <a:lstStyle/>
          <a:p>
            <a:r>
              <a:rPr lang="en-US"/>
              <a:t>Click icon to add picture</a:t>
            </a:r>
          </a:p>
        </p:txBody>
      </p:sp>
      <p:sp>
        <p:nvSpPr>
          <p:cNvPr id="39" name="Picture Placeholder 12">
            <a:extLst>
              <a:ext uri="{FF2B5EF4-FFF2-40B4-BE49-F238E27FC236}">
                <a16:creationId xmlns:a16="http://schemas.microsoft.com/office/drawing/2014/main" id="{2310FA7A-10C1-8F4B-8D25-AD349C1DA28F}"/>
              </a:ext>
            </a:extLst>
          </p:cNvPr>
          <p:cNvSpPr>
            <a:spLocks noGrp="1"/>
          </p:cNvSpPr>
          <p:nvPr>
            <p:ph type="pic" sz="quarter" idx="21"/>
          </p:nvPr>
        </p:nvSpPr>
        <p:spPr>
          <a:xfrm>
            <a:off x="6328554" y="1895762"/>
            <a:ext cx="2297430" cy="1531620"/>
          </a:xfrm>
          <a:prstGeom prst="rect">
            <a:avLst/>
          </a:prstGeom>
        </p:spPr>
        <p:txBody>
          <a:bodyPr/>
          <a:lstStyle/>
          <a:p>
            <a:r>
              <a:rPr lang="en-US"/>
              <a:t>Click icon to add picture</a:t>
            </a:r>
          </a:p>
        </p:txBody>
      </p:sp>
      <p:sp>
        <p:nvSpPr>
          <p:cNvPr id="40" name="Picture Placeholder 12">
            <a:extLst>
              <a:ext uri="{FF2B5EF4-FFF2-40B4-BE49-F238E27FC236}">
                <a16:creationId xmlns:a16="http://schemas.microsoft.com/office/drawing/2014/main" id="{7227903C-E9DC-8648-9B89-7767753D7756}"/>
              </a:ext>
            </a:extLst>
          </p:cNvPr>
          <p:cNvSpPr>
            <a:spLocks noGrp="1"/>
          </p:cNvSpPr>
          <p:nvPr>
            <p:ph type="pic" sz="quarter" idx="22"/>
          </p:nvPr>
        </p:nvSpPr>
        <p:spPr>
          <a:xfrm>
            <a:off x="9063128" y="1895762"/>
            <a:ext cx="2297430" cy="1531620"/>
          </a:xfrm>
          <a:prstGeom prst="rect">
            <a:avLst/>
          </a:prstGeom>
        </p:spPr>
        <p:txBody>
          <a:bodyPr/>
          <a:lstStyle/>
          <a:p>
            <a:r>
              <a:rPr lang="en-US"/>
              <a:t>Click icon to add picture</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96496" y="4523164"/>
            <a:ext cx="2297430"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6327296"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29812"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063128" y="3708861"/>
            <a:ext cx="2297430" cy="790575"/>
          </a:xfrm>
          <a:prstGeom prst="rect">
            <a:avLst/>
          </a:prstGeom>
        </p:spPr>
        <p:txBody>
          <a:bodyPr lIns="0" tIns="0" rIns="0" bIns="0">
            <a:normAutofit/>
          </a:bodyPr>
          <a:lstStyle>
            <a:lvl1pPr marL="0" indent="0" algn="ctr">
              <a:lnSpc>
                <a:spcPct val="10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5644" y="4523164"/>
            <a:ext cx="2294914" cy="790575"/>
          </a:xfrm>
          <a:prstGeom prst="rect">
            <a:avLst/>
          </a:prstGeom>
        </p:spPr>
        <p:txBody>
          <a:bodyPr lIns="0" tIns="0" rIns="0" bIns="0">
            <a:norm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Body copy.</a:t>
            </a:r>
          </a:p>
        </p:txBody>
      </p:sp>
      <p:sp>
        <p:nvSpPr>
          <p:cNvPr id="25" name="Title Placeholder 3">
            <a:extLst>
              <a:ext uri="{FF2B5EF4-FFF2-40B4-BE49-F238E27FC236}">
                <a16:creationId xmlns:a16="http://schemas.microsoft.com/office/drawing/2014/main" id="{5BC2F003-516B-7640-BDBB-14889F259785}"/>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26" name="Text Placeholder 28">
            <a:extLst>
              <a:ext uri="{FF2B5EF4-FFF2-40B4-BE49-F238E27FC236}">
                <a16:creationId xmlns:a16="http://schemas.microsoft.com/office/drawing/2014/main" id="{3F0A3ECE-EEA6-134F-9307-A99EC97D4E9E}"/>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24" name="Picture 1" descr="/Users/franky/Documents/huge/Keysight/brandin/powerpoint/- Branding/Frame.svgFrame">
            <a:extLst>
              <a:ext uri="{FF2B5EF4-FFF2-40B4-BE49-F238E27FC236}">
                <a16:creationId xmlns:a16="http://schemas.microsoft.com/office/drawing/2014/main" id="{FFFE562E-0FE6-4649-8B21-DE77FD7C2B3F}"/>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589208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152">
          <p15:clr>
            <a:srgbClr val="FBAE40"/>
          </p15:clr>
        </p15:guide>
        <p15:guide id="5" orient="horz" pos="3960">
          <p15:clr>
            <a:srgbClr val="FBAE40"/>
          </p15:clr>
        </p15:guide>
        <p15:guide id="6" orient="horz" pos="360">
          <p15:clr>
            <a:srgbClr val="FBAE40"/>
          </p15:clr>
        </p15:guide>
        <p15:guide id="7" pos="432">
          <p15:clr>
            <a:srgbClr val="FBAE40"/>
          </p15:clr>
        </p15:guide>
        <p15:guide id="8" orient="horz" pos="76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ixed content red bar">
    <p:spTree>
      <p:nvGrpSpPr>
        <p:cNvPr id="1" name=""/>
        <p:cNvGrpSpPr/>
        <p:nvPr/>
      </p:nvGrpSpPr>
      <p:grpSpPr>
        <a:xfrm>
          <a:off x="0" y="0"/>
          <a:ext cx="0" cy="0"/>
          <a:chOff x="0" y="0"/>
          <a:chExt cx="0" cy="0"/>
        </a:xfrm>
      </p:grpSpPr>
      <p:sp>
        <p:nvSpPr>
          <p:cNvPr id="6" name="Rectangles 5">
            <a:extLst>
              <a:ext uri="{FF2B5EF4-FFF2-40B4-BE49-F238E27FC236}">
                <a16:creationId xmlns:a16="http://schemas.microsoft.com/office/drawing/2014/main" id="{5DF715B5-7BD3-5946-BE35-8F33B0545D16}"/>
              </a:ext>
            </a:extLst>
          </p:cNvPr>
          <p:cNvSpPr/>
          <p:nvPr userDrawn="1"/>
        </p:nvSpPr>
        <p:spPr>
          <a:xfrm>
            <a:off x="7131685" y="-13970"/>
            <a:ext cx="5073650" cy="68719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Picture Placeholder 14">
            <a:extLst>
              <a:ext uri="{FF2B5EF4-FFF2-40B4-BE49-F238E27FC236}">
                <a16:creationId xmlns:a16="http://schemas.microsoft.com/office/drawing/2014/main" id="{C8D2E375-F7A0-9F49-9FE9-69E2B38273B7}"/>
              </a:ext>
            </a:extLst>
          </p:cNvPr>
          <p:cNvSpPr>
            <a:spLocks noGrp="1"/>
          </p:cNvSpPr>
          <p:nvPr>
            <p:ph type="pic" sz="quarter" idx="20"/>
          </p:nvPr>
        </p:nvSpPr>
        <p:spPr>
          <a:xfrm>
            <a:off x="5356225" y="1484313"/>
            <a:ext cx="6835775" cy="3859212"/>
          </a:xfrm>
          <a:prstGeom prst="rect">
            <a:avLst/>
          </a:prstGeom>
        </p:spPr>
        <p:txBody>
          <a:bodyPr lIns="0" tIns="0" rIns="0" bIns="0"/>
          <a:lstStyle/>
          <a:p>
            <a:r>
              <a:rPr lang="en-US"/>
              <a:t>Click icon to add picture</a:t>
            </a:r>
          </a:p>
        </p:txBody>
      </p:sp>
      <p:sp>
        <p:nvSpPr>
          <p:cNvPr id="18" name="Text Placeholder 18">
            <a:extLst>
              <a:ext uri="{FF2B5EF4-FFF2-40B4-BE49-F238E27FC236}">
                <a16:creationId xmlns:a16="http://schemas.microsoft.com/office/drawing/2014/main" id="{7B8A9516-6054-6E44-A7B6-BDF014860321}"/>
              </a:ext>
            </a:extLst>
          </p:cNvPr>
          <p:cNvSpPr>
            <a:spLocks noGrp="1"/>
          </p:cNvSpPr>
          <p:nvPr>
            <p:ph type="body" sz="quarter" idx="16"/>
          </p:nvPr>
        </p:nvSpPr>
        <p:spPr>
          <a:xfrm>
            <a:off x="853440" y="2745308"/>
            <a:ext cx="3676650" cy="1367383"/>
          </a:xfrm>
          <a:prstGeom prst="rect">
            <a:avLst/>
          </a:prstGeom>
        </p:spPr>
        <p:txBody>
          <a:bodyPr lIns="0" tIns="0" rIns="0" bIns="0">
            <a:noAutofit/>
          </a:bodyPr>
          <a:lstStyle>
            <a:lvl1pPr marL="0" indent="0">
              <a:lnSpc>
                <a:spcPct val="100000"/>
              </a:lnSpc>
              <a:buNone/>
              <a:defRPr sz="1600" b="0"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Placeholder 3">
            <a:extLst>
              <a:ext uri="{FF2B5EF4-FFF2-40B4-BE49-F238E27FC236}">
                <a16:creationId xmlns:a16="http://schemas.microsoft.com/office/drawing/2014/main" id="{279117BA-FC53-E24B-9719-228C408A4592}"/>
              </a:ext>
            </a:extLst>
          </p:cNvPr>
          <p:cNvSpPr>
            <a:spLocks noGrp="1"/>
          </p:cNvSpPr>
          <p:nvPr>
            <p:ph type="title"/>
          </p:nvPr>
        </p:nvSpPr>
        <p:spPr>
          <a:xfrm>
            <a:off x="695103" y="548640"/>
            <a:ext cx="6309083" cy="369332"/>
          </a:xfrm>
          <a:prstGeom prst="rect">
            <a:avLst/>
          </a:prstGeom>
        </p:spPr>
        <p:txBody>
          <a:bodyPr vert="horz" wrap="square"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50379D0C-E448-7543-B2AF-0A7079C23F23}"/>
              </a:ext>
            </a:extLst>
          </p:cNvPr>
          <p:cNvSpPr>
            <a:spLocks noGrp="1"/>
          </p:cNvSpPr>
          <p:nvPr>
            <p:ph type="body" sz="quarter" idx="32" hasCustomPrompt="1"/>
          </p:nvPr>
        </p:nvSpPr>
        <p:spPr>
          <a:xfrm>
            <a:off x="695103" y="941832"/>
            <a:ext cx="630390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4" name="Picture 1" descr="/Users/franky/Documents/huge/Keysight/brandin/powerpoint/- Branding/Frame.svgFrame">
            <a:extLst>
              <a:ext uri="{FF2B5EF4-FFF2-40B4-BE49-F238E27FC236}">
                <a16:creationId xmlns:a16="http://schemas.microsoft.com/office/drawing/2014/main" id="{F78110B6-A117-DC44-AEE2-D1B889FB2382}"/>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663905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3960">
          <p15:clr>
            <a:srgbClr val="FBAE40"/>
          </p15:clr>
        </p15:guide>
        <p15:guide id="5" orient="horz" pos="360">
          <p15:clr>
            <a:srgbClr val="FBAE40"/>
          </p15:clr>
        </p15:guide>
        <p15:guide id="6" pos="7152">
          <p15:clr>
            <a:srgbClr val="FBAE40"/>
          </p15:clr>
        </p15:guide>
        <p15:guide id="7" pos="432">
          <p15:clr>
            <a:srgbClr val="FBAE40"/>
          </p15:clr>
        </p15:guide>
        <p15:guide id="8" orient="horz" pos="768">
          <p15:clr>
            <a:srgbClr val="FBAE40"/>
          </p15:clr>
        </p15:guide>
        <p15:guide id="9" pos="5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lack with Waterm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BE56A-FB54-D3EB-6A29-0A5E0B44CF04}"/>
              </a:ext>
            </a:extLst>
          </p:cNvPr>
          <p:cNvSpPr/>
          <p:nvPr/>
        </p:nvSpPr>
        <p:spPr>
          <a:xfrm>
            <a:off x="10947400" y="6054725"/>
            <a:ext cx="815975" cy="604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US" err="1"/>
          </a:p>
        </p:txBody>
      </p:sp>
      <p:pic>
        <p:nvPicPr>
          <p:cNvPr id="3" name="Picture 4">
            <a:extLst>
              <a:ext uri="{FF2B5EF4-FFF2-40B4-BE49-F238E27FC236}">
                <a16:creationId xmlns:a16="http://schemas.microsoft.com/office/drawing/2014/main" id="{F965DD1B-BD56-716F-996D-7815BE35D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Frame">
            <a:extLst>
              <a:ext uri="{FF2B5EF4-FFF2-40B4-BE49-F238E27FC236}">
                <a16:creationId xmlns:a16="http://schemas.microsoft.com/office/drawing/2014/main" id="{C67B9B07-86CD-D520-0540-43B7C52BD7BC}"/>
              </a:ext>
            </a:extLst>
          </p:cNvPr>
          <p:cNvPicPr>
            <a:picLocks noChangeAspect="1"/>
          </p:cNvPicPr>
          <p:nvPr/>
        </p:nvPicPr>
        <p:blipFill>
          <a:blip r:embed="rId3"/>
          <a:stretch>
            <a:fillRect/>
          </a:stretch>
        </p:blipFill>
        <p:spPr>
          <a:xfrm>
            <a:off x="830263" y="352425"/>
            <a:ext cx="1252537" cy="219075"/>
          </a:xfrm>
          <a:prstGeom prst="rect">
            <a:avLst/>
          </a:prstGeom>
        </p:spPr>
      </p:pic>
      <p:sp>
        <p:nvSpPr>
          <p:cNvPr id="14" name="Text Placeholder 55"/>
          <p:cNvSpPr>
            <a:spLocks noGrp="1"/>
          </p:cNvSpPr>
          <p:nvPr>
            <p:ph type="body" sz="quarter" idx="12"/>
          </p:nvPr>
        </p:nvSpPr>
        <p:spPr>
          <a:xfrm>
            <a:off x="854433" y="5076567"/>
            <a:ext cx="619048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p:cNvSpPr>
            <a:spLocks noGrp="1"/>
          </p:cNvSpPr>
          <p:nvPr>
            <p:ph type="title"/>
          </p:nvPr>
        </p:nvSpPr>
        <p:spPr>
          <a:xfrm>
            <a:off x="853289" y="3191676"/>
            <a:ext cx="10515600" cy="1325563"/>
          </a:xfrm>
          <a:prstGeom prst="rect">
            <a:avLst/>
          </a:prstGeom>
        </p:spPr>
        <p:txBody>
          <a:bodyPr anchor="b"/>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lvl="0"/>
            <a:r>
              <a:rPr lang="en-US"/>
              <a:t>Click to edit Master title style</a:t>
            </a:r>
            <a:endParaRPr lang="en-US" noProof="0"/>
          </a:p>
        </p:txBody>
      </p:sp>
      <p:sp>
        <p:nvSpPr>
          <p:cNvPr id="5" name="Footer Placeholder 1">
            <a:extLst>
              <a:ext uri="{FF2B5EF4-FFF2-40B4-BE49-F238E27FC236}">
                <a16:creationId xmlns:a16="http://schemas.microsoft.com/office/drawing/2014/main" id="{8DA350B7-CD7F-7A52-9C12-FFEB90239EE7}"/>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6819621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Statement Black">
    <p:bg>
      <p:bgPr>
        <a:solidFill>
          <a:schemeClr val="tx1"/>
        </a:solidFill>
        <a:effectLst/>
      </p:bgPr>
    </p:bg>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6A265D28-EE44-C941-BD18-475E8C098E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B4DF0A02-5504-3E4B-94E9-D3DC9628D4B7}"/>
              </a:ext>
            </a:extLst>
          </p:cNvPr>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208E212-1EB2-6A48-BA3C-72A80BD0F1C3}"/>
              </a:ext>
            </a:extLst>
          </p:cNvPr>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46911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Statement White">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AF6FF7EE-0BB8-AE4D-88A3-B35DF0B420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B4DF0A02-5504-3E4B-94E9-D3DC9628D4B7}"/>
              </a:ext>
            </a:extLst>
          </p:cNvPr>
          <p:cNvSpPr>
            <a:spLocks noGrp="1"/>
          </p:cNvSpPr>
          <p:nvPr>
            <p:ph type="body" sz="quarter" idx="10"/>
          </p:nvPr>
        </p:nvSpPr>
        <p:spPr>
          <a:xfrm>
            <a:off x="1788160" y="2514282"/>
            <a:ext cx="8615680" cy="1420813"/>
          </a:xfrm>
          <a:prstGeom prst="rect">
            <a:avLst/>
          </a:prstGeom>
        </p:spPr>
        <p:txBody>
          <a:bodyPr>
            <a:normAutofit/>
          </a:bodyPr>
          <a:lstStyle>
            <a:lvl1pPr marL="0" indent="0" algn="ctr">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208E212-1EB2-6A48-BA3C-72A80BD0F1C3}"/>
              </a:ext>
            </a:extLst>
          </p:cNvPr>
          <p:cNvSpPr>
            <a:spLocks noGrp="1"/>
          </p:cNvSpPr>
          <p:nvPr>
            <p:ph type="body" sz="quarter" idx="11"/>
          </p:nvPr>
        </p:nvSpPr>
        <p:spPr>
          <a:xfrm>
            <a:off x="4034631" y="4291919"/>
            <a:ext cx="4122738" cy="377825"/>
          </a:xfrm>
          <a:prstGeom prst="rect">
            <a:avLst/>
          </a:prstGeom>
        </p:spPr>
        <p:txBody>
          <a:bodyPr anchor="t">
            <a:normAutofit/>
          </a:bodyPr>
          <a:lstStyle>
            <a:lvl1pPr marL="0" indent="0" algn="ctr">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14428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651769-110D-7B41-B5B2-55375B2EF927}"/>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41807" r="38275" b="6113"/>
          <a:stretch/>
        </p:blipFill>
        <p:spPr>
          <a:xfrm>
            <a:off x="9050214" y="961780"/>
            <a:ext cx="3141785" cy="589622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85800" y="5243477"/>
            <a:ext cx="7454900"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86117" y="1436687"/>
            <a:ext cx="8629651" cy="3621053"/>
          </a:xfrm>
          <a:prstGeom prst="rect">
            <a:avLst/>
          </a:prstGeom>
        </p:spPr>
        <p:txBody>
          <a:bodyPr lIns="0" tIns="0" rIns="0" bIns="0" anchor="b">
            <a:normAutofit/>
          </a:bodyPr>
          <a:lstStyle>
            <a:lvl1pPr marL="0" indent="0">
              <a:lnSpc>
                <a:spcPct val="100000"/>
              </a:lnSpc>
              <a:buNone/>
              <a:defRPr sz="4000" b="1" i="0">
                <a:solidFill>
                  <a:schemeClr val="bg1"/>
                </a:solidFill>
                <a:latin typeface="Arial" panose="020B0604020202020204" pitchFamily="34" charset="0"/>
                <a:cs typeface="Arial" panose="020B0604020202020204" pitchFamily="34" charset="0"/>
              </a:defRPr>
            </a:lvl1pPr>
          </a:lstStyle>
          <a:p>
            <a:pPr lvl="0"/>
            <a:r>
              <a:rPr lang="en-US"/>
              <a:t>Quote or statement</a:t>
            </a:r>
          </a:p>
        </p:txBody>
      </p:sp>
      <p:pic>
        <p:nvPicPr>
          <p:cNvPr id="6" name="Picture 9" descr="Frame">
            <a:extLst>
              <a:ext uri="{FF2B5EF4-FFF2-40B4-BE49-F238E27FC236}">
                <a16:creationId xmlns:a16="http://schemas.microsoft.com/office/drawing/2014/main" id="{1ED5DCD9-AE22-BC42-BA2A-7942143FA58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4614" y="6463159"/>
            <a:ext cx="923544" cy="161410"/>
          </a:xfrm>
          <a:prstGeom prst="rect">
            <a:avLst/>
          </a:prstGeom>
        </p:spPr>
      </p:pic>
    </p:spTree>
    <p:extLst>
      <p:ext uri="{BB962C8B-B14F-4D97-AF65-F5344CB8AC3E}">
        <p14:creationId xmlns:p14="http://schemas.microsoft.com/office/powerpoint/2010/main" val="3664133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3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edium quote">
    <p:bg>
      <p:bgPr>
        <a:solidFill>
          <a:srgbClr val="333333"/>
        </a:solidFill>
        <a:effectLst/>
      </p:bgPr>
    </p:bg>
    <p:spTree>
      <p:nvGrpSpPr>
        <p:cNvPr id="1" name=""/>
        <p:cNvGrpSpPr/>
        <p:nvPr/>
      </p:nvGrpSpPr>
      <p:grpSpPr>
        <a:xfrm>
          <a:off x="0" y="0"/>
          <a:ext cx="0" cy="0"/>
          <a:chOff x="0" y="0"/>
          <a:chExt cx="0" cy="0"/>
        </a:xfrm>
      </p:grpSpPr>
      <p:pic>
        <p:nvPicPr>
          <p:cNvPr id="6" name="Picture 9" descr="Frame">
            <a:extLst>
              <a:ext uri="{FF2B5EF4-FFF2-40B4-BE49-F238E27FC236}">
                <a16:creationId xmlns:a16="http://schemas.microsoft.com/office/drawing/2014/main" id="{51BE2CEB-608E-E84D-AFF0-7E6FCBC70B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4614" y="6463159"/>
            <a:ext cx="923544" cy="16141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92464" y="5243477"/>
            <a:ext cx="8414328" cy="708061"/>
          </a:xfrm>
          <a:prstGeom prst="rect">
            <a:avLst/>
          </a:prstGeom>
        </p:spPr>
        <p:txBody>
          <a:bodyPr lIns="0" tIns="0" rIns="0" bIns="0">
            <a:normAutofit/>
          </a:bodyPr>
          <a:lstStyle>
            <a:lvl1pPr marL="0" indent="0">
              <a:lnSpc>
                <a:spcPct val="100000"/>
              </a:lnSpc>
              <a:buNone/>
              <a:defRPr sz="1600" b="1" i="0">
                <a:solidFill>
                  <a:schemeClr val="bg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85800" y="1630397"/>
            <a:ext cx="8629651" cy="3427343"/>
          </a:xfrm>
          <a:prstGeom prst="rect">
            <a:avLst/>
          </a:prstGeom>
        </p:spPr>
        <p:txBody>
          <a:bodyPr lIns="0" tIns="0" rIns="0" bIns="0" anchor="b">
            <a:normAutofit/>
          </a:bodyPr>
          <a:lstStyle>
            <a:lvl1pPr marL="7938" indent="-7938">
              <a:lnSpc>
                <a:spcPct val="100000"/>
              </a:lnSpc>
              <a:buNone/>
              <a:tabLst/>
              <a:defRPr sz="4000" b="1" i="0">
                <a:solidFill>
                  <a:schemeClr val="bg1"/>
                </a:solidFill>
                <a:latin typeface="Arial" panose="020B0604020202020204" pitchFamily="34" charset="0"/>
                <a:cs typeface="Arial" panose="020B0604020202020204" pitchFamily="34" charset="0"/>
              </a:defRPr>
            </a:lvl1pPr>
          </a:lstStyle>
          <a:p>
            <a:pPr lvl="0"/>
            <a:r>
              <a:rPr lang="en-US"/>
              <a:t>Quote or statement</a:t>
            </a:r>
          </a:p>
        </p:txBody>
      </p:sp>
      <p:pic>
        <p:nvPicPr>
          <p:cNvPr id="7" name="Graphic 6">
            <a:extLst>
              <a:ext uri="{FF2B5EF4-FFF2-40B4-BE49-F238E27FC236}">
                <a16:creationId xmlns:a16="http://schemas.microsoft.com/office/drawing/2014/main" id="{2BFE4491-5A72-D247-9231-A68CFE235641}"/>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807" r="38275" b="6113"/>
          <a:stretch/>
        </p:blipFill>
        <p:spPr>
          <a:xfrm>
            <a:off x="9050214" y="961780"/>
            <a:ext cx="3141785" cy="5896220"/>
          </a:xfrm>
          <a:prstGeom prst="rect">
            <a:avLst/>
          </a:prstGeom>
        </p:spPr>
      </p:pic>
    </p:spTree>
    <p:extLst>
      <p:ext uri="{BB962C8B-B14F-4D97-AF65-F5344CB8AC3E}">
        <p14:creationId xmlns:p14="http://schemas.microsoft.com/office/powerpoint/2010/main" val="2281517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ng quo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14C1FBF-4367-4C4F-8D4C-DF394870AC2F}"/>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41807" r="38275" b="6113"/>
          <a:stretch/>
        </p:blipFill>
        <p:spPr>
          <a:xfrm>
            <a:off x="9050214" y="961780"/>
            <a:ext cx="3141785" cy="5896220"/>
          </a:xfrm>
          <a:prstGeom prst="rect">
            <a:avLst/>
          </a:prstGeom>
        </p:spPr>
      </p:pic>
      <p:sp>
        <p:nvSpPr>
          <p:cNvPr id="15" name="Text Placeholder 14">
            <a:extLst>
              <a:ext uri="{FF2B5EF4-FFF2-40B4-BE49-F238E27FC236}">
                <a16:creationId xmlns:a16="http://schemas.microsoft.com/office/drawing/2014/main" id="{11D8979B-6B96-284E-83B1-1BB1267A0CC5}"/>
              </a:ext>
            </a:extLst>
          </p:cNvPr>
          <p:cNvSpPr>
            <a:spLocks noGrp="1"/>
          </p:cNvSpPr>
          <p:nvPr>
            <p:ph type="body" sz="quarter" idx="11" hasCustomPrompt="1"/>
          </p:nvPr>
        </p:nvSpPr>
        <p:spPr>
          <a:xfrm>
            <a:off x="685483" y="5243477"/>
            <a:ext cx="7454900" cy="708061"/>
          </a:xfrm>
          <a:prstGeom prst="rect">
            <a:avLst/>
          </a:prstGeom>
        </p:spPr>
        <p:txBody>
          <a:bodyPr lIns="0" tIns="0" rIns="0" bIns="0">
            <a:normAutofit/>
          </a:bodyPr>
          <a:lstStyle>
            <a:lvl1pPr marL="0" indent="0">
              <a:lnSpc>
                <a:spcPct val="100000"/>
              </a:lnSpc>
              <a:buNone/>
              <a:defRPr sz="1600" b="1" i="0">
                <a:solidFill>
                  <a:schemeClr val="accent1"/>
                </a:solidFill>
                <a:latin typeface="Arial" panose="020B0604020202020204" pitchFamily="34" charset="0"/>
                <a:cs typeface="Arial" panose="020B0604020202020204" pitchFamily="34" charset="0"/>
              </a:defRPr>
            </a:lvl1pPr>
          </a:lstStyle>
          <a:p>
            <a:pPr lvl="0"/>
            <a:r>
              <a:rPr lang="en-US"/>
              <a:t>Name, Title, Reference</a:t>
            </a:r>
          </a:p>
        </p:txBody>
      </p:sp>
      <p:sp>
        <p:nvSpPr>
          <p:cNvPr id="16" name="Text Placeholder 11">
            <a:extLst>
              <a:ext uri="{FF2B5EF4-FFF2-40B4-BE49-F238E27FC236}">
                <a16:creationId xmlns:a16="http://schemas.microsoft.com/office/drawing/2014/main" id="{92C6F0B9-7A19-DD4B-A485-630B7B90A625}"/>
              </a:ext>
            </a:extLst>
          </p:cNvPr>
          <p:cNvSpPr>
            <a:spLocks noGrp="1"/>
          </p:cNvSpPr>
          <p:nvPr>
            <p:ph type="body" sz="quarter" idx="10" hasCustomPrompt="1"/>
          </p:nvPr>
        </p:nvSpPr>
        <p:spPr>
          <a:xfrm>
            <a:off x="685800" y="1630397"/>
            <a:ext cx="8629651" cy="3427343"/>
          </a:xfrm>
          <a:prstGeom prst="rect">
            <a:avLst/>
          </a:prstGeom>
        </p:spPr>
        <p:txBody>
          <a:bodyPr lIns="0" tIns="0" rIns="0" bIns="0" anchor="b">
            <a:normAutofit/>
          </a:bodyPr>
          <a:lstStyle>
            <a:lvl1pPr marL="0" indent="0">
              <a:lnSpc>
                <a:spcPct val="100000"/>
              </a:lnSpc>
              <a:buNone/>
              <a:defRPr sz="4000" b="1" i="0">
                <a:solidFill>
                  <a:schemeClr val="accent1"/>
                </a:solidFill>
                <a:latin typeface="Arial" panose="020B0604020202020204" pitchFamily="34" charset="0"/>
                <a:cs typeface="Arial" panose="020B0604020202020204" pitchFamily="34" charset="0"/>
              </a:defRPr>
            </a:lvl1pPr>
          </a:lstStyle>
          <a:p>
            <a:pPr lvl="0"/>
            <a:r>
              <a:rPr lang="en-US"/>
              <a:t>Quote or statement</a:t>
            </a:r>
          </a:p>
        </p:txBody>
      </p:sp>
      <p:pic>
        <p:nvPicPr>
          <p:cNvPr id="12" name="Picture 1" descr="/Users/franky/Documents/huge/Keysight/brandin/powerpoint/- Branding/Frame.svgFrame">
            <a:extLst>
              <a:ext uri="{FF2B5EF4-FFF2-40B4-BE49-F238E27FC236}">
                <a16:creationId xmlns:a16="http://schemas.microsoft.com/office/drawing/2014/main" id="{9487674E-0D9E-A949-93FC-1A1C582E4123}"/>
              </a:ext>
            </a:extLst>
          </p:cNvPr>
          <p:cNvPicPr>
            <a:picLocks noChangeAspect="1"/>
          </p:cNvPicPr>
          <p:nvPr userDrawn="1"/>
        </p:nvPicPr>
        <p:blipFill>
          <a:blip>
            <a:extLst>
              <a:ext uri="{96DAC541-7B7A-43D3-8B79-37D633B846F1}">
                <asvg:svgBlip xmlns:asvg="http://schemas.microsoft.com/office/drawing/2016/SVG/main" r:embed="rId3"/>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2697297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line and 3-up">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DE330-0E0A-6D4B-B75E-54639A746306}"/>
              </a:ext>
            </a:extLst>
          </p:cNvPr>
          <p:cNvCxnSpPr>
            <a:cxnSpLocks/>
          </p:cNvCxnSpPr>
          <p:nvPr userDrawn="1"/>
        </p:nvCxnSpPr>
        <p:spPr>
          <a:xfrm>
            <a:off x="0" y="3656330"/>
            <a:ext cx="4173855"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81695" y="39688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Subheadline</a:t>
            </a:r>
            <a:r>
              <a:rPr lang="en-US">
                <a:latin typeface="Arial" panose="020B0604020202020204" pitchFamily="34" charset="0"/>
                <a:cs typeface="Arial" panose="020B0604020202020204" pitchFamily="34" charset="0"/>
              </a:rPr>
              <a:t>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Placeholder 37">
            <a:extLst>
              <a:ext uri="{FF2B5EF4-FFF2-40B4-BE49-F238E27FC236}">
                <a16:creationId xmlns:a16="http://schemas.microsoft.com/office/drawing/2014/main" id="{6C86A6D7-A709-7E49-A991-4712050109B2}"/>
              </a:ext>
            </a:extLst>
          </p:cNvPr>
          <p:cNvSpPr>
            <a:spLocks noGrp="1"/>
          </p:cNvSpPr>
          <p:nvPr>
            <p:ph type="body" sz="quarter" idx="16" hasCustomPrompt="1"/>
          </p:nvPr>
        </p:nvSpPr>
        <p:spPr>
          <a:xfrm>
            <a:off x="7561772" y="5245100"/>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 Placeholder 37">
            <a:extLst>
              <a:ext uri="{FF2B5EF4-FFF2-40B4-BE49-F238E27FC236}">
                <a16:creationId xmlns:a16="http://schemas.microsoft.com/office/drawing/2014/main" id="{8B3C0A33-1875-D643-B323-4AEFFAC589B9}"/>
              </a:ext>
            </a:extLst>
          </p:cNvPr>
          <p:cNvSpPr>
            <a:spLocks noGrp="1"/>
          </p:cNvSpPr>
          <p:nvPr>
            <p:ph type="body" sz="quarter" idx="17" hasCustomPrompt="1"/>
          </p:nvPr>
        </p:nvSpPr>
        <p:spPr>
          <a:xfrm>
            <a:off x="7561772" y="3167894"/>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 Placeholder 37">
            <a:extLst>
              <a:ext uri="{FF2B5EF4-FFF2-40B4-BE49-F238E27FC236}">
                <a16:creationId xmlns:a16="http://schemas.microsoft.com/office/drawing/2014/main" id="{A504656A-7F25-984F-B07B-41D133A12EF2}"/>
              </a:ext>
            </a:extLst>
          </p:cNvPr>
          <p:cNvSpPr>
            <a:spLocks noGrp="1"/>
          </p:cNvSpPr>
          <p:nvPr>
            <p:ph type="body" sz="quarter" idx="18" hasCustomPrompt="1"/>
          </p:nvPr>
        </p:nvSpPr>
        <p:spPr>
          <a:xfrm>
            <a:off x="7561772" y="1123761"/>
            <a:ext cx="3792028" cy="761365"/>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 Placeholder 37">
            <a:extLst>
              <a:ext uri="{FF2B5EF4-FFF2-40B4-BE49-F238E27FC236}">
                <a16:creationId xmlns:a16="http://schemas.microsoft.com/office/drawing/2014/main" id="{43852B86-E572-3A4D-A49D-884A3B019052}"/>
              </a:ext>
            </a:extLst>
          </p:cNvPr>
          <p:cNvSpPr>
            <a:spLocks noGrp="1"/>
          </p:cNvSpPr>
          <p:nvPr>
            <p:ph type="body" sz="quarter" idx="19" hasCustomPrompt="1"/>
          </p:nvPr>
        </p:nvSpPr>
        <p:spPr>
          <a:xfrm>
            <a:off x="7561772" y="4879724"/>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 Placeholder 37">
            <a:extLst>
              <a:ext uri="{FF2B5EF4-FFF2-40B4-BE49-F238E27FC236}">
                <a16:creationId xmlns:a16="http://schemas.microsoft.com/office/drawing/2014/main" id="{21F1E876-FBEE-3A4E-BEEA-F01AE1F27129}"/>
              </a:ext>
            </a:extLst>
          </p:cNvPr>
          <p:cNvSpPr>
            <a:spLocks noGrp="1"/>
          </p:cNvSpPr>
          <p:nvPr>
            <p:ph type="body" sz="quarter" idx="20" hasCustomPrompt="1"/>
          </p:nvPr>
        </p:nvSpPr>
        <p:spPr>
          <a:xfrm>
            <a:off x="7561772" y="2806875"/>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ext Placeholder 37">
            <a:extLst>
              <a:ext uri="{FF2B5EF4-FFF2-40B4-BE49-F238E27FC236}">
                <a16:creationId xmlns:a16="http://schemas.microsoft.com/office/drawing/2014/main" id="{57725A09-95FC-8144-9805-7CF8E0060292}"/>
              </a:ext>
            </a:extLst>
          </p:cNvPr>
          <p:cNvSpPr>
            <a:spLocks noGrp="1"/>
          </p:cNvSpPr>
          <p:nvPr>
            <p:ph type="body" sz="quarter" idx="21" hasCustomPrompt="1"/>
          </p:nvPr>
        </p:nvSpPr>
        <p:spPr>
          <a:xfrm>
            <a:off x="7561772" y="761167"/>
            <a:ext cx="3792028" cy="28931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 Placeholder 29">
            <a:extLst>
              <a:ext uri="{FF2B5EF4-FFF2-40B4-BE49-F238E27FC236}">
                <a16:creationId xmlns:a16="http://schemas.microsoft.com/office/drawing/2014/main" id="{B45E881D-FF54-F741-AA7C-75FBDA3D4E82}"/>
              </a:ext>
            </a:extLst>
          </p:cNvPr>
          <p:cNvSpPr>
            <a:spLocks noGrp="1"/>
          </p:cNvSpPr>
          <p:nvPr>
            <p:ph type="body" sz="quarter" idx="15" hasCustomPrompt="1"/>
          </p:nvPr>
        </p:nvSpPr>
        <p:spPr>
          <a:xfrm>
            <a:off x="687804" y="2982336"/>
            <a:ext cx="3710353" cy="432582"/>
          </a:xfrm>
          <a:prstGeom prst="rect">
            <a:avLst/>
          </a:prstGeom>
        </p:spPr>
        <p:txBody>
          <a:bodyPr lIns="0" tIns="0" rIns="0" bIns="0" anchor="b" anchorCtr="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p>
        </p:txBody>
      </p:sp>
      <p:sp>
        <p:nvSpPr>
          <p:cNvPr id="38" name="Picture Placeholder 2">
            <a:extLst>
              <a:ext uri="{FF2B5EF4-FFF2-40B4-BE49-F238E27FC236}">
                <a16:creationId xmlns:a16="http://schemas.microsoft.com/office/drawing/2014/main" id="{74D4800A-BF10-2A4C-9A3B-07CE331C0DDD}"/>
              </a:ext>
            </a:extLst>
          </p:cNvPr>
          <p:cNvSpPr>
            <a:spLocks noGrp="1"/>
          </p:cNvSpPr>
          <p:nvPr>
            <p:ph type="pic" sz="quarter" idx="22"/>
          </p:nvPr>
        </p:nvSpPr>
        <p:spPr>
          <a:xfrm>
            <a:off x="5072063" y="761166"/>
            <a:ext cx="2255837" cy="1123959"/>
          </a:xfrm>
          <a:prstGeom prst="rect">
            <a:avLst/>
          </a:prstGeom>
        </p:spPr>
        <p:txBody>
          <a:bodyPr/>
          <a:lstStyle/>
          <a:p>
            <a:r>
              <a:rPr lang="en-US"/>
              <a:t>Click icon to add picture</a:t>
            </a:r>
          </a:p>
        </p:txBody>
      </p:sp>
      <p:sp>
        <p:nvSpPr>
          <p:cNvPr id="39" name="Picture Placeholder 2">
            <a:extLst>
              <a:ext uri="{FF2B5EF4-FFF2-40B4-BE49-F238E27FC236}">
                <a16:creationId xmlns:a16="http://schemas.microsoft.com/office/drawing/2014/main" id="{9266B364-B0F6-D34D-8710-311DEF21A482}"/>
              </a:ext>
            </a:extLst>
          </p:cNvPr>
          <p:cNvSpPr>
            <a:spLocks noGrp="1"/>
          </p:cNvSpPr>
          <p:nvPr>
            <p:ph type="pic" sz="quarter" idx="23"/>
          </p:nvPr>
        </p:nvSpPr>
        <p:spPr>
          <a:xfrm>
            <a:off x="5072063" y="2812265"/>
            <a:ext cx="2255837" cy="1123959"/>
          </a:xfrm>
          <a:prstGeom prst="rect">
            <a:avLst/>
          </a:prstGeom>
        </p:spPr>
        <p:txBody>
          <a:bodyPr/>
          <a:lstStyle/>
          <a:p>
            <a:r>
              <a:rPr lang="en-US"/>
              <a:t>Click icon to add picture</a:t>
            </a:r>
          </a:p>
        </p:txBody>
      </p:sp>
      <p:sp>
        <p:nvSpPr>
          <p:cNvPr id="40" name="Picture Placeholder 2">
            <a:extLst>
              <a:ext uri="{FF2B5EF4-FFF2-40B4-BE49-F238E27FC236}">
                <a16:creationId xmlns:a16="http://schemas.microsoft.com/office/drawing/2014/main" id="{56334D0D-AACA-F841-A2F8-503EE230E096}"/>
              </a:ext>
            </a:extLst>
          </p:cNvPr>
          <p:cNvSpPr>
            <a:spLocks noGrp="1"/>
          </p:cNvSpPr>
          <p:nvPr>
            <p:ph type="pic" sz="quarter" idx="24"/>
          </p:nvPr>
        </p:nvSpPr>
        <p:spPr>
          <a:xfrm>
            <a:off x="5072063" y="4882506"/>
            <a:ext cx="2255837" cy="1123959"/>
          </a:xfrm>
          <a:prstGeom prst="rect">
            <a:avLst/>
          </a:prstGeom>
        </p:spPr>
        <p:txBody>
          <a:bodyPr/>
          <a:lstStyle/>
          <a:p>
            <a:r>
              <a:rPr lang="en-US"/>
              <a:t>Click icon to add picture</a:t>
            </a:r>
          </a:p>
        </p:txBody>
      </p:sp>
      <p:pic>
        <p:nvPicPr>
          <p:cNvPr id="22" name="Picture 1" descr="/Users/franky/Documents/huge/Keysight/brandin/powerpoint/- Branding/Frame.svgFrame">
            <a:extLst>
              <a:ext uri="{FF2B5EF4-FFF2-40B4-BE49-F238E27FC236}">
                <a16:creationId xmlns:a16="http://schemas.microsoft.com/office/drawing/2014/main" id="{F2E1F59A-A205-324F-BCDF-C53DF10E81DC}"/>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35384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52">
          <p15:clr>
            <a:srgbClr val="FBAE40"/>
          </p15:clr>
        </p15:guide>
        <p15:guide id="4" pos="432">
          <p15:clr>
            <a:srgbClr val="FBAE40"/>
          </p15:clr>
        </p15:guide>
        <p15:guide id="5" orient="horz" pos="360">
          <p15:clr>
            <a:srgbClr val="FBAE40"/>
          </p15:clr>
        </p15:guide>
        <p15:guide id="6" orient="horz" pos="39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up Option B">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5671AF40-514E-A94F-8F0F-2C85B060AA81}"/>
              </a:ext>
            </a:extLst>
          </p:cNvPr>
          <p:cNvSpPr>
            <a:spLocks noGrp="1"/>
          </p:cNvSpPr>
          <p:nvPr>
            <p:ph type="body" sz="quarter" idx="16" hasCustomPrompt="1"/>
          </p:nvPr>
        </p:nvSpPr>
        <p:spPr>
          <a:xfrm>
            <a:off x="85854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4" name="Text Placeholder 29">
            <a:extLst>
              <a:ext uri="{FF2B5EF4-FFF2-40B4-BE49-F238E27FC236}">
                <a16:creationId xmlns:a16="http://schemas.microsoft.com/office/drawing/2014/main" id="{5E7EF4E3-A62A-6545-A186-5A19226FB2AB}"/>
              </a:ext>
            </a:extLst>
          </p:cNvPr>
          <p:cNvSpPr>
            <a:spLocks noGrp="1"/>
          </p:cNvSpPr>
          <p:nvPr>
            <p:ph type="body" sz="quarter" idx="18" hasCustomPrompt="1"/>
          </p:nvPr>
        </p:nvSpPr>
        <p:spPr>
          <a:xfrm>
            <a:off x="3586222" y="4028661"/>
            <a:ext cx="2289948"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35" name="Text Placeholder 29">
            <a:extLst>
              <a:ext uri="{FF2B5EF4-FFF2-40B4-BE49-F238E27FC236}">
                <a16:creationId xmlns:a16="http://schemas.microsoft.com/office/drawing/2014/main" id="{327C8B79-B746-904C-94F9-E08B43E31395}"/>
              </a:ext>
            </a:extLst>
          </p:cNvPr>
          <p:cNvSpPr>
            <a:spLocks noGrp="1"/>
          </p:cNvSpPr>
          <p:nvPr>
            <p:ph type="body" sz="quarter" idx="19" hasCustomPrompt="1"/>
          </p:nvPr>
        </p:nvSpPr>
        <p:spPr>
          <a:xfrm>
            <a:off x="861061"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1" name="Text Placeholder 29">
            <a:extLst>
              <a:ext uri="{FF2B5EF4-FFF2-40B4-BE49-F238E27FC236}">
                <a16:creationId xmlns:a16="http://schemas.microsoft.com/office/drawing/2014/main" id="{E6E551DF-0227-1D48-A2CB-416657D7FD11}"/>
              </a:ext>
            </a:extLst>
          </p:cNvPr>
          <p:cNvSpPr>
            <a:spLocks noGrp="1"/>
          </p:cNvSpPr>
          <p:nvPr>
            <p:ph type="body" sz="quarter" idx="23" hasCustomPrompt="1"/>
          </p:nvPr>
        </p:nvSpPr>
        <p:spPr>
          <a:xfrm>
            <a:off x="3581256"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3" name="Text Placeholder 29">
            <a:extLst>
              <a:ext uri="{FF2B5EF4-FFF2-40B4-BE49-F238E27FC236}">
                <a16:creationId xmlns:a16="http://schemas.microsoft.com/office/drawing/2014/main" id="{4AA76273-DF93-6C45-A606-02F9E9FDBF38}"/>
              </a:ext>
            </a:extLst>
          </p:cNvPr>
          <p:cNvSpPr>
            <a:spLocks noGrp="1"/>
          </p:cNvSpPr>
          <p:nvPr>
            <p:ph type="body" sz="quarter" idx="25" hasCustomPrompt="1"/>
          </p:nvPr>
        </p:nvSpPr>
        <p:spPr>
          <a:xfrm>
            <a:off x="6328554"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4" name="Text Placeholder 29">
            <a:extLst>
              <a:ext uri="{FF2B5EF4-FFF2-40B4-BE49-F238E27FC236}">
                <a16:creationId xmlns:a16="http://schemas.microsoft.com/office/drawing/2014/main" id="{B4F71B2B-2F62-3B49-9D2C-97BD48D27AC1}"/>
              </a:ext>
            </a:extLst>
          </p:cNvPr>
          <p:cNvSpPr>
            <a:spLocks noGrp="1"/>
          </p:cNvSpPr>
          <p:nvPr>
            <p:ph type="body" sz="quarter" idx="26" hasCustomPrompt="1"/>
          </p:nvPr>
        </p:nvSpPr>
        <p:spPr>
          <a:xfrm>
            <a:off x="6331070"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46" name="Text Placeholder 29">
            <a:extLst>
              <a:ext uri="{FF2B5EF4-FFF2-40B4-BE49-F238E27FC236}">
                <a16:creationId xmlns:a16="http://schemas.microsoft.com/office/drawing/2014/main" id="{971ABEB2-B5BB-594D-AEEA-9A4576712570}"/>
              </a:ext>
            </a:extLst>
          </p:cNvPr>
          <p:cNvSpPr>
            <a:spLocks noGrp="1"/>
          </p:cNvSpPr>
          <p:nvPr>
            <p:ph type="body" sz="quarter" idx="28" hasCustomPrompt="1"/>
          </p:nvPr>
        </p:nvSpPr>
        <p:spPr>
          <a:xfrm>
            <a:off x="9063128" y="4028661"/>
            <a:ext cx="2297430" cy="470775"/>
          </a:xfrm>
          <a:prstGeom prst="rect">
            <a:avLst/>
          </a:prstGeom>
        </p:spPr>
        <p:txBody>
          <a:bodyPr>
            <a:normAutofit/>
          </a:bodyPr>
          <a:lstStyle>
            <a:lvl1pPr marL="0" indent="0" algn="ctr">
              <a:lnSpc>
                <a:spcPct val="100000"/>
              </a:lnSpc>
              <a:buNone/>
              <a:defRPr sz="1600" b="1" i="0">
                <a:latin typeface="Arial" panose="020B0604020202020204" pitchFamily="34" charset="0"/>
                <a:cs typeface="Arial" panose="020B0604020202020204" pitchFamily="34" charset="0"/>
              </a:defRPr>
            </a:lvl1pPr>
          </a:lstStyle>
          <a:p>
            <a:pPr lvl="0"/>
            <a:r>
              <a:rPr lang="en-US"/>
              <a:t>HEADLINE</a:t>
            </a:r>
          </a:p>
        </p:txBody>
      </p:sp>
      <p:sp>
        <p:nvSpPr>
          <p:cNvPr id="47" name="Text Placeholder 29">
            <a:extLst>
              <a:ext uri="{FF2B5EF4-FFF2-40B4-BE49-F238E27FC236}">
                <a16:creationId xmlns:a16="http://schemas.microsoft.com/office/drawing/2014/main" id="{14652348-5B9D-E044-9449-F4D9A5A12A89}"/>
              </a:ext>
            </a:extLst>
          </p:cNvPr>
          <p:cNvSpPr>
            <a:spLocks noGrp="1"/>
          </p:cNvSpPr>
          <p:nvPr>
            <p:ph type="body" sz="quarter" idx="29" hasCustomPrompt="1"/>
          </p:nvPr>
        </p:nvSpPr>
        <p:spPr>
          <a:xfrm>
            <a:off x="9065644" y="4523164"/>
            <a:ext cx="2294914" cy="790575"/>
          </a:xfrm>
          <a:prstGeom prst="rect">
            <a:avLst/>
          </a:prstGeom>
        </p:spPr>
        <p:txBody>
          <a:bodyPr lIns="0" tIns="0" rIns="0" bIns="0">
            <a:norm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Body copy.</a:t>
            </a:r>
          </a:p>
        </p:txBody>
      </p:sp>
      <p:sp>
        <p:nvSpPr>
          <p:cNvPr id="18" name="Picture Placeholder 12">
            <a:extLst>
              <a:ext uri="{FF2B5EF4-FFF2-40B4-BE49-F238E27FC236}">
                <a16:creationId xmlns:a16="http://schemas.microsoft.com/office/drawing/2014/main" id="{6CDC96AD-BC72-E044-95B9-3626A77B932B}"/>
              </a:ext>
            </a:extLst>
          </p:cNvPr>
          <p:cNvSpPr>
            <a:spLocks noGrp="1"/>
          </p:cNvSpPr>
          <p:nvPr>
            <p:ph type="pic" sz="quarter" idx="10"/>
          </p:nvPr>
        </p:nvSpPr>
        <p:spPr>
          <a:xfrm>
            <a:off x="859406" y="1895762"/>
            <a:ext cx="2297430" cy="1531620"/>
          </a:xfrm>
          <a:prstGeom prst="rect">
            <a:avLst/>
          </a:prstGeom>
        </p:spPr>
        <p:txBody>
          <a:bodyPr/>
          <a:lstStyle/>
          <a:p>
            <a:r>
              <a:rPr lang="en-US"/>
              <a:t>Click icon to add picture</a:t>
            </a:r>
          </a:p>
        </p:txBody>
      </p:sp>
      <p:sp>
        <p:nvSpPr>
          <p:cNvPr id="19" name="Picture Placeholder 12">
            <a:extLst>
              <a:ext uri="{FF2B5EF4-FFF2-40B4-BE49-F238E27FC236}">
                <a16:creationId xmlns:a16="http://schemas.microsoft.com/office/drawing/2014/main" id="{613C307B-B839-8D4D-ABB6-F6AEA66F5139}"/>
              </a:ext>
            </a:extLst>
          </p:cNvPr>
          <p:cNvSpPr>
            <a:spLocks noGrp="1"/>
          </p:cNvSpPr>
          <p:nvPr>
            <p:ph type="pic" sz="quarter" idx="20"/>
          </p:nvPr>
        </p:nvSpPr>
        <p:spPr>
          <a:xfrm>
            <a:off x="3578740" y="1895762"/>
            <a:ext cx="2297430" cy="1531620"/>
          </a:xfrm>
          <a:prstGeom prst="rect">
            <a:avLst/>
          </a:prstGeom>
        </p:spPr>
        <p:txBody>
          <a:bodyPr/>
          <a:lstStyle/>
          <a:p>
            <a:r>
              <a:rPr lang="en-US"/>
              <a:t>Click icon to add picture</a:t>
            </a:r>
          </a:p>
        </p:txBody>
      </p:sp>
      <p:sp>
        <p:nvSpPr>
          <p:cNvPr id="20" name="Picture Placeholder 12">
            <a:extLst>
              <a:ext uri="{FF2B5EF4-FFF2-40B4-BE49-F238E27FC236}">
                <a16:creationId xmlns:a16="http://schemas.microsoft.com/office/drawing/2014/main" id="{DBD27612-C9A6-364D-A37A-215FF5FCD311}"/>
              </a:ext>
            </a:extLst>
          </p:cNvPr>
          <p:cNvSpPr>
            <a:spLocks noGrp="1"/>
          </p:cNvSpPr>
          <p:nvPr>
            <p:ph type="pic" sz="quarter" idx="21"/>
          </p:nvPr>
        </p:nvSpPr>
        <p:spPr>
          <a:xfrm>
            <a:off x="6328554" y="1895762"/>
            <a:ext cx="2297430" cy="1531620"/>
          </a:xfrm>
          <a:prstGeom prst="rect">
            <a:avLst/>
          </a:prstGeom>
        </p:spPr>
        <p:txBody>
          <a:bodyPr/>
          <a:lstStyle/>
          <a:p>
            <a:r>
              <a:rPr lang="en-US"/>
              <a:t>Click icon to add picture</a:t>
            </a:r>
          </a:p>
        </p:txBody>
      </p:sp>
      <p:sp>
        <p:nvSpPr>
          <p:cNvPr id="21" name="Picture Placeholder 12">
            <a:extLst>
              <a:ext uri="{FF2B5EF4-FFF2-40B4-BE49-F238E27FC236}">
                <a16:creationId xmlns:a16="http://schemas.microsoft.com/office/drawing/2014/main" id="{49E9A7EB-46E9-F242-838F-ADF1BFA8DE38}"/>
              </a:ext>
            </a:extLst>
          </p:cNvPr>
          <p:cNvSpPr>
            <a:spLocks noGrp="1"/>
          </p:cNvSpPr>
          <p:nvPr>
            <p:ph type="pic" sz="quarter" idx="22"/>
          </p:nvPr>
        </p:nvSpPr>
        <p:spPr>
          <a:xfrm>
            <a:off x="9063128" y="1895762"/>
            <a:ext cx="2297430" cy="1531620"/>
          </a:xfrm>
          <a:prstGeom prst="rect">
            <a:avLst/>
          </a:prstGeom>
        </p:spPr>
        <p:txBody>
          <a:bodyPr/>
          <a:lstStyle/>
          <a:p>
            <a:r>
              <a:rPr lang="en-US"/>
              <a:t>Click icon to add picture</a:t>
            </a:r>
          </a:p>
        </p:txBody>
      </p:sp>
      <p:sp>
        <p:nvSpPr>
          <p:cNvPr id="29" name="Title Placeholder 3">
            <a:extLst>
              <a:ext uri="{FF2B5EF4-FFF2-40B4-BE49-F238E27FC236}">
                <a16:creationId xmlns:a16="http://schemas.microsoft.com/office/drawing/2014/main" id="{7253646A-D799-2443-91E4-7F9E966C97CE}"/>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30" name="Text Placeholder 28">
            <a:extLst>
              <a:ext uri="{FF2B5EF4-FFF2-40B4-BE49-F238E27FC236}">
                <a16:creationId xmlns:a16="http://schemas.microsoft.com/office/drawing/2014/main" id="{7FFC4297-711D-C046-916F-0E6CC2E9FFA4}"/>
              </a:ext>
            </a:extLst>
          </p:cNvPr>
          <p:cNvSpPr>
            <a:spLocks noGrp="1"/>
          </p:cNvSpPr>
          <p:nvPr>
            <p:ph type="body" sz="quarter" idx="32" hasCustomPrompt="1"/>
          </p:nvPr>
        </p:nvSpPr>
        <p:spPr>
          <a:xfrm>
            <a:off x="695103" y="941832"/>
            <a:ext cx="10499888"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28" name="Picture 1" descr="/Users/franky/Documents/huge/Keysight/brandin/powerpoint/- Branding/Frame.svgFrame">
            <a:extLst>
              <a:ext uri="{FF2B5EF4-FFF2-40B4-BE49-F238E27FC236}">
                <a16:creationId xmlns:a16="http://schemas.microsoft.com/office/drawing/2014/main" id="{4B1724A6-DDB0-A64F-83D7-B0D7E17F9DAF}"/>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376372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76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ank You Black">
    <p:bg>
      <p:bgPr>
        <a:solidFill>
          <a:schemeClr val="tx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4E5948C-F770-D442-89C7-F1FBCA2CC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0BFC29A3-3623-6C40-8330-FACE0F19B546}"/>
              </a:ext>
            </a:extLst>
          </p:cNvPr>
          <p:cNvSpPr txBox="1"/>
          <p:nvPr userDrawn="1"/>
        </p:nvSpPr>
        <p:spPr>
          <a:xfrm>
            <a:off x="649167" y="2884235"/>
            <a:ext cx="4950065" cy="1089529"/>
          </a:xfrm>
          <a:prstGeom prst="rect">
            <a:avLst/>
          </a:prstGeom>
          <a:noFill/>
        </p:spPr>
        <p:txBody>
          <a:bodyPr wrap="square" lIns="0" tIns="45720" rIns="0" bIns="4572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a:ln>
                  <a:noFill/>
                </a:ln>
                <a:solidFill>
                  <a:schemeClr val="bg1"/>
                </a:solidFill>
                <a:effectLst/>
                <a:uLnTx/>
                <a:uFillTx/>
                <a:latin typeface="Arial Bold"/>
                <a:cs typeface="Arial Bold"/>
              </a:rPr>
              <a:t>Thank you</a:t>
            </a:r>
            <a:endParaRPr lang="en-US" sz="7200" b="1" i="0" u="none" strike="noStrike" kern="1200" cap="none" spc="0" normalizeH="0" baseline="0" noProof="0">
              <a:ln>
                <a:noFill/>
              </a:ln>
              <a:solidFill>
                <a:schemeClr val="bg1"/>
              </a:solidFill>
              <a:effectLst/>
              <a:uLnTx/>
              <a:uFillTx/>
              <a:latin typeface="Arial Bold"/>
              <a:cs typeface="Arial Bold"/>
            </a:endParaRPr>
          </a:p>
        </p:txBody>
      </p:sp>
      <p:pic>
        <p:nvPicPr>
          <p:cNvPr id="6" name="Picture 9" descr="Frame">
            <a:extLst>
              <a:ext uri="{FF2B5EF4-FFF2-40B4-BE49-F238E27FC236}">
                <a16:creationId xmlns:a16="http://schemas.microsoft.com/office/drawing/2014/main" id="{595AE243-576C-9B47-AB74-61C56CBBC54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29730" y="352425"/>
            <a:ext cx="1253490" cy="219075"/>
          </a:xfrm>
          <a:prstGeom prst="rect">
            <a:avLst/>
          </a:prstGeom>
        </p:spPr>
      </p:pic>
    </p:spTree>
    <p:extLst>
      <p:ext uri="{BB962C8B-B14F-4D97-AF65-F5344CB8AC3E}">
        <p14:creationId xmlns:p14="http://schemas.microsoft.com/office/powerpoint/2010/main" val="3021678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Whit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0A6F92CA-792F-DB4A-9D71-99146A55D6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936D0CC3-E8D9-F041-9634-9CCFBF24A82E}"/>
              </a:ext>
            </a:extLst>
          </p:cNvPr>
          <p:cNvSpPr txBox="1"/>
          <p:nvPr userDrawn="1"/>
        </p:nvSpPr>
        <p:spPr>
          <a:xfrm>
            <a:off x="637737" y="2884235"/>
            <a:ext cx="4950065" cy="1089529"/>
          </a:xfrm>
          <a:prstGeom prst="rect">
            <a:avLst/>
          </a:prstGeom>
          <a:noFill/>
        </p:spPr>
        <p:txBody>
          <a:bodyPr wrap="square" lIns="0" tIns="45720" rIns="0" bIns="45720" rtlCol="0" anchor="ctr">
            <a:sp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sz="7200" b="1" i="0" u="none" strike="noStrike" kern="1200" cap="none" spc="0" normalizeH="0" baseline="0" noProof="0">
                <a:ln>
                  <a:noFill/>
                </a:ln>
                <a:solidFill>
                  <a:schemeClr val="accent1"/>
                </a:solidFill>
                <a:effectLst/>
                <a:uLnTx/>
                <a:uFillTx/>
                <a:latin typeface="Arial Bold"/>
                <a:cs typeface="Arial Bold"/>
              </a:rPr>
              <a:t>Thank you</a:t>
            </a:r>
            <a:endParaRPr lang="en-US" sz="7200" b="1" i="0" u="none" strike="noStrike" kern="1200" cap="none" spc="0" normalizeH="0" baseline="0" noProof="0">
              <a:ln>
                <a:noFill/>
              </a:ln>
              <a:solidFill>
                <a:schemeClr val="accent1"/>
              </a:solidFill>
              <a:effectLst/>
              <a:uLnTx/>
              <a:uFillTx/>
              <a:latin typeface="Arial Bold"/>
              <a:cs typeface="Arial Bold"/>
            </a:endParaRPr>
          </a:p>
        </p:txBody>
      </p:sp>
      <p:pic>
        <p:nvPicPr>
          <p:cNvPr id="6" name="Picture 18" descr="/Users/franky/Documents/huge/Keysight/brandin/powerpoint/- Branding/Frame.svgFrame">
            <a:extLst>
              <a:ext uri="{FF2B5EF4-FFF2-40B4-BE49-F238E27FC236}">
                <a16:creationId xmlns:a16="http://schemas.microsoft.com/office/drawing/2014/main" id="{601D6CD1-B7BB-C849-AAE4-0FDE27C3D10F}"/>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38200" y="352425"/>
            <a:ext cx="1243330" cy="219075"/>
          </a:xfrm>
          <a:prstGeom prst="rect">
            <a:avLst/>
          </a:prstGeom>
        </p:spPr>
      </p:pic>
    </p:spTree>
    <p:extLst>
      <p:ext uri="{BB962C8B-B14F-4D97-AF65-F5344CB8AC3E}">
        <p14:creationId xmlns:p14="http://schemas.microsoft.com/office/powerpoint/2010/main" val="3393677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1" descr="/Users/franky/Documents/huge/Keysight/brandin/powerpoint/- Branding/Frame.svgFrame">
            <a:extLst>
              <a:ext uri="{FF2B5EF4-FFF2-40B4-BE49-F238E27FC236}">
                <a16:creationId xmlns:a16="http://schemas.microsoft.com/office/drawing/2014/main" id="{C5D7F826-0A7C-E245-8B3A-A7251BD88772}"/>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167964493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60">
          <p15:clr>
            <a:srgbClr val="FBAE40"/>
          </p15:clr>
        </p15:guide>
        <p15:guide id="6" orient="horz" pos="39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av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35CDC9-0C2D-2440-1875-147DD0277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Users/franky/Documents/huge/Keysight/brandin/powerpoint/- Branding/Frame.svgFrame">
            <a:extLst>
              <a:ext uri="{FF2B5EF4-FFF2-40B4-BE49-F238E27FC236}">
                <a16:creationId xmlns:a16="http://schemas.microsoft.com/office/drawing/2014/main" id="{06AC58FA-DF8D-1FE2-8B5E-97F2F0F1D6D1}"/>
              </a:ext>
            </a:extLst>
          </p:cNvPr>
          <p:cNvPicPr>
            <a:picLocks noChangeAspect="1"/>
          </p:cNvPicPr>
          <p:nvPr/>
        </p:nvPicPr>
        <p:blipFill>
          <a:blip r:embed="rId3" cstate="screen"/>
          <a:srcRect/>
          <a:stretch>
            <a:fillRect/>
          </a:stretch>
        </p:blipFill>
        <p:spPr>
          <a:xfrm>
            <a:off x="838200" y="352425"/>
            <a:ext cx="1243013" cy="219075"/>
          </a:xfrm>
          <a:prstGeom prst="rect">
            <a:avLst/>
          </a:prstGeom>
        </p:spPr>
      </p:pic>
      <p:sp>
        <p:nvSpPr>
          <p:cNvPr id="44" name="Title 1"/>
          <p:cNvSpPr>
            <a:spLocks noGrp="1"/>
          </p:cNvSpPr>
          <p:nvPr>
            <p:ph type="title"/>
          </p:nvPr>
        </p:nvSpPr>
        <p:spPr>
          <a:xfrm>
            <a:off x="851276" y="3191676"/>
            <a:ext cx="10515600" cy="1325563"/>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a:solidFill>
                  <a:schemeClr val="tx1">
                    <a:lumMod val="85000"/>
                    <a:lumOff val="1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55"/>
          <p:cNvSpPr>
            <a:spLocks noGrp="1"/>
          </p:cNvSpPr>
          <p:nvPr>
            <p:ph type="body" sz="quarter" idx="12"/>
          </p:nvPr>
        </p:nvSpPr>
        <p:spPr>
          <a:xfrm>
            <a:off x="854434" y="5076567"/>
            <a:ext cx="6190428"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 name="Footer Placeholder 1">
            <a:extLst>
              <a:ext uri="{FF2B5EF4-FFF2-40B4-BE49-F238E27FC236}">
                <a16:creationId xmlns:a16="http://schemas.microsoft.com/office/drawing/2014/main" id="{ECAB0150-0EB2-98A2-2A9B-AF49D65C880E}"/>
              </a:ext>
            </a:extLst>
          </p:cNvPr>
          <p:cNvSpPr>
            <a:spLocks noGrp="1"/>
          </p:cNvSpPr>
          <p:nvPr>
            <p:ph type="ftr" sz="quarter" idx="13"/>
          </p:nvPr>
        </p:nvSpPr>
        <p:spPr/>
        <p:txBody>
          <a:bodyPr/>
          <a:lstStyle>
            <a:lvl1pPr algn="ctr">
              <a:defRPr sz="900" dirty="0">
                <a:solidFill>
                  <a:schemeClr val="bg1">
                    <a:lumMod val="50000"/>
                  </a:schemeClr>
                </a:solidFill>
              </a:defRPr>
            </a:lvl1pPr>
          </a:lstStyle>
          <a:p>
            <a:pPr>
              <a:defRPr/>
            </a:pPr>
            <a:endParaRPr lang="en-US"/>
          </a:p>
        </p:txBody>
      </p:sp>
    </p:spTree>
    <p:extLst>
      <p:ext uri="{BB962C8B-B14F-4D97-AF65-F5344CB8AC3E}">
        <p14:creationId xmlns:p14="http://schemas.microsoft.com/office/powerpoint/2010/main" val="2514934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eysight End Black">
    <p:bg>
      <p:bgPr>
        <a:solidFill>
          <a:schemeClr val="tx1"/>
        </a:solidFill>
        <a:effectLst/>
      </p:bgPr>
    </p:bg>
    <p:spTree>
      <p:nvGrpSpPr>
        <p:cNvPr id="1" name=""/>
        <p:cNvGrpSpPr/>
        <p:nvPr/>
      </p:nvGrpSpPr>
      <p:grpSpPr>
        <a:xfrm>
          <a:off x="0" y="0"/>
          <a:ext cx="0" cy="0"/>
          <a:chOff x="0" y="0"/>
          <a:chExt cx="0" cy="0"/>
        </a:xfrm>
      </p:grpSpPr>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217120" y="3100624"/>
            <a:ext cx="3757760" cy="656751"/>
          </a:xfrm>
          <a:prstGeom prst="rect">
            <a:avLst/>
          </a:prstGeom>
        </p:spPr>
      </p:pic>
    </p:spTree>
    <p:extLst>
      <p:ext uri="{BB962C8B-B14F-4D97-AF65-F5344CB8AC3E}">
        <p14:creationId xmlns:p14="http://schemas.microsoft.com/office/powerpoint/2010/main" val="3788852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eysight End White">
    <p:bg>
      <p:bgPr>
        <a:solidFill>
          <a:schemeClr val="bg1"/>
        </a:solidFill>
        <a:effectLst/>
      </p:bgPr>
    </p:bg>
    <p:spTree>
      <p:nvGrpSpPr>
        <p:cNvPr id="1" name=""/>
        <p:cNvGrpSpPr/>
        <p:nvPr/>
      </p:nvGrpSpPr>
      <p:grpSpPr>
        <a:xfrm>
          <a:off x="0" y="0"/>
          <a:ext cx="0" cy="0"/>
          <a:chOff x="0" y="0"/>
          <a:chExt cx="0" cy="0"/>
        </a:xfrm>
      </p:grpSpPr>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4217120" y="3097941"/>
            <a:ext cx="3757760" cy="662118"/>
          </a:xfrm>
          <a:prstGeom prst="rect">
            <a:avLst/>
          </a:prstGeom>
        </p:spPr>
      </p:pic>
    </p:spTree>
    <p:extLst>
      <p:ext uri="{BB962C8B-B14F-4D97-AF65-F5344CB8AC3E}">
        <p14:creationId xmlns:p14="http://schemas.microsoft.com/office/powerpoint/2010/main" val="31251681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eysight End Grey">
    <p:bg>
      <p:bgPr>
        <a:solidFill>
          <a:srgbClr val="333333"/>
        </a:solidFill>
        <a:effectLst/>
      </p:bgPr>
    </p:bg>
    <p:spTree>
      <p:nvGrpSpPr>
        <p:cNvPr id="1" name=""/>
        <p:cNvGrpSpPr/>
        <p:nvPr/>
      </p:nvGrpSpPr>
      <p:grpSpPr>
        <a:xfrm>
          <a:off x="0" y="0"/>
          <a:ext cx="0" cy="0"/>
          <a:chOff x="0" y="0"/>
          <a:chExt cx="0" cy="0"/>
        </a:xfrm>
      </p:grpSpPr>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217120" y="3100624"/>
            <a:ext cx="3757760" cy="656751"/>
          </a:xfrm>
          <a:prstGeom prst="rect">
            <a:avLst/>
          </a:prstGeom>
        </p:spPr>
      </p:pic>
    </p:spTree>
    <p:extLst>
      <p:ext uri="{BB962C8B-B14F-4D97-AF65-F5344CB8AC3E}">
        <p14:creationId xmlns:p14="http://schemas.microsoft.com/office/powerpoint/2010/main" val="31738617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eysight End Wave Black">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2CFAFCDD-8C9A-BB4A-87E0-5EEE1E65A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41135" y="3100624"/>
            <a:ext cx="3757760" cy="656751"/>
          </a:xfrm>
          <a:prstGeom prst="rect">
            <a:avLst/>
          </a:prstGeom>
        </p:spPr>
      </p:pic>
    </p:spTree>
    <p:extLst>
      <p:ext uri="{BB962C8B-B14F-4D97-AF65-F5344CB8AC3E}">
        <p14:creationId xmlns:p14="http://schemas.microsoft.com/office/powerpoint/2010/main" val="32040323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eysight End Wave Whit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66BFC81D-42B0-4140-AFBA-C54C5ABAE1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1" descr="/Users/franky/Documents/huge/Keysight/brandin/powerpoint/- Branding/Frame.svgFrame">
            <a:extLst>
              <a:ext uri="{FF2B5EF4-FFF2-40B4-BE49-F238E27FC236}">
                <a16:creationId xmlns:a16="http://schemas.microsoft.com/office/drawing/2014/main" id="{FCD435F1-2F1C-BD4B-A53F-6D062E7806D5}"/>
              </a:ext>
            </a:extLst>
          </p:cNvPr>
          <p:cNvPicPr>
            <a:picLocks noChangeAspect="1"/>
          </p:cNvPicPr>
          <p:nvPr userDrawn="1"/>
        </p:nvPicPr>
        <p:blipFill>
          <a:blip>
            <a:extLst>
              <a:ext uri="{96DAC541-7B7A-43D3-8B79-37D633B846F1}">
                <asvg:svgBlip xmlns:asvg="http://schemas.microsoft.com/office/drawing/2016/SVG/main" r:embed="rId3"/>
              </a:ext>
            </a:extLst>
          </a:blip>
          <a:srcRect/>
          <a:stretch>
            <a:fillRect/>
          </a:stretch>
        </p:blipFill>
        <p:spPr>
          <a:xfrm>
            <a:off x="841135" y="3097941"/>
            <a:ext cx="3757760" cy="662118"/>
          </a:xfrm>
          <a:prstGeom prst="rect">
            <a:avLst/>
          </a:prstGeom>
        </p:spPr>
      </p:pic>
    </p:spTree>
    <p:extLst>
      <p:ext uri="{BB962C8B-B14F-4D97-AF65-F5344CB8AC3E}">
        <p14:creationId xmlns:p14="http://schemas.microsoft.com/office/powerpoint/2010/main" val="4217829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eysight End Wave Grey">
    <p:bg>
      <p:bgPr>
        <a:solidFill>
          <a:srgbClr val="333333"/>
        </a:solidFill>
        <a:effectLst/>
      </p:bgPr>
    </p:bg>
    <p:spTree>
      <p:nvGrpSpPr>
        <p:cNvPr id="1" name=""/>
        <p:cNvGrpSpPr/>
        <p:nvPr/>
      </p:nvGrpSpPr>
      <p:grpSpPr>
        <a:xfrm>
          <a:off x="0" y="0"/>
          <a:ext cx="0" cy="0"/>
          <a:chOff x="0" y="0"/>
          <a:chExt cx="0" cy="0"/>
        </a:xfrm>
      </p:grpSpPr>
      <p:pic>
        <p:nvPicPr>
          <p:cNvPr id="4" name="Picture 3" descr="A picture containing lamp, light&#10;&#10;Description automatically generated">
            <a:extLst>
              <a:ext uri="{FF2B5EF4-FFF2-40B4-BE49-F238E27FC236}">
                <a16:creationId xmlns:a16="http://schemas.microsoft.com/office/drawing/2014/main" id="{12DD4F86-0839-4F4D-86B3-2944AE4186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9" descr="Frame">
            <a:extLst>
              <a:ext uri="{FF2B5EF4-FFF2-40B4-BE49-F238E27FC236}">
                <a16:creationId xmlns:a16="http://schemas.microsoft.com/office/drawing/2014/main" id="{D08F5E51-744F-2F41-A454-7F3B6CB9088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41135" y="3100624"/>
            <a:ext cx="3757760" cy="656751"/>
          </a:xfrm>
          <a:prstGeom prst="rect">
            <a:avLst/>
          </a:prstGeom>
        </p:spPr>
      </p:pic>
    </p:spTree>
    <p:extLst>
      <p:ext uri="{BB962C8B-B14F-4D97-AF65-F5344CB8AC3E}">
        <p14:creationId xmlns:p14="http://schemas.microsoft.com/office/powerpoint/2010/main" val="28241494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py + Photo">
    <p:spTree>
      <p:nvGrpSpPr>
        <p:cNvPr id="1" name=""/>
        <p:cNvGrpSpPr/>
        <p:nvPr/>
      </p:nvGrpSpPr>
      <p:grpSpPr>
        <a:xfrm>
          <a:off x="0" y="0"/>
          <a:ext cx="0" cy="0"/>
          <a:chOff x="0" y="0"/>
          <a:chExt cx="0" cy="0"/>
        </a:xfrm>
      </p:grpSpPr>
      <p:sp>
        <p:nvSpPr>
          <p:cNvPr id="8" name="Rectangles 5">
            <a:extLst>
              <a:ext uri="{FF2B5EF4-FFF2-40B4-BE49-F238E27FC236}">
                <a16:creationId xmlns:a16="http://schemas.microsoft.com/office/drawing/2014/main" id="{9E1EF039-93ED-6D47-98B6-4F3E3A68CEFE}"/>
              </a:ext>
            </a:extLst>
          </p:cNvPr>
          <p:cNvSpPr/>
          <p:nvPr userDrawn="1"/>
        </p:nvSpPr>
        <p:spPr>
          <a:xfrm>
            <a:off x="6096000" y="-13970"/>
            <a:ext cx="6109335" cy="68719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Picture Placeholder 14">
            <a:extLst>
              <a:ext uri="{FF2B5EF4-FFF2-40B4-BE49-F238E27FC236}">
                <a16:creationId xmlns:a16="http://schemas.microsoft.com/office/drawing/2014/main" id="{99C3835D-E0AB-1D49-A9AD-9AA573AA3926}"/>
              </a:ext>
            </a:extLst>
          </p:cNvPr>
          <p:cNvSpPr>
            <a:spLocks noGrp="1"/>
          </p:cNvSpPr>
          <p:nvPr>
            <p:ph type="pic" sz="quarter" idx="20"/>
          </p:nvPr>
        </p:nvSpPr>
        <p:spPr>
          <a:xfrm>
            <a:off x="6968752" y="1675588"/>
            <a:ext cx="4379970" cy="4038929"/>
          </a:xfrm>
          <a:prstGeom prst="rect">
            <a:avLst/>
          </a:prstGeom>
        </p:spPr>
        <p:txBody>
          <a:bodyPr lIns="0" tIns="0" rIns="0" bIns="0"/>
          <a:lstStyle/>
          <a:p>
            <a:r>
              <a:rPr lang="en-US"/>
              <a:t>Click icon to add picture</a:t>
            </a:r>
          </a:p>
        </p:txBody>
      </p:sp>
      <p:sp>
        <p:nvSpPr>
          <p:cNvPr id="15" name="Title Placeholder 3">
            <a:extLst>
              <a:ext uri="{FF2B5EF4-FFF2-40B4-BE49-F238E27FC236}">
                <a16:creationId xmlns:a16="http://schemas.microsoft.com/office/drawing/2014/main" id="{B5A27C0B-8685-CD42-B549-02969AFD9F14}"/>
              </a:ext>
            </a:extLst>
          </p:cNvPr>
          <p:cNvSpPr>
            <a:spLocks noGrp="1"/>
          </p:cNvSpPr>
          <p:nvPr>
            <p:ph type="title"/>
          </p:nvPr>
        </p:nvSpPr>
        <p:spPr>
          <a:xfrm>
            <a:off x="695103" y="548640"/>
            <a:ext cx="5179937" cy="369332"/>
          </a:xfrm>
          <a:prstGeom prst="rect">
            <a:avLst/>
          </a:prstGeom>
        </p:spPr>
        <p:txBody>
          <a:bodyPr vert="horz" wrap="square" lIns="0" tIns="0" rIns="0" bIns="0" rtlCol="0" anchor="t" anchorCtr="0">
            <a:spAutoFit/>
          </a:bodyPr>
          <a:lstStyle/>
          <a:p>
            <a:r>
              <a:rPr lang="en-US"/>
              <a:t>Click to edit Master title style</a:t>
            </a:r>
          </a:p>
        </p:txBody>
      </p:sp>
      <p:sp>
        <p:nvSpPr>
          <p:cNvPr id="16" name="Text Placeholder 28">
            <a:extLst>
              <a:ext uri="{FF2B5EF4-FFF2-40B4-BE49-F238E27FC236}">
                <a16:creationId xmlns:a16="http://schemas.microsoft.com/office/drawing/2014/main" id="{0A6E08A1-5D47-3647-9AFA-31DD0A0C1B75}"/>
              </a:ext>
            </a:extLst>
          </p:cNvPr>
          <p:cNvSpPr>
            <a:spLocks noGrp="1"/>
          </p:cNvSpPr>
          <p:nvPr>
            <p:ph type="body" sz="quarter" idx="32" hasCustomPrompt="1"/>
          </p:nvPr>
        </p:nvSpPr>
        <p:spPr>
          <a:xfrm>
            <a:off x="695103" y="941832"/>
            <a:ext cx="517332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7" name="Picture 1" descr="/Users/franky/Documents/huge/Keysight/brandin/powerpoint/- Branding/Frame.svgFrame">
            <a:extLst>
              <a:ext uri="{FF2B5EF4-FFF2-40B4-BE49-F238E27FC236}">
                <a16:creationId xmlns:a16="http://schemas.microsoft.com/office/drawing/2014/main" id="{B4E5BEAC-6FF8-144D-853A-648BE6A5ED44}"/>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18" name="Text Placeholder 2">
            <a:extLst>
              <a:ext uri="{FF2B5EF4-FFF2-40B4-BE49-F238E27FC236}">
                <a16:creationId xmlns:a16="http://schemas.microsoft.com/office/drawing/2014/main" id="{EA8FF930-967D-4643-878E-53A2EF0ABDEB}"/>
              </a:ext>
            </a:extLst>
          </p:cNvPr>
          <p:cNvSpPr>
            <a:spLocks noGrp="1"/>
          </p:cNvSpPr>
          <p:nvPr>
            <p:ph type="body" sz="quarter" idx="33"/>
          </p:nvPr>
        </p:nvSpPr>
        <p:spPr>
          <a:xfrm>
            <a:off x="695104" y="1676400"/>
            <a:ext cx="5180764"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584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1056">
          <p15:clr>
            <a:srgbClr val="FBAE40"/>
          </p15:clr>
        </p15:guide>
        <p15:guide id="6" pos="7152">
          <p15:clr>
            <a:srgbClr val="FBAE40"/>
          </p15:clr>
        </p15:guide>
        <p15:guide id="7" orient="horz" pos="76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py + Full Photo">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99C3835D-E0AB-1D49-A9AD-9AA573AA3926}"/>
              </a:ext>
            </a:extLst>
          </p:cNvPr>
          <p:cNvSpPr>
            <a:spLocks noGrp="1"/>
          </p:cNvSpPr>
          <p:nvPr>
            <p:ph type="pic" sz="quarter" idx="20"/>
          </p:nvPr>
        </p:nvSpPr>
        <p:spPr>
          <a:xfrm>
            <a:off x="6096000" y="0"/>
            <a:ext cx="6096000" cy="6858000"/>
          </a:xfrm>
          <a:prstGeom prst="rect">
            <a:avLst/>
          </a:prstGeom>
        </p:spPr>
        <p:txBody>
          <a:bodyPr lIns="0" tIns="0" rIns="0" bIns="0"/>
          <a:lstStyle/>
          <a:p>
            <a:r>
              <a:rPr lang="en-US"/>
              <a:t>Click icon to add picture</a:t>
            </a:r>
          </a:p>
        </p:txBody>
      </p:sp>
      <p:sp>
        <p:nvSpPr>
          <p:cNvPr id="13" name="Title Placeholder 3">
            <a:extLst>
              <a:ext uri="{FF2B5EF4-FFF2-40B4-BE49-F238E27FC236}">
                <a16:creationId xmlns:a16="http://schemas.microsoft.com/office/drawing/2014/main" id="{8F0B94B4-E938-B24B-AF99-FD41F764EE14}"/>
              </a:ext>
            </a:extLst>
          </p:cNvPr>
          <p:cNvSpPr>
            <a:spLocks noGrp="1"/>
          </p:cNvSpPr>
          <p:nvPr>
            <p:ph type="title"/>
          </p:nvPr>
        </p:nvSpPr>
        <p:spPr>
          <a:xfrm>
            <a:off x="695104" y="548640"/>
            <a:ext cx="5036830" cy="369332"/>
          </a:xfrm>
          <a:prstGeom prst="rect">
            <a:avLst/>
          </a:prstGeom>
        </p:spPr>
        <p:txBody>
          <a:bodyPr vert="horz" wrap="square" lIns="0" tIns="0" rIns="0" bIns="0" rtlCol="0" anchor="t" anchorCtr="0">
            <a:spAutoFit/>
          </a:bodyPr>
          <a:lstStyle/>
          <a:p>
            <a:r>
              <a:rPr lang="en-US"/>
              <a:t>Click to edit Master title style</a:t>
            </a:r>
          </a:p>
        </p:txBody>
      </p:sp>
      <p:sp>
        <p:nvSpPr>
          <p:cNvPr id="14" name="Text Placeholder 28">
            <a:extLst>
              <a:ext uri="{FF2B5EF4-FFF2-40B4-BE49-F238E27FC236}">
                <a16:creationId xmlns:a16="http://schemas.microsoft.com/office/drawing/2014/main" id="{9627A05C-6654-7D4F-96C0-0EBBBB3F1610}"/>
              </a:ext>
            </a:extLst>
          </p:cNvPr>
          <p:cNvSpPr>
            <a:spLocks noGrp="1"/>
          </p:cNvSpPr>
          <p:nvPr>
            <p:ph type="body" sz="quarter" idx="32" hasCustomPrompt="1"/>
          </p:nvPr>
        </p:nvSpPr>
        <p:spPr>
          <a:xfrm>
            <a:off x="695103" y="941832"/>
            <a:ext cx="5045297"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5" name="Picture 1" descr="/Users/franky/Documents/huge/Keysight/brandin/powerpoint/- Branding/Frame.svgFrame">
            <a:extLst>
              <a:ext uri="{FF2B5EF4-FFF2-40B4-BE49-F238E27FC236}">
                <a16:creationId xmlns:a16="http://schemas.microsoft.com/office/drawing/2014/main" id="{79888EEC-7C01-9D48-A53D-AE6EF0ABD047}"/>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17" name="Text Placeholder 2">
            <a:extLst>
              <a:ext uri="{FF2B5EF4-FFF2-40B4-BE49-F238E27FC236}">
                <a16:creationId xmlns:a16="http://schemas.microsoft.com/office/drawing/2014/main" id="{D7CD2694-8040-F74E-A308-B5233557F868}"/>
              </a:ext>
            </a:extLst>
          </p:cNvPr>
          <p:cNvSpPr>
            <a:spLocks noGrp="1"/>
          </p:cNvSpPr>
          <p:nvPr>
            <p:ph type="body" sz="quarter" idx="33"/>
          </p:nvPr>
        </p:nvSpPr>
        <p:spPr>
          <a:xfrm>
            <a:off x="695104" y="1676400"/>
            <a:ext cx="5036829" cy="3784600"/>
          </a:xfrm>
          <a:prstGeom prst="rect">
            <a:avLst/>
          </a:prstGeom>
        </p:spPr>
        <p:txBody>
          <a:bodyPr lIns="0"/>
          <a:lstStyle>
            <a:lvl1pPr>
              <a:buClr>
                <a:schemeClr val="tx1">
                  <a:lumMod val="85000"/>
                  <a:lumOff val="15000"/>
                </a:schemeClr>
              </a:buClr>
              <a:defRPr/>
            </a:lvl1pPr>
            <a:lvl2pPr>
              <a:buClr>
                <a:schemeClr val="tx1">
                  <a:lumMod val="85000"/>
                  <a:lumOff val="15000"/>
                </a:schemeClr>
              </a:buClr>
              <a:defRPr/>
            </a:lvl2pPr>
            <a:lvl3pPr>
              <a:buClr>
                <a:schemeClr val="tx1">
                  <a:lumMod val="85000"/>
                  <a:lumOff val="15000"/>
                </a:schemeClr>
              </a:buClr>
              <a:defRPr/>
            </a:lvl3pPr>
            <a:lvl4pPr>
              <a:buClr>
                <a:schemeClr val="tx1">
                  <a:lumMod val="85000"/>
                  <a:lumOff val="15000"/>
                </a:schemeClr>
              </a:buClr>
              <a:defRPr/>
            </a:lvl4pPr>
            <a:lvl5pPr>
              <a:buClr>
                <a:schemeClr val="tx1">
                  <a:lumMod val="85000"/>
                  <a:lumOff val="1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49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105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ixed content">
    <p:spTree>
      <p:nvGrpSpPr>
        <p:cNvPr id="1" name=""/>
        <p:cNvGrpSpPr/>
        <p:nvPr/>
      </p:nvGrpSpPr>
      <p:grpSpPr>
        <a:xfrm>
          <a:off x="0" y="0"/>
          <a:ext cx="0" cy="0"/>
          <a:chOff x="0" y="0"/>
          <a:chExt cx="0" cy="0"/>
        </a:xfrm>
      </p:grpSpPr>
      <p:sp>
        <p:nvSpPr>
          <p:cNvPr id="14" name="Text Placeholder 37">
            <a:extLst>
              <a:ext uri="{FF2B5EF4-FFF2-40B4-BE49-F238E27FC236}">
                <a16:creationId xmlns:a16="http://schemas.microsoft.com/office/drawing/2014/main" id="{21BAC790-613F-D74E-B917-79BCD2C2A3D7}"/>
              </a:ext>
            </a:extLst>
          </p:cNvPr>
          <p:cNvSpPr>
            <a:spLocks noGrp="1"/>
          </p:cNvSpPr>
          <p:nvPr>
            <p:ph type="body" sz="quarter" idx="14" hasCustomPrompt="1"/>
          </p:nvPr>
        </p:nvSpPr>
        <p:spPr>
          <a:xfrm>
            <a:off x="681695" y="4050302"/>
            <a:ext cx="3710353" cy="1612900"/>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Body copy.</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 Placeholder 29">
            <a:extLst>
              <a:ext uri="{FF2B5EF4-FFF2-40B4-BE49-F238E27FC236}">
                <a16:creationId xmlns:a16="http://schemas.microsoft.com/office/drawing/2014/main" id="{B45E881D-FF54-F741-AA7C-75FBDA3D4E82}"/>
              </a:ext>
            </a:extLst>
          </p:cNvPr>
          <p:cNvSpPr>
            <a:spLocks noGrp="1"/>
          </p:cNvSpPr>
          <p:nvPr>
            <p:ph type="body" sz="quarter" idx="15" hasCustomPrompt="1"/>
          </p:nvPr>
        </p:nvSpPr>
        <p:spPr>
          <a:xfrm>
            <a:off x="687804" y="1999401"/>
            <a:ext cx="3710353" cy="971296"/>
          </a:xfrm>
          <a:prstGeom prst="rect">
            <a:avLst/>
          </a:prstGeom>
        </p:spPr>
        <p:txBody>
          <a:bodyPr lIns="0" tIns="0" rIns="0" bIns="0">
            <a:normAutofit/>
          </a:bodyPr>
          <a:lstStyle>
            <a:lvl1pPr marL="0" indent="0">
              <a:lnSpc>
                <a:spcPct val="100000"/>
              </a:lnSpc>
              <a:spcBef>
                <a:spcPts val="0"/>
              </a:spcBef>
              <a:buNone/>
              <a:defRPr sz="32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Headline</a:t>
            </a:r>
            <a:br>
              <a:rPr lang="en-US"/>
            </a:br>
            <a:r>
              <a:rPr lang="en-US"/>
              <a:t>here</a:t>
            </a:r>
          </a:p>
        </p:txBody>
      </p:sp>
      <p:sp>
        <p:nvSpPr>
          <p:cNvPr id="38" name="Picture Placeholder 2">
            <a:extLst>
              <a:ext uri="{FF2B5EF4-FFF2-40B4-BE49-F238E27FC236}">
                <a16:creationId xmlns:a16="http://schemas.microsoft.com/office/drawing/2014/main" id="{74D4800A-BF10-2A4C-9A3B-07CE331C0DDD}"/>
              </a:ext>
            </a:extLst>
          </p:cNvPr>
          <p:cNvSpPr>
            <a:spLocks noGrp="1"/>
          </p:cNvSpPr>
          <p:nvPr>
            <p:ph type="pic" sz="quarter" idx="22"/>
          </p:nvPr>
        </p:nvSpPr>
        <p:spPr>
          <a:xfrm>
            <a:off x="6096000" y="0"/>
            <a:ext cx="6096000" cy="6858000"/>
          </a:xfrm>
          <a:prstGeom prst="rect">
            <a:avLst/>
          </a:prstGeom>
        </p:spPr>
        <p:txBody>
          <a:bodyPr/>
          <a:lstStyle/>
          <a:p>
            <a:r>
              <a:rPr lang="en-US"/>
              <a:t>Click icon to add picture</a:t>
            </a:r>
          </a:p>
        </p:txBody>
      </p:sp>
      <p:sp>
        <p:nvSpPr>
          <p:cNvPr id="18" name="Text Placeholder 37">
            <a:extLst>
              <a:ext uri="{FF2B5EF4-FFF2-40B4-BE49-F238E27FC236}">
                <a16:creationId xmlns:a16="http://schemas.microsoft.com/office/drawing/2014/main" id="{07CD87BA-1D84-334B-8EB5-E50D5AB80962}"/>
              </a:ext>
            </a:extLst>
          </p:cNvPr>
          <p:cNvSpPr>
            <a:spLocks noGrp="1"/>
          </p:cNvSpPr>
          <p:nvPr>
            <p:ph type="body" sz="quarter" idx="25" hasCustomPrompt="1"/>
          </p:nvPr>
        </p:nvSpPr>
        <p:spPr>
          <a:xfrm>
            <a:off x="681695" y="3681039"/>
            <a:ext cx="3710353" cy="270426"/>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SUBHEADLINE</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 descr="/Users/franky/Documents/huge/Keysight/brandin/powerpoint/- Branding/Frame.svgFrame">
            <a:extLst>
              <a:ext uri="{FF2B5EF4-FFF2-40B4-BE49-F238E27FC236}">
                <a16:creationId xmlns:a16="http://schemas.microsoft.com/office/drawing/2014/main" id="{75FF6A19-DA11-4047-B8E8-FB9D2783D494}"/>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Tree>
    <p:extLst>
      <p:ext uri="{BB962C8B-B14F-4D97-AF65-F5344CB8AC3E}">
        <p14:creationId xmlns:p14="http://schemas.microsoft.com/office/powerpoint/2010/main" val="3285557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pos="7152">
          <p15:clr>
            <a:srgbClr val="FBAE40"/>
          </p15:clr>
        </p15:guide>
        <p15:guide id="5" orient="horz" pos="3960">
          <p15:clr>
            <a:srgbClr val="FBAE40"/>
          </p15:clr>
        </p15:guide>
        <p15:guide id="6" orient="horz" pos="360">
          <p15:clr>
            <a:srgbClr val="FBAE40"/>
          </p15:clr>
        </p15:guide>
        <p15:guide id="7" orient="horz" pos="1512">
          <p15:clr>
            <a:srgbClr val="FBAE40"/>
          </p15:clr>
        </p15:guide>
        <p15:guide id="8" orient="horz" pos="2448">
          <p15:clr>
            <a:srgbClr val="FBAE40"/>
          </p15:clr>
        </p15:guide>
        <p15:guide id="9" orient="horz" pos="268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39762CA6-FE28-CB4A-9679-A779F7045F6B}"/>
              </a:ext>
            </a:extLst>
          </p:cNvPr>
          <p:cNvSpPr>
            <a:spLocks noGrp="1"/>
          </p:cNvSpPr>
          <p:nvPr>
            <p:ph type="pic" sz="quarter" idx="13"/>
          </p:nvPr>
        </p:nvSpPr>
        <p:spPr>
          <a:xfrm>
            <a:off x="0" y="-542"/>
            <a:ext cx="12192000" cy="6858542"/>
          </a:xfrm>
          <a:prstGeom prst="rect">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797253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F2FB-6CCD-975D-1E9D-76B630B646BB}"/>
              </a:ext>
            </a:extLst>
          </p:cNvPr>
          <p:cNvSpPr txBox="1">
            <a:spLocks/>
          </p:cNvSpPr>
          <p:nvPr/>
        </p:nvSpPr>
        <p:spPr>
          <a:xfrm>
            <a:off x="6096000" y="1876425"/>
            <a:ext cx="5275263" cy="3716338"/>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mj-lt"/>
              <a:buNone/>
              <a:tabLst/>
              <a:defRPr kumimoji="0" lang="en-US" sz="2400" b="1" i="0" u="none" strike="noStrike" kern="1200" cap="none" spc="0" normalizeH="0" baseline="0" noProof="0" smtClean="0">
                <a:ln>
                  <a:noFill/>
                </a:ln>
                <a:solidFill>
                  <a:schemeClr val="tx1"/>
                </a:solidFill>
                <a:effectLst/>
                <a:uLnTx/>
                <a:uFillTx/>
                <a:latin typeface="Arial Bold" panose="020B0704020202090204" charset="0"/>
                <a:ea typeface="+mj-ea"/>
                <a:cs typeface="Arial Bold" panose="020B0704020202090204" charset="0"/>
              </a:defRPr>
            </a:lvl1pPr>
          </a:lstStyle>
          <a:p>
            <a:pPr>
              <a:lnSpc>
                <a:spcPct val="90000"/>
              </a:lnSpc>
              <a:defRPr/>
            </a:pPr>
            <a:endParaRPr>
              <a:ea typeface="+mn-ea"/>
            </a:endParaRPr>
          </a:p>
        </p:txBody>
      </p:sp>
      <p:pic>
        <p:nvPicPr>
          <p:cNvPr id="3" name="Picture 1" descr="/Users/franky/Documents/huge/Keysight/brandin/powerpoint/- Branding/Frame.svgFrame">
            <a:extLst>
              <a:ext uri="{FF2B5EF4-FFF2-40B4-BE49-F238E27FC236}">
                <a16:creationId xmlns:a16="http://schemas.microsoft.com/office/drawing/2014/main" id="{8C74984D-9C81-C4D5-EF43-477DB353B0C4}"/>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5" name="Text Placeholder 4"/>
          <p:cNvSpPr>
            <a:spLocks noGrp="1"/>
          </p:cNvSpPr>
          <p:nvPr>
            <p:ph type="body" sz="quarter" idx="10"/>
          </p:nvPr>
        </p:nvSpPr>
        <p:spPr>
          <a:xfrm>
            <a:off x="6502141"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11"/>
          </p:nvPr>
        </p:nvSpPr>
        <p:spPr>
          <a:xfrm>
            <a:off x="694944" y="1600200"/>
            <a:ext cx="4851659" cy="4008758"/>
          </a:xfrm>
          <a:prstGeom prst="rect">
            <a:avLst/>
          </a:prstGeom>
        </p:spPr>
        <p:txBody>
          <a:bodyPr lIns="0" tIns="0" rIns="0" bIns="0">
            <a:normAutofit/>
          </a:bodyPr>
          <a:lstStyle>
            <a:lvl1pPr marL="0" indent="0">
              <a:lnSpc>
                <a:spcPct val="150000"/>
              </a:lnSpc>
              <a:buNone/>
              <a:defRPr sz="3200" b="1" i="0">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itle Placeholder 3"/>
          <p:cNvSpPr>
            <a:spLocks noGrp="1"/>
          </p:cNvSpPr>
          <p:nvPr>
            <p:ph type="title"/>
          </p:nvPr>
        </p:nvSpPr>
        <p:spPr>
          <a:xfrm>
            <a:off x="685800" y="548640"/>
            <a:ext cx="10515600" cy="369332"/>
          </a:xfrm>
          <a:prstGeom prst="rect">
            <a:avLst/>
          </a:prstGeom>
        </p:spPr>
        <p:txBody>
          <a:bodyPr rtlCol="0" anchor="b"/>
          <a:lstStyle/>
          <a:p>
            <a:r>
              <a:rPr lang="en-US"/>
              <a:t>Click to edit Master title style</a:t>
            </a:r>
          </a:p>
        </p:txBody>
      </p:sp>
      <p:sp>
        <p:nvSpPr>
          <p:cNvPr id="4" name="Footer Placeholder 1">
            <a:extLst>
              <a:ext uri="{FF2B5EF4-FFF2-40B4-BE49-F238E27FC236}">
                <a16:creationId xmlns:a16="http://schemas.microsoft.com/office/drawing/2014/main" id="{6181E556-5D9C-8288-B064-557607CAE662}"/>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677202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D468E16-0E6F-4B64-BCD8-5D8D8376E1AB}"/>
              </a:ext>
            </a:extLst>
          </p:cNvPr>
          <p:cNvSpPr>
            <a:spLocks noGrp="1"/>
          </p:cNvSpPr>
          <p:nvPr>
            <p:ph sz="quarter" idx="14"/>
          </p:nvPr>
        </p:nvSpPr>
        <p:spPr>
          <a:xfrm>
            <a:off x="449580" y="1802869"/>
            <a:ext cx="11292840" cy="447905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DFCA12C4-AE90-4F31-9EA7-3AA24CB39148}"/>
              </a:ext>
            </a:extLst>
          </p:cNvPr>
          <p:cNvSpPr>
            <a:spLocks noGrp="1"/>
          </p:cNvSpPr>
          <p:nvPr>
            <p:ph type="body" sz="quarter" idx="13" hasCustomPrompt="1"/>
          </p:nvPr>
        </p:nvSpPr>
        <p:spPr bwMode="ltGray">
          <a:xfrm>
            <a:off x="449201" y="920555"/>
            <a:ext cx="7453790" cy="393954"/>
          </a:xfrm>
          <a:gradFill>
            <a:gsLst>
              <a:gs pos="0">
                <a:schemeClr val="accent1"/>
              </a:gs>
              <a:gs pos="100000">
                <a:schemeClr val="accent1">
                  <a:lumMod val="50000"/>
                </a:schemeClr>
              </a:gs>
            </a:gsLst>
            <a:lin ang="5400000" scaled="1"/>
          </a:gradFill>
        </p:spPr>
        <p:txBody>
          <a:bodyPr vert="horz" lIns="137160" tIns="73152" rIns="137160" bIns="73152" rtlCol="0" anchor="ctr">
            <a:spAutoFit/>
          </a:bodyPr>
          <a:lstStyle>
            <a:lvl1pPr marL="0" indent="0">
              <a:buNone/>
              <a:defRPr lang="en-US" sz="1600" b="1" kern="1200" cap="all" spc="300" baseline="0" dirty="0">
                <a:solidFill>
                  <a:schemeClr val="bg1"/>
                </a:solidFill>
                <a:latin typeface="+mn-lt"/>
                <a:ea typeface="+mn-ea"/>
                <a:cs typeface="+mn-cs"/>
              </a:defRPr>
            </a:lvl1pPr>
          </a:lstStyle>
          <a:p>
            <a:pPr marL="285750" lvl="0" indent="-285750" algn="l" defTabSz="914400" rtl="0" eaLnBrk="1" latinLnBrk="0" hangingPunct="1">
              <a:lnSpc>
                <a:spcPct val="100000"/>
              </a:lnSpc>
              <a:spcBef>
                <a:spcPts val="1000"/>
              </a:spcBef>
              <a:buClr>
                <a:schemeClr val="accent1"/>
              </a:buClr>
            </a:pPr>
            <a:r>
              <a:rPr lang="en-US"/>
              <a:t>Subtitle (Delete if not used)</a:t>
            </a:r>
          </a:p>
        </p:txBody>
      </p:sp>
      <p:sp>
        <p:nvSpPr>
          <p:cNvPr id="3" name="Footer Placeholder 2">
            <a:extLst>
              <a:ext uri="{FF2B5EF4-FFF2-40B4-BE49-F238E27FC236}">
                <a16:creationId xmlns:a16="http://schemas.microsoft.com/office/drawing/2014/main" id="{9EF94C0C-A1DE-4B4E-81B9-17917168456C}"/>
              </a:ext>
            </a:extLst>
          </p:cNvPr>
          <p:cNvSpPr>
            <a:spLocks noGrp="1"/>
          </p:cNvSpPr>
          <p:nvPr>
            <p:ph type="ftr" sz="quarter" idx="15"/>
          </p:nvPr>
        </p:nvSpPr>
        <p:spPr/>
        <p:txBody>
          <a:bodyPr/>
          <a:lstStyle/>
          <a:p>
            <a:r>
              <a:rPr lang="en-US"/>
              <a:t>Optional Title of the Presentation</a:t>
            </a:r>
          </a:p>
        </p:txBody>
      </p:sp>
      <p:sp>
        <p:nvSpPr>
          <p:cNvPr id="4" name="Title 3">
            <a:extLst>
              <a:ext uri="{FF2B5EF4-FFF2-40B4-BE49-F238E27FC236}">
                <a16:creationId xmlns:a16="http://schemas.microsoft.com/office/drawing/2014/main" id="{856CA66E-0730-4548-BD28-48477B0C3CAB}"/>
              </a:ext>
            </a:extLst>
          </p:cNvPr>
          <p:cNvSpPr>
            <a:spLocks noGrp="1"/>
          </p:cNvSpPr>
          <p:nvPr>
            <p:ph type="title" hasCustomPrompt="1"/>
          </p:nvPr>
        </p:nvSpPr>
        <p:spPr/>
        <p:txBody>
          <a:bodyPr/>
          <a:lstStyle>
            <a:lvl1pPr>
              <a:defRPr/>
            </a:lvl1pPr>
          </a:lstStyle>
          <a:p>
            <a:r>
              <a:rPr lang="en-US"/>
              <a:t>One Column Layout</a:t>
            </a:r>
          </a:p>
        </p:txBody>
      </p:sp>
    </p:spTree>
    <p:extLst>
      <p:ext uri="{BB962C8B-B14F-4D97-AF65-F5344CB8AC3E}">
        <p14:creationId xmlns:p14="http://schemas.microsoft.com/office/powerpoint/2010/main" val="723111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90566-9409-EBB5-8A9D-E9A654411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42432C-F4ED-C50B-EE93-671AEC5EC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2AAA0-F05E-F328-4766-056F136496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16CEF6-5D8C-153C-B020-D7148C64A215}"/>
              </a:ext>
            </a:extLst>
          </p:cNvPr>
          <p:cNvSpPr>
            <a:spLocks noGrp="1"/>
          </p:cNvSpPr>
          <p:nvPr>
            <p:ph type="dt" sz="half" idx="10"/>
          </p:nvPr>
        </p:nvSpPr>
        <p:spPr/>
        <p:txBody>
          <a:bodyPr/>
          <a:lstStyle/>
          <a:p>
            <a:fld id="{C96111FC-7441-495B-9301-AC8AC4A5FEF5}" type="datetimeFigureOut">
              <a:rPr lang="en-US" smtClean="0"/>
              <a:t>3/20/2026</a:t>
            </a:fld>
            <a:endParaRPr lang="en-US"/>
          </a:p>
        </p:txBody>
      </p:sp>
      <p:sp>
        <p:nvSpPr>
          <p:cNvPr id="6" name="Footer Placeholder 5">
            <a:extLst>
              <a:ext uri="{FF2B5EF4-FFF2-40B4-BE49-F238E27FC236}">
                <a16:creationId xmlns:a16="http://schemas.microsoft.com/office/drawing/2014/main" id="{51B67141-2FD1-EC7D-9415-CA5DC8D0D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6DCC36-2FC7-E6C6-6E84-E9BE16BAED13}"/>
              </a:ext>
            </a:extLst>
          </p:cNvPr>
          <p:cNvSpPr>
            <a:spLocks noGrp="1"/>
          </p:cNvSpPr>
          <p:nvPr>
            <p:ph type="sldNum" sz="quarter" idx="12"/>
          </p:nvPr>
        </p:nvSpPr>
        <p:spPr/>
        <p:txBody>
          <a:bodyPr/>
          <a:lstStyle/>
          <a:p>
            <a:fld id="{9BC1093B-3801-4B48-B95A-E9BB442ED068}" type="slidenum">
              <a:rPr lang="en-US" smtClean="0"/>
              <a:t>‹#›</a:t>
            </a:fld>
            <a:endParaRPr lang="en-US"/>
          </a:p>
        </p:txBody>
      </p:sp>
    </p:spTree>
    <p:extLst>
      <p:ext uri="{BB962C8B-B14F-4D97-AF65-F5344CB8AC3E}">
        <p14:creationId xmlns:p14="http://schemas.microsoft.com/office/powerpoint/2010/main" val="2282597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0DDE-4EB9-FDE2-3EFC-A1A46AE28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A065B0-E267-195E-72DD-EB58A397B0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0D3A23-3991-8EAE-1D16-5965E4CA62D1}"/>
              </a:ext>
            </a:extLst>
          </p:cNvPr>
          <p:cNvSpPr>
            <a:spLocks noGrp="1"/>
          </p:cNvSpPr>
          <p:nvPr>
            <p:ph type="dt" sz="half" idx="10"/>
          </p:nvPr>
        </p:nvSpPr>
        <p:spPr/>
        <p:txBody>
          <a:bodyPr/>
          <a:lstStyle/>
          <a:p>
            <a:fld id="{0A4C1E0B-055E-4A05-98B6-C270126C67AF}" type="datetimeFigureOut">
              <a:rPr lang="en-US" smtClean="0"/>
              <a:t>3/20/2026</a:t>
            </a:fld>
            <a:endParaRPr lang="en-US"/>
          </a:p>
        </p:txBody>
      </p:sp>
      <p:sp>
        <p:nvSpPr>
          <p:cNvPr id="5" name="Footer Placeholder 4">
            <a:extLst>
              <a:ext uri="{FF2B5EF4-FFF2-40B4-BE49-F238E27FC236}">
                <a16:creationId xmlns:a16="http://schemas.microsoft.com/office/drawing/2014/main" id="{46822C09-C342-6CCC-C345-7365005E1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23826-DBF1-2464-A387-1E98FB57A24F}"/>
              </a:ext>
            </a:extLst>
          </p:cNvPr>
          <p:cNvSpPr>
            <a:spLocks noGrp="1"/>
          </p:cNvSpPr>
          <p:nvPr>
            <p:ph type="sldNum" sz="quarter" idx="12"/>
          </p:nvPr>
        </p:nvSpPr>
        <p:spPr/>
        <p:txBody>
          <a:bodyPr/>
          <a:lstStyle/>
          <a:p>
            <a:fld id="{AB1B218D-54E5-4924-B251-290DB37E114D}" type="slidenum">
              <a:rPr lang="en-US" smtClean="0"/>
              <a:t>‹#›</a:t>
            </a:fld>
            <a:endParaRPr lang="en-US"/>
          </a:p>
        </p:txBody>
      </p:sp>
    </p:spTree>
    <p:extLst>
      <p:ext uri="{BB962C8B-B14F-4D97-AF65-F5344CB8AC3E}">
        <p14:creationId xmlns:p14="http://schemas.microsoft.com/office/powerpoint/2010/main" val="24946200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Black page">
    <p:bg>
      <p:bgPr>
        <a:solidFill>
          <a:schemeClr val="tx1"/>
        </a:solidFill>
        <a:effectLst/>
      </p:bgPr>
    </p:bg>
    <p:spTree>
      <p:nvGrpSpPr>
        <p:cNvPr id="1" name=""/>
        <p:cNvGrpSpPr/>
        <p:nvPr/>
      </p:nvGrpSpPr>
      <p:grpSpPr>
        <a:xfrm>
          <a:off x="0" y="0"/>
          <a:ext cx="0" cy="0"/>
          <a:chOff x="0" y="0"/>
          <a:chExt cx="0" cy="0"/>
        </a:xfrm>
      </p:grpSpPr>
      <p:sp>
        <p:nvSpPr>
          <p:cNvPr id="14"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15"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4" name="Picture 9" descr="Frame">
            <a:extLst>
              <a:ext uri="{FF2B5EF4-FFF2-40B4-BE49-F238E27FC236}">
                <a16:creationId xmlns:a16="http://schemas.microsoft.com/office/drawing/2014/main" id="{8475525F-E900-71E9-0B18-57F5C77C50DB}"/>
              </a:ext>
            </a:extLst>
          </p:cNvPr>
          <p:cNvPicPr>
            <a:picLocks noChangeAspect="1"/>
          </p:cNvPicPr>
          <p:nvPr userDrawn="1"/>
        </p:nvPicPr>
        <p:blipFill>
          <a:blip r:embed="rId2"/>
          <a:stretch>
            <a:fillRect/>
          </a:stretch>
        </p:blipFill>
        <p:spPr>
          <a:xfrm>
            <a:off x="684213" y="6462713"/>
            <a:ext cx="923925" cy="161925"/>
          </a:xfrm>
          <a:prstGeom prst="rect">
            <a:avLst/>
          </a:prstGeom>
        </p:spPr>
      </p:pic>
    </p:spTree>
    <p:extLst>
      <p:ext uri="{BB962C8B-B14F-4D97-AF65-F5344CB8AC3E}">
        <p14:creationId xmlns:p14="http://schemas.microsoft.com/office/powerpoint/2010/main" val="6915807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 column graphic">
    <p:spTree>
      <p:nvGrpSpPr>
        <p:cNvPr id="1" name=""/>
        <p:cNvGrpSpPr/>
        <p:nvPr/>
      </p:nvGrpSpPr>
      <p:grpSpPr>
        <a:xfrm>
          <a:off x="0" y="0"/>
          <a:ext cx="0" cy="0"/>
          <a:chOff x="0" y="0"/>
          <a:chExt cx="0" cy="0"/>
        </a:xfrm>
      </p:grpSpPr>
      <p:pic>
        <p:nvPicPr>
          <p:cNvPr id="2" name="Picture 1" descr="/Users/franky/Documents/huge/Keysight/brandin/powerpoint/- Branding/Frame.svgFrame">
            <a:extLst>
              <a:ext uri="{FF2B5EF4-FFF2-40B4-BE49-F238E27FC236}">
                <a16:creationId xmlns:a16="http://schemas.microsoft.com/office/drawing/2014/main" id="{56730D43-5932-AE94-9FC5-51812E574685}"/>
              </a:ext>
            </a:extLst>
          </p:cNvPr>
          <p:cNvPicPr>
            <a:picLocks noChangeAspect="1"/>
          </p:cNvPicPr>
          <p:nvPr/>
        </p:nvPicPr>
        <p:blipFill>
          <a:blip r:embed="rId2"/>
          <a:srcRect/>
          <a:stretch>
            <a:fillRect/>
          </a:stretch>
        </p:blipFill>
        <p:spPr>
          <a:xfrm>
            <a:off x="688975" y="6461125"/>
            <a:ext cx="927100" cy="163513"/>
          </a:xfrm>
          <a:prstGeom prst="rect">
            <a:avLst/>
          </a:prstGeom>
        </p:spPr>
      </p:pic>
      <p:sp>
        <p:nvSpPr>
          <p:cNvPr id="14" name="Text Placeholder 28"/>
          <p:cNvSpPr>
            <a:spLocks noGrp="1"/>
          </p:cNvSpPr>
          <p:nvPr>
            <p:ph type="body" sz="quarter" idx="32"/>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Placeholder 3"/>
          <p:cNvSpPr>
            <a:spLocks noGrp="1"/>
          </p:cNvSpPr>
          <p:nvPr>
            <p:ph type="title"/>
          </p:nvPr>
        </p:nvSpPr>
        <p:spPr>
          <a:xfrm>
            <a:off x="685800" y="548640"/>
            <a:ext cx="10515600" cy="369332"/>
          </a:xfrm>
          <a:prstGeom prst="rect">
            <a:avLst/>
          </a:prstGeom>
        </p:spPr>
        <p:txBody>
          <a:bodyPr rtlCol="0"/>
          <a:lstStyle/>
          <a:p>
            <a:r>
              <a:rPr lang="en-US"/>
              <a:t>Click to edit Master title style</a:t>
            </a:r>
          </a:p>
        </p:txBody>
      </p:sp>
      <p:sp>
        <p:nvSpPr>
          <p:cNvPr id="4" name="Content Placeholder 3"/>
          <p:cNvSpPr>
            <a:spLocks noGrp="1"/>
          </p:cNvSpPr>
          <p:nvPr>
            <p:ph sz="quarter" idx="34"/>
          </p:nvPr>
        </p:nvSpPr>
        <p:spPr>
          <a:xfrm>
            <a:off x="694944" y="1957388"/>
            <a:ext cx="10643616" cy="3785616"/>
          </a:xfrm>
          <a:prstGeom prst="rect">
            <a:avLst/>
          </a:prstGeom>
        </p:spPr>
        <p:txBody>
          <a:bodyPr lIns="0"/>
          <a:lstStyle>
            <a:lvl1pPr marL="182880" indent="-182880">
              <a:defRPr lang="en-US" sz="2000" kern="1200" dirty="0" smtClean="0">
                <a:solidFill>
                  <a:schemeClr val="tx1">
                    <a:lumMod val="85000"/>
                    <a:lumOff val="15000"/>
                  </a:schemeClr>
                </a:solidFill>
                <a:latin typeface="+mn-lt"/>
                <a:ea typeface="+mn-ea"/>
                <a:cs typeface="+mn-cs"/>
              </a:defRPr>
            </a:lvl1pPr>
            <a:lvl2pPr marL="365760" indent="-182880">
              <a:defRPr lang="en-US" sz="1800" kern="1200" dirty="0" smtClean="0">
                <a:solidFill>
                  <a:schemeClr val="tx1">
                    <a:lumMod val="85000"/>
                    <a:lumOff val="15000"/>
                  </a:schemeClr>
                </a:solidFill>
                <a:latin typeface="+mn-lt"/>
                <a:ea typeface="+mn-ea"/>
                <a:cs typeface="+mn-cs"/>
              </a:defRPr>
            </a:lvl2pPr>
            <a:lvl3pPr marL="530352" indent="-164592">
              <a:defRPr lang="en-US" sz="1600" kern="1200" spc="0" dirty="0" smtClean="0">
                <a:solidFill>
                  <a:schemeClr val="tx1">
                    <a:lumMod val="85000"/>
                    <a:lumOff val="15000"/>
                  </a:schemeClr>
                </a:solidFill>
                <a:latin typeface="+mn-lt"/>
                <a:ea typeface="+mn-ea"/>
                <a:cs typeface="+mn-cs"/>
              </a:defRPr>
            </a:lvl3pPr>
            <a:lvl4pPr marL="687388" indent="-171450">
              <a:defRPr lang="en-US" sz="1400" b="0" kern="1200" cap="none" spc="0" baseline="0" dirty="0" smtClean="0">
                <a:solidFill>
                  <a:schemeClr val="tx1">
                    <a:lumMod val="85000"/>
                    <a:lumOff val="15000"/>
                  </a:schemeClr>
                </a:solidFill>
                <a:latin typeface="+mn-lt"/>
                <a:ea typeface="+mn-ea"/>
                <a:cs typeface="+mn-cs"/>
              </a:defRPr>
            </a:lvl4pPr>
            <a:lvl5pPr marL="858837" indent="-171450">
              <a:defRPr lang="en-US" sz="1200" b="0" kern="1200" cap="none" spc="0" baseline="0" dirty="0">
                <a:solidFill>
                  <a:schemeClr val="tx1">
                    <a:lumMod val="85000"/>
                    <a:lumOff val="15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
            <a:extLst>
              <a:ext uri="{FF2B5EF4-FFF2-40B4-BE49-F238E27FC236}">
                <a16:creationId xmlns:a16="http://schemas.microsoft.com/office/drawing/2014/main" id="{58B0D9C8-F3F4-1CC6-094A-41846DBCEDCE}"/>
              </a:ext>
            </a:extLst>
          </p:cNvPr>
          <p:cNvSpPr>
            <a:spLocks noGrp="1"/>
          </p:cNvSpPr>
          <p:nvPr>
            <p:ph type="ftr" sz="quarter" idx="35"/>
          </p:nvPr>
        </p:nvSpPr>
        <p:spPr/>
        <p:txBody>
          <a:bodyPr/>
          <a:lstStyle>
            <a:lvl1pPr>
              <a:defRPr/>
            </a:lvl1pPr>
          </a:lstStyle>
          <a:p>
            <a:pPr>
              <a:defRPr/>
            </a:pPr>
            <a:endParaRPr lang="en-US"/>
          </a:p>
        </p:txBody>
      </p:sp>
    </p:spTree>
    <p:extLst>
      <p:ext uri="{BB962C8B-B14F-4D97-AF65-F5344CB8AC3E}">
        <p14:creationId xmlns:p14="http://schemas.microsoft.com/office/powerpoint/2010/main" val="10990151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Blank page with headline">
    <p:bg>
      <p:bgRef idx="1001">
        <a:schemeClr val="bg1"/>
      </p:bgRef>
    </p:bg>
    <p:spTree>
      <p:nvGrpSpPr>
        <p:cNvPr id="1" name=""/>
        <p:cNvGrpSpPr/>
        <p:nvPr/>
      </p:nvGrpSpPr>
      <p:grpSpPr>
        <a:xfrm>
          <a:off x="0" y="0"/>
          <a:ext cx="0" cy="0"/>
          <a:chOff x="0" y="0"/>
          <a:chExt cx="0" cy="0"/>
        </a:xfrm>
      </p:grpSpPr>
      <p:sp>
        <p:nvSpPr>
          <p:cNvPr id="14" name="Title Placeholder 3">
            <a:extLst>
              <a:ext uri="{FF2B5EF4-FFF2-40B4-BE49-F238E27FC236}">
                <a16:creationId xmlns:a16="http://schemas.microsoft.com/office/drawing/2014/main" id="{570BD540-4FEF-AB4D-91E5-E26413DD6710}"/>
              </a:ext>
            </a:extLst>
          </p:cNvPr>
          <p:cNvSpPr>
            <a:spLocks noGrp="1"/>
          </p:cNvSpPr>
          <p:nvPr>
            <p:ph type="title"/>
          </p:nvPr>
        </p:nvSpPr>
        <p:spPr>
          <a:xfrm>
            <a:off x="685800"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6608DFD9-D976-CA44-AB7C-48FC98B1981C}"/>
              </a:ext>
            </a:extLst>
          </p:cNvPr>
          <p:cNvSpPr>
            <a:spLocks noGrp="1"/>
          </p:cNvSpPr>
          <p:nvPr>
            <p:ph type="body" sz="quarter" idx="32" hasCustomPrompt="1"/>
          </p:nvPr>
        </p:nvSpPr>
        <p:spPr>
          <a:xfrm>
            <a:off x="685800" y="941832"/>
            <a:ext cx="10515600"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sp>
        <p:nvSpPr>
          <p:cNvPr id="2" name="Footer Placeholder 1">
            <a:extLst>
              <a:ext uri="{FF2B5EF4-FFF2-40B4-BE49-F238E27FC236}">
                <a16:creationId xmlns:a16="http://schemas.microsoft.com/office/drawing/2014/main" id="{F76CA7A6-F645-4980-A2CC-A96CE98EF508}"/>
              </a:ext>
            </a:extLst>
          </p:cNvPr>
          <p:cNvSpPr>
            <a:spLocks noGrp="1"/>
          </p:cNvSpPr>
          <p:nvPr>
            <p:ph type="ftr" sz="quarter" idx="33"/>
          </p:nvPr>
        </p:nvSpPr>
        <p:spPr/>
        <p:txBody>
          <a:bodyPr/>
          <a:lstStyle>
            <a:lvl1pPr>
              <a:defRPr sz="900"/>
            </a:lvl1pPr>
          </a:lstStyle>
          <a:p>
            <a:r>
              <a:rPr lang="en-US"/>
              <a:t>UXM Portfolio Overview</a:t>
            </a:r>
          </a:p>
        </p:txBody>
      </p:sp>
      <p:sp>
        <p:nvSpPr>
          <p:cNvPr id="8" name="Slide Number">
            <a:extLst>
              <a:ext uri="{FF2B5EF4-FFF2-40B4-BE49-F238E27FC236}">
                <a16:creationId xmlns:a16="http://schemas.microsoft.com/office/drawing/2014/main" id="{86A13D43-5842-4AB8-9E3E-0285CF03A7E5}"/>
              </a:ext>
            </a:extLst>
          </p:cNvPr>
          <p:cNvSpPr txBox="1">
            <a:spLocks/>
          </p:cNvSpPr>
          <p:nvPr userDrawn="1"/>
        </p:nvSpPr>
        <p:spPr bwMode="gray">
          <a:xfrm>
            <a:off x="10648632" y="6496217"/>
            <a:ext cx="735822" cy="116195"/>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z="1000" smtClean="0">
                <a:solidFill>
                  <a:schemeClr val="tx1">
                    <a:lumMod val="85000"/>
                  </a:schemeClr>
                </a:solidFill>
              </a:rPr>
              <a:pPr/>
              <a:t>‹#›</a:t>
            </a:fld>
            <a:endParaRPr lang="en-US" sz="1000">
              <a:solidFill>
                <a:schemeClr val="tx1">
                  <a:lumMod val="85000"/>
                </a:schemeClr>
              </a:solidFill>
            </a:endParaRPr>
          </a:p>
        </p:txBody>
      </p:sp>
      <p:pic>
        <p:nvPicPr>
          <p:cNvPr id="3" name="Picture 1">
            <a:extLst>
              <a:ext uri="{FF2B5EF4-FFF2-40B4-BE49-F238E27FC236}">
                <a16:creationId xmlns:a16="http://schemas.microsoft.com/office/drawing/2014/main" id="{706D9F24-FB8C-7AC0-DE10-45D1BCD8A5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6849" y="6461276"/>
            <a:ext cx="875259" cy="163382"/>
          </a:xfrm>
          <a:prstGeom prst="rect">
            <a:avLst/>
          </a:prstGeom>
        </p:spPr>
      </p:pic>
    </p:spTree>
    <p:extLst>
      <p:ext uri="{BB962C8B-B14F-4D97-AF65-F5344CB8AC3E}">
        <p14:creationId xmlns:p14="http://schemas.microsoft.com/office/powerpoint/2010/main" val="12220151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2">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76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Blank page with headline">
    <p:bg>
      <p:bgPr>
        <a:solidFill>
          <a:schemeClr val="tx1"/>
        </a:solidFill>
        <a:effectLst/>
      </p:bgPr>
    </p:bg>
    <p:spTree>
      <p:nvGrpSpPr>
        <p:cNvPr id="1" name=""/>
        <p:cNvGrpSpPr/>
        <p:nvPr/>
      </p:nvGrpSpPr>
      <p:grpSpPr>
        <a:xfrm>
          <a:off x="0" y="0"/>
          <a:ext cx="0" cy="0"/>
          <a:chOff x="0" y="0"/>
          <a:chExt cx="0" cy="0"/>
        </a:xfrm>
      </p:grpSpPr>
      <p:sp>
        <p:nvSpPr>
          <p:cNvPr id="14" name="Title Placeholder 3">
            <a:extLst>
              <a:ext uri="{FF2B5EF4-FFF2-40B4-BE49-F238E27FC236}">
                <a16:creationId xmlns:a16="http://schemas.microsoft.com/office/drawing/2014/main" id="{570BD540-4FEF-AB4D-91E5-E26413DD6710}"/>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6608DFD9-D976-CA44-AB7C-48FC98B1981C}"/>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bg1"/>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5" name="Picture 9" descr="Frame">
            <a:extLst>
              <a:ext uri="{FF2B5EF4-FFF2-40B4-BE49-F238E27FC236}">
                <a16:creationId xmlns:a16="http://schemas.microsoft.com/office/drawing/2014/main" id="{2EDEC24A-A76F-49BA-9CF9-BEA5CE1DD5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803" y="6459823"/>
            <a:ext cx="943147" cy="164835"/>
          </a:xfrm>
          <a:prstGeom prst="rect">
            <a:avLst/>
          </a:prstGeom>
        </p:spPr>
      </p:pic>
      <p:sp>
        <p:nvSpPr>
          <p:cNvPr id="6" name="Text Placeholder 2">
            <a:extLst>
              <a:ext uri="{FF2B5EF4-FFF2-40B4-BE49-F238E27FC236}">
                <a16:creationId xmlns:a16="http://schemas.microsoft.com/office/drawing/2014/main" id="{94A7322D-B9BF-496F-A6B8-CEE81B00CE70}"/>
              </a:ext>
            </a:extLst>
          </p:cNvPr>
          <p:cNvSpPr>
            <a:spLocks noGrp="1"/>
          </p:cNvSpPr>
          <p:nvPr>
            <p:ph type="body" sz="quarter" idx="33"/>
          </p:nvPr>
        </p:nvSpPr>
        <p:spPr>
          <a:xfrm>
            <a:off x="695103" y="1956816"/>
            <a:ext cx="10640085" cy="3784600"/>
          </a:xfrm>
          <a:prstGeom prst="rect">
            <a:avLst/>
          </a:prstGeom>
        </p:spPr>
        <p:txBody>
          <a:bodyPr lIns="0"/>
          <a:lstStyle>
            <a:lvl1pPr>
              <a:buClr>
                <a:schemeClr val="tx1">
                  <a:lumMod val="85000"/>
                  <a:lumOff val="15000"/>
                </a:schemeClr>
              </a:buClr>
              <a:defRPr>
                <a:solidFill>
                  <a:schemeClr val="bg1"/>
                </a:solidFill>
              </a:defRPr>
            </a:lvl1pPr>
            <a:lvl2pPr>
              <a:buClr>
                <a:schemeClr val="tx1">
                  <a:lumMod val="85000"/>
                  <a:lumOff val="15000"/>
                </a:schemeClr>
              </a:buClr>
              <a:defRPr>
                <a:solidFill>
                  <a:schemeClr val="bg1"/>
                </a:solidFill>
              </a:defRPr>
            </a:lvl2pPr>
            <a:lvl3pPr>
              <a:buClr>
                <a:schemeClr val="tx1">
                  <a:lumMod val="85000"/>
                  <a:lumOff val="15000"/>
                </a:schemeClr>
              </a:buClr>
              <a:defRPr>
                <a:solidFill>
                  <a:schemeClr val="bg1"/>
                </a:solidFill>
              </a:defRPr>
            </a:lvl3pPr>
            <a:lvl4pPr>
              <a:buClr>
                <a:schemeClr val="tx1">
                  <a:lumMod val="85000"/>
                  <a:lumOff val="15000"/>
                </a:schemeClr>
              </a:buClr>
              <a:defRPr>
                <a:solidFill>
                  <a:schemeClr val="bg1"/>
                </a:solidFill>
              </a:defRPr>
            </a:lvl4pPr>
            <a:lvl5pPr>
              <a:buClr>
                <a:schemeClr val="tx1">
                  <a:lumMod val="85000"/>
                  <a:lumOff val="15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26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amp;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Shape 56"/>
          <p:cNvSpPr>
            <a:spLocks noGrp="1"/>
          </p:cNvSpPr>
          <p:nvPr>
            <p:ph type="title"/>
          </p:nvPr>
        </p:nvSpPr>
        <p:spPr>
          <a:xfrm>
            <a:off x="1554480" y="1619250"/>
            <a:ext cx="10059652" cy="1143000"/>
          </a:xfrm>
          <a:prstGeom prst="rect">
            <a:avLst/>
          </a:prstGeom>
        </p:spPr>
        <p:txBody>
          <a:bodyPr/>
          <a:lstStyle>
            <a:lvl1pPr algn="l">
              <a:defRPr b="1" i="0" baseline="0">
                <a:solidFill>
                  <a:srgbClr val="67C59F"/>
                </a:solidFill>
                <a:latin typeface="Helvetica Neue"/>
                <a:cs typeface="Helvetica Neue Bold Condensed"/>
              </a:defRPr>
            </a:lvl1pPr>
          </a:lstStyle>
          <a:p>
            <a:r>
              <a:rPr lang="en-US"/>
              <a:t>Click to edit Master title style</a:t>
            </a:r>
            <a:endParaRPr dirty="0"/>
          </a:p>
        </p:txBody>
      </p:sp>
      <p:sp>
        <p:nvSpPr>
          <p:cNvPr id="57" name="Shape 57"/>
          <p:cNvSpPr>
            <a:spLocks noGrp="1"/>
          </p:cNvSpPr>
          <p:nvPr>
            <p:ph type="body" idx="1"/>
          </p:nvPr>
        </p:nvSpPr>
        <p:spPr>
          <a:xfrm>
            <a:off x="1554480" y="2636520"/>
            <a:ext cx="10440652" cy="3333578"/>
          </a:xfrm>
          <a:prstGeom prst="rect">
            <a:avLst/>
          </a:prstGeom>
        </p:spPr>
        <p:txBody>
          <a:bodyPr/>
          <a:lstStyle>
            <a:lvl1pPr marL="317500" indent="-317500">
              <a:buClr>
                <a:srgbClr val="90C12E"/>
              </a:buClr>
              <a:buSzPct val="100000"/>
              <a:buFont typeface="Arial"/>
              <a:buChar char="•"/>
              <a:defRPr b="0" i="0" baseline="0">
                <a:solidFill>
                  <a:srgbClr val="0C224D"/>
                </a:solidFill>
                <a:latin typeface="Helvetica Neue"/>
                <a:cs typeface="Helvetica Neue Bold Condensed"/>
              </a:defRPr>
            </a:lvl1pPr>
            <a:lvl2pPr marL="635000" indent="-317500">
              <a:buClr>
                <a:srgbClr val="90C12E"/>
              </a:buClr>
              <a:buSzPct val="100000"/>
              <a:buFont typeface="Arial"/>
              <a:buChar char="•"/>
              <a:defRPr b="0" i="0" baseline="0">
                <a:solidFill>
                  <a:srgbClr val="0C224D"/>
                </a:solidFill>
                <a:latin typeface="Helvetica Neue"/>
                <a:cs typeface="Helvetica Neue Bold Condensed"/>
              </a:defRPr>
            </a:lvl2pPr>
            <a:lvl3pPr marL="952500" indent="-317500">
              <a:buClr>
                <a:srgbClr val="90C12E"/>
              </a:buClr>
              <a:buSzPct val="100000"/>
              <a:buFont typeface="Arial"/>
              <a:buChar char="•"/>
              <a:defRPr b="0" i="0" baseline="0">
                <a:solidFill>
                  <a:srgbClr val="0C224D"/>
                </a:solidFill>
                <a:latin typeface="Helvetica Neue"/>
                <a:cs typeface="Helvetica Neue Bold Condensed"/>
              </a:defRPr>
            </a:lvl3pPr>
            <a:lvl4pPr marL="1270000" indent="-317500">
              <a:buClr>
                <a:srgbClr val="90C12E"/>
              </a:buClr>
              <a:buSzPct val="100000"/>
              <a:buFont typeface="Arial"/>
              <a:buChar char="•"/>
              <a:defRPr b="0" i="0" baseline="0">
                <a:solidFill>
                  <a:srgbClr val="0C224D"/>
                </a:solidFill>
                <a:latin typeface="Helvetica Neue"/>
                <a:cs typeface="Helvetica Neue Bold Condensed"/>
              </a:defRPr>
            </a:lvl4pPr>
            <a:lvl5pPr marL="1587500" indent="-317500">
              <a:buClr>
                <a:srgbClr val="90C12E"/>
              </a:buClr>
              <a:buSzPct val="100000"/>
              <a:buFont typeface="Arial"/>
              <a:buChar char="•"/>
              <a:defRPr b="0" i="0" baseline="0">
                <a:solidFill>
                  <a:srgbClr val="0C224D"/>
                </a:solidFill>
                <a:latin typeface="Helvetica Neue"/>
                <a:cs typeface="Helvetica Neue Bold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096113592"/>
      </p:ext>
    </p:extLst>
  </p:cSld>
  <p:clrMapOvr>
    <a:masterClrMapping/>
  </p:clrMapOvr>
  <p:transition spd="med"/>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11" name="Picture 9" descr="Frame">
            <a:extLst>
              <a:ext uri="{FF2B5EF4-FFF2-40B4-BE49-F238E27FC236}">
                <a16:creationId xmlns:a16="http://schemas.microsoft.com/office/drawing/2014/main" id="{02E32ABF-954C-2B41-BDC2-8F5795EC5E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29730" y="352425"/>
            <a:ext cx="1253490" cy="219075"/>
          </a:xfrm>
          <a:prstGeom prst="rect">
            <a:avLst/>
          </a:prstGeom>
        </p:spPr>
      </p:pic>
      <p:sp>
        <p:nvSpPr>
          <p:cNvPr id="14" name="Text Placeholder 55">
            <a:extLst>
              <a:ext uri="{FF2B5EF4-FFF2-40B4-BE49-F238E27FC236}">
                <a16:creationId xmlns:a16="http://schemas.microsoft.com/office/drawing/2014/main" id="{72BE1150-7599-F341-92C3-A04933DFFD07}"/>
              </a:ext>
            </a:extLst>
          </p:cNvPr>
          <p:cNvSpPr>
            <a:spLocks noGrp="1"/>
          </p:cNvSpPr>
          <p:nvPr>
            <p:ph type="body" sz="quarter" idx="12" hasCustomPrompt="1"/>
          </p:nvPr>
        </p:nvSpPr>
        <p:spPr>
          <a:xfrm>
            <a:off x="854434" y="5076567"/>
            <a:ext cx="5657577" cy="561491"/>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600" b="1">
                <a:solidFill>
                  <a:schemeClr val="accent1"/>
                </a:solidFill>
                <a:latin typeface="Arial" panose="020B0604020202020204" pitchFamily="34" charset="0"/>
                <a:cs typeface="Arial" panose="020B0604020202020204" pitchFamily="34" charset="0"/>
              </a:defRPr>
            </a:lvl1pPr>
            <a:lvl2pPr>
              <a:defRPr sz="1600" b="1">
                <a:solidFill>
                  <a:schemeClr val="bg1"/>
                </a:solidFill>
                <a:latin typeface="Arial" panose="020B0604020202020204" pitchFamily="34" charset="0"/>
                <a:cs typeface="Arial" panose="020B0604020202020204" pitchFamily="34" charset="0"/>
              </a:defRPr>
            </a:lvl2pPr>
            <a:lvl3pPr>
              <a:defRPr sz="1600" b="1">
                <a:solidFill>
                  <a:schemeClr val="bg1"/>
                </a:solidFill>
                <a:latin typeface="Arial" panose="020B0604020202020204" pitchFamily="34" charset="0"/>
                <a:cs typeface="Arial" panose="020B0604020202020204" pitchFamily="34" charset="0"/>
              </a:defRPr>
            </a:lvl3pPr>
            <a:lvl4pPr>
              <a:defRPr sz="1600" b="1">
                <a:solidFill>
                  <a:schemeClr val="bg1"/>
                </a:solidFill>
                <a:latin typeface="Arial" panose="020B0604020202020204" pitchFamily="34" charset="0"/>
                <a:cs typeface="Arial" panose="020B0604020202020204" pitchFamily="34" charset="0"/>
              </a:defRPr>
            </a:lvl4pPr>
            <a:lvl5pPr>
              <a:defRPr sz="1600" b="1">
                <a:solidFill>
                  <a:schemeClr val="bg1"/>
                </a:solidFill>
                <a:latin typeface="Arial" panose="020B0604020202020204" pitchFamily="34" charset="0"/>
                <a:cs typeface="Arial" panose="020B0604020202020204" pitchFamily="34" charset="0"/>
              </a:defRPr>
            </a:lvl5pPr>
          </a:lstStyle>
          <a:p>
            <a:pPr marL="0" indent="0">
              <a:lnSpc>
                <a:spcPct val="100000"/>
              </a:lnSpc>
              <a:buNone/>
            </a:pPr>
            <a:r>
              <a:rPr lang="en-US" sz="1600" b="1">
                <a:solidFill>
                  <a:srgbClr val="E90029"/>
                </a:solidFill>
                <a:latin typeface="Arial" panose="020B0604020202020204" pitchFamily="34" charset="0"/>
                <a:cs typeface="Arial" panose="020B0604020202020204" pitchFamily="34" charset="0"/>
              </a:rPr>
              <a:t>Name, Title</a:t>
            </a:r>
            <a:br>
              <a:rPr lang="en-US" sz="1600" b="1">
                <a:solidFill>
                  <a:srgbClr val="E90029"/>
                </a:solidFill>
                <a:latin typeface="Arial" panose="020B0604020202020204" pitchFamily="34" charset="0"/>
                <a:cs typeface="Arial" panose="020B0604020202020204" pitchFamily="34" charset="0"/>
              </a:rPr>
            </a:br>
            <a:r>
              <a:rPr lang="en-US" sz="1600" b="1">
                <a:solidFill>
                  <a:srgbClr val="E90029"/>
                </a:solidFill>
                <a:latin typeface="Arial" panose="020B0604020202020204" pitchFamily="34" charset="0"/>
                <a:cs typeface="Arial" panose="020B0604020202020204" pitchFamily="34" charset="0"/>
              </a:rPr>
              <a:t>Date</a:t>
            </a:r>
          </a:p>
        </p:txBody>
      </p:sp>
      <p:sp>
        <p:nvSpPr>
          <p:cNvPr id="8" name="Title 1">
            <a:extLst>
              <a:ext uri="{FF2B5EF4-FFF2-40B4-BE49-F238E27FC236}">
                <a16:creationId xmlns:a16="http://schemas.microsoft.com/office/drawing/2014/main" id="{DDA98C0A-C3E1-9045-AAAE-6F4892A3FD67}"/>
              </a:ext>
            </a:extLst>
          </p:cNvPr>
          <p:cNvSpPr>
            <a:spLocks noGrp="1"/>
          </p:cNvSpPr>
          <p:nvPr>
            <p:ph type="title" hasCustomPrompt="1"/>
          </p:nvPr>
        </p:nvSpPr>
        <p:spPr>
          <a:xfrm>
            <a:off x="853290" y="3191676"/>
            <a:ext cx="10497335" cy="1325563"/>
          </a:xfrm>
          <a:prstGeom prst="rect">
            <a:avLst/>
          </a:prstGeom>
        </p:spPr>
        <p:txBody>
          <a:bodyPr lIns="0" tIns="0" rIns="0" bIns="0" anchor="b" anchorCtr="0"/>
          <a:lstStyle>
            <a:lvl1pPr marL="0" marR="0" indent="0" algn="l" defTabSz="914400" rtl="0" eaLnBrk="1" fontAlgn="auto" latinLnBrk="0" hangingPunct="1">
              <a:lnSpc>
                <a:spcPct val="90000"/>
              </a:lnSpc>
              <a:spcBef>
                <a:spcPts val="0"/>
              </a:spcBef>
              <a:spcAft>
                <a:spcPts val="0"/>
              </a:spcAft>
              <a:buClrTx/>
              <a:buSzTx/>
              <a:buFontTx/>
              <a:buNone/>
              <a:tabLst/>
              <a:defRPr kumimoji="0" lang="en-US" sz="4800" b="1" i="0" u="none" strike="noStrike" kern="1200" cap="none" spc="0" normalizeH="0" baseline="0" noProof="0">
                <a:ln>
                  <a:noFill/>
                </a:ln>
                <a:solidFill>
                  <a:schemeClr val="bg1"/>
                </a:solidFill>
                <a:effectLst/>
                <a:uLnTx/>
                <a:uFillTx/>
                <a:latin typeface="Arial Bold" panose="020B0704020202090204" charset="0"/>
                <a:cs typeface="Arial Bold" panose="020B070402020209020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solidFill>
                  <a:schemeClr val="bg1"/>
                </a:solidFill>
              </a:rPr>
              <a:t>Lorem ipsum dolor sit</a:t>
            </a:r>
            <a:br>
              <a:rPr lang="en-US">
                <a:solidFill>
                  <a:schemeClr val="bg1"/>
                </a:solidFill>
              </a:rPr>
            </a:br>
            <a:r>
              <a:rPr lang="en-US" err="1">
                <a:solidFill>
                  <a:schemeClr val="bg1"/>
                </a:solidFill>
              </a:rPr>
              <a:t>consect</a:t>
            </a:r>
            <a:r>
              <a:rPr lang="en-US">
                <a:solidFill>
                  <a:schemeClr val="bg1"/>
                </a:solidFill>
              </a:rPr>
              <a:t> </a:t>
            </a:r>
            <a:r>
              <a:rPr lang="en-US" err="1">
                <a:solidFill>
                  <a:schemeClr val="bg1"/>
                </a:solidFill>
              </a:rPr>
              <a:t>adipiscing</a:t>
            </a:r>
            <a:r>
              <a:rPr lang="en-US">
                <a:solidFill>
                  <a:schemeClr val="bg1"/>
                </a:solidFill>
              </a:rPr>
              <a:t>.</a:t>
            </a:r>
            <a:endParaRPr kumimoji="0" lang="en-US" sz="4800" b="1" i="0" u="none" strike="noStrike" kern="1200" cap="none" spc="0" normalizeH="0" baseline="0" noProof="0">
              <a:ln>
                <a:noFill/>
              </a:ln>
              <a:solidFill>
                <a:prstClr val="white"/>
              </a:solidFill>
              <a:effectLst/>
              <a:uLnTx/>
              <a:uFillTx/>
              <a:latin typeface="Arial Bold" panose="020B0704020202090204" charset="0"/>
              <a:ea typeface="+mn-ea"/>
              <a:cs typeface="Arial Bold" panose="020B0704020202090204" charset="0"/>
            </a:endParaRPr>
          </a:p>
        </p:txBody>
      </p:sp>
      <p:sp>
        <p:nvSpPr>
          <p:cNvPr id="2" name="Rectangle 1">
            <a:extLst>
              <a:ext uri="{FF2B5EF4-FFF2-40B4-BE49-F238E27FC236}">
                <a16:creationId xmlns:a16="http://schemas.microsoft.com/office/drawing/2014/main" id="{95134E77-08B8-9048-9E65-FC8F726903BF}"/>
              </a:ext>
            </a:extLst>
          </p:cNvPr>
          <p:cNvSpPr/>
          <p:nvPr userDrawn="1"/>
        </p:nvSpPr>
        <p:spPr>
          <a:xfrm>
            <a:off x="10948086" y="6054811"/>
            <a:ext cx="815546" cy="6054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0736648"/>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3840">
          <p15:clr>
            <a:srgbClr val="FBAE40"/>
          </p15:clr>
        </p15:guide>
        <p15:guide id="4" pos="7152">
          <p15:clr>
            <a:srgbClr val="FBAE40"/>
          </p15:clr>
        </p15:guide>
        <p15:guide id="5" orient="horz" pos="360">
          <p15:clr>
            <a:srgbClr val="FBAE40"/>
          </p15:clr>
        </p15:guide>
        <p15:guide id="6" orient="horz" pos="3960">
          <p15:clr>
            <a:srgbClr val="FBAE40"/>
          </p15:clr>
        </p15:guide>
        <p15:guide id="7" orient="horz" pos="23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age with headline">
    <p:spTree>
      <p:nvGrpSpPr>
        <p:cNvPr id="1" name=""/>
        <p:cNvGrpSpPr/>
        <p:nvPr/>
      </p:nvGrpSpPr>
      <p:grpSpPr>
        <a:xfrm>
          <a:off x="0" y="0"/>
          <a:ext cx="0" cy="0"/>
          <a:chOff x="0" y="0"/>
          <a:chExt cx="0" cy="0"/>
        </a:xfrm>
      </p:grpSpPr>
      <p:sp>
        <p:nvSpPr>
          <p:cNvPr id="14" name="Title Placeholder 3">
            <a:extLst>
              <a:ext uri="{FF2B5EF4-FFF2-40B4-BE49-F238E27FC236}">
                <a16:creationId xmlns:a16="http://schemas.microsoft.com/office/drawing/2014/main" id="{570BD540-4FEF-AB4D-91E5-E26413DD6710}"/>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15" name="Text Placeholder 28">
            <a:extLst>
              <a:ext uri="{FF2B5EF4-FFF2-40B4-BE49-F238E27FC236}">
                <a16:creationId xmlns:a16="http://schemas.microsoft.com/office/drawing/2014/main" id="{6608DFD9-D976-CA44-AB7C-48FC98B1981C}"/>
              </a:ext>
            </a:extLst>
          </p:cNvPr>
          <p:cNvSpPr>
            <a:spLocks noGrp="1"/>
          </p:cNvSpPr>
          <p:nvPr>
            <p:ph type="body" sz="quarter" idx="32" hasCustomPrompt="1"/>
          </p:nvPr>
        </p:nvSpPr>
        <p:spPr>
          <a:xfrm>
            <a:off x="695102" y="941832"/>
            <a:ext cx="10508433" cy="395674"/>
          </a:xfrm>
          <a:prstGeom prst="rect">
            <a:avLst/>
          </a:prstGeom>
        </p:spPr>
        <p:txBody>
          <a:bodyPr lIns="0" tIns="0" rIns="0" bIns="0">
            <a:normAutofit/>
          </a:bodyPr>
          <a:lstStyle>
            <a:lvl1pPr marL="0" indent="0">
              <a:lnSpc>
                <a:spcPct val="150000"/>
              </a:lnSpc>
              <a:buNone/>
              <a:defRPr sz="1600" b="1" i="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b="1" i="0" err="1">
                <a:latin typeface="Arial" panose="020B0604020202020204" pitchFamily="34" charset="0"/>
                <a:cs typeface="Arial" panose="020B0604020202020204" pitchFamily="34" charset="0"/>
              </a:rPr>
              <a:t>Subheadline</a:t>
            </a:r>
            <a:endParaRPr lang="en-US"/>
          </a:p>
        </p:txBody>
      </p:sp>
      <p:pic>
        <p:nvPicPr>
          <p:cNvPr id="12" name="Picture 1" descr="/Users/franky/Documents/huge/Keysight/brandin/powerpoint/- Branding/Frame.svgFrame">
            <a:extLst>
              <a:ext uri="{FF2B5EF4-FFF2-40B4-BE49-F238E27FC236}">
                <a16:creationId xmlns:a16="http://schemas.microsoft.com/office/drawing/2014/main" id="{18A7A323-C30A-3049-89BD-D5DD3A50B180}"/>
              </a:ext>
            </a:extLst>
          </p:cNvPr>
          <p:cNvPicPr>
            <a:picLocks noChangeAspect="1"/>
          </p:cNvPicPr>
          <p:nvPr userDrawn="1"/>
        </p:nvPicPr>
        <p:blipFill>
          <a:blip>
            <a:extLst>
              <a:ext uri="{96DAC541-7B7A-43D3-8B79-37D633B846F1}">
                <asvg:svgBlip xmlns:asvg="http://schemas.microsoft.com/office/drawing/2016/SVG/main" r:embed="rId2"/>
              </a:ext>
            </a:extLst>
          </a:blip>
          <a:srcRect/>
          <a:stretch>
            <a:fillRect/>
          </a:stretch>
        </p:blipFill>
        <p:spPr>
          <a:xfrm>
            <a:off x="688803" y="6461276"/>
            <a:ext cx="927253" cy="163382"/>
          </a:xfrm>
          <a:prstGeom prst="rect">
            <a:avLst/>
          </a:prstGeom>
        </p:spPr>
      </p:pic>
      <p:sp>
        <p:nvSpPr>
          <p:cNvPr id="2" name="TextBox 1">
            <a:extLst>
              <a:ext uri="{FF2B5EF4-FFF2-40B4-BE49-F238E27FC236}">
                <a16:creationId xmlns:a16="http://schemas.microsoft.com/office/drawing/2014/main" id="{816F9251-B1B1-7F5A-3ACA-E726AE76CD28}"/>
              </a:ext>
            </a:extLst>
          </p:cNvPr>
          <p:cNvSpPr txBox="1"/>
          <p:nvPr userDrawn="1"/>
        </p:nvSpPr>
        <p:spPr>
          <a:xfrm rot="16200000">
            <a:off x="-3314504" y="3305890"/>
            <a:ext cx="6858002" cy="246221"/>
          </a:xfrm>
          <a:prstGeom prst="rect">
            <a:avLst/>
          </a:prstGeom>
          <a:solidFill>
            <a:schemeClr val="accent1"/>
          </a:solidFill>
        </p:spPr>
        <p:txBody>
          <a:bodyPr wrap="square" lIns="0" tIns="0" rIns="0" bIns="0" rtlCol="0">
            <a:spAutoFit/>
          </a:bodyPr>
          <a:lstStyle/>
          <a:p>
            <a:pPr algn="ctr"/>
            <a:r>
              <a:rPr lang="en-US" sz="1600">
                <a:solidFill>
                  <a:schemeClr val="bg1"/>
                </a:solidFill>
              </a:rPr>
              <a:t>Keysight Confidential</a:t>
            </a:r>
          </a:p>
        </p:txBody>
      </p:sp>
    </p:spTree>
    <p:extLst>
      <p:ext uri="{BB962C8B-B14F-4D97-AF65-F5344CB8AC3E}">
        <p14:creationId xmlns:p14="http://schemas.microsoft.com/office/powerpoint/2010/main" val="9319127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432" userDrawn="1">
          <p15:clr>
            <a:srgbClr val="FBAE40"/>
          </p15:clr>
        </p15:guide>
        <p15:guide id="4" orient="horz" pos="3960">
          <p15:clr>
            <a:srgbClr val="FBAE40"/>
          </p15:clr>
        </p15:guide>
        <p15:guide id="5" orient="horz" pos="360">
          <p15:clr>
            <a:srgbClr val="FBAE40"/>
          </p15:clr>
        </p15:guide>
        <p15:guide id="6" pos="7152">
          <p15:clr>
            <a:srgbClr val="FBAE40"/>
          </p15:clr>
        </p15:guide>
        <p15:guide id="7" orient="horz" pos="76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theme" Target="../theme/theme2.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8" Type="http://schemas.openxmlformats.org/officeDocument/2006/relationships/slideLayout" Target="../slideLayouts/slideLayout58.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image" Target="../media/image25.jpg"/><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theme" Target="../theme/theme3.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8" Type="http://schemas.openxmlformats.org/officeDocument/2006/relationships/slideLayout" Target="../slideLayouts/slideLayout104.xml"/><Relationship Id="rId3"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3">
            <a:extLst>
              <a:ext uri="{FF2B5EF4-FFF2-40B4-BE49-F238E27FC236}">
                <a16:creationId xmlns:a16="http://schemas.microsoft.com/office/drawing/2014/main" id="{2EF7A6A0-5920-53D2-BF00-4609F15F0078}"/>
              </a:ext>
            </a:extLst>
          </p:cNvPr>
          <p:cNvSpPr>
            <a:spLocks noGrp="1" noChangeArrowheads="1"/>
          </p:cNvSpPr>
          <p:nvPr>
            <p:ph type="title"/>
          </p:nvPr>
        </p:nvSpPr>
        <p:spPr bwMode="auto">
          <a:xfrm>
            <a:off x="685800" y="549275"/>
            <a:ext cx="1051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3" name="Slide Number">
            <a:extLst>
              <a:ext uri="{FF2B5EF4-FFF2-40B4-BE49-F238E27FC236}">
                <a16:creationId xmlns:a16="http://schemas.microsoft.com/office/drawing/2014/main" id="{41C37170-88AB-D670-3CD1-BF49E7A255B1}"/>
              </a:ext>
            </a:extLst>
          </p:cNvPr>
          <p:cNvSpPr txBox="1">
            <a:spLocks/>
          </p:cNvSpPr>
          <p:nvPr/>
        </p:nvSpPr>
        <p:spPr bwMode="gray">
          <a:xfrm>
            <a:off x="10648950" y="6457950"/>
            <a:ext cx="735013" cy="153988"/>
          </a:xfrm>
          <a:prstGeom prst="rect">
            <a:avLst/>
          </a:prstGeom>
        </p:spPr>
        <p:txBody>
          <a:bodyPr lIns="0" tIns="0" rIns="0" bIns="0" anchor="ct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658D8A2-A20B-AA44-B358-9A0D03381CCD}" type="slidenum">
              <a:rPr lang="en-US" smtClean="0">
                <a:solidFill>
                  <a:schemeClr val="bg1">
                    <a:lumMod val="65000"/>
                  </a:schemeClr>
                </a:solidFill>
              </a:rPr>
              <a:pPr fontAlgn="auto">
                <a:spcBef>
                  <a:spcPts val="0"/>
                </a:spcBef>
                <a:spcAft>
                  <a:spcPts val="0"/>
                </a:spcAft>
                <a:defRPr/>
              </a:pPr>
              <a:t>‹#›</a:t>
            </a:fld>
            <a:endParaRPr lang="en-US">
              <a:solidFill>
                <a:schemeClr val="bg1">
                  <a:lumMod val="65000"/>
                </a:schemeClr>
              </a:solidFill>
            </a:endParaRPr>
          </a:p>
        </p:txBody>
      </p:sp>
      <p:sp>
        <p:nvSpPr>
          <p:cNvPr id="2" name="Footer Placeholder 1">
            <a:extLst>
              <a:ext uri="{FF2B5EF4-FFF2-40B4-BE49-F238E27FC236}">
                <a16:creationId xmlns:a16="http://schemas.microsoft.com/office/drawing/2014/main" id="{EEBB899C-6A85-7E68-6BBB-C45C77987CF9}"/>
              </a:ext>
            </a:extLst>
          </p:cNvPr>
          <p:cNvSpPr>
            <a:spLocks noGrp="1"/>
          </p:cNvSpPr>
          <p:nvPr>
            <p:ph type="ftr" sz="quarter" idx="3"/>
          </p:nvPr>
        </p:nvSpPr>
        <p:spPr>
          <a:xfrm>
            <a:off x="4038600" y="6456363"/>
            <a:ext cx="4114800" cy="153987"/>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chemeClr val="bg1">
                    <a:lumMod val="50000"/>
                  </a:schemeClr>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896" r:id="rId44"/>
    <p:sldLayoutId id="2147483982" r:id="rId45"/>
    <p:sldLayoutId id="2147483983" r:id="rId46"/>
    <p:sldLayoutId id="2147483945" r:id="rId47"/>
    <p:sldLayoutId id="2147483985" r:id="rId48"/>
    <p:sldLayoutId id="2147483947" r:id="rId49"/>
    <p:sldLayoutId id="2147483950" r:id="rId50"/>
  </p:sldLayoutIdLst>
  <p:hf sldNum="0" hdr="0" dt="0"/>
  <p:txStyles>
    <p:title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p:titleStyle>
    <p:bodyStyle>
      <a:lvl1pPr marL="182563" indent="-182563" algn="l" rtl="0" eaLnBrk="1" fontAlgn="base" hangingPunct="1">
        <a:spcBef>
          <a:spcPts val="1000"/>
        </a:spcBef>
        <a:spcAft>
          <a:spcPct val="0"/>
        </a:spcAft>
        <a:buClr>
          <a:schemeClr val="accent1"/>
        </a:buClr>
        <a:buFont typeface="Arial" panose="020B0604020202020204" pitchFamily="34" charset="0"/>
        <a:buChar char="•"/>
        <a:defRPr sz="2000" kern="1200">
          <a:solidFill>
            <a:srgbClr val="262626"/>
          </a:solidFill>
          <a:latin typeface="+mn-lt"/>
          <a:ea typeface="+mn-ea"/>
          <a:cs typeface="+mn-cs"/>
        </a:defRPr>
      </a:lvl1pPr>
      <a:lvl2pPr marL="365125" indent="-182563" algn="l" rtl="0" eaLnBrk="1" fontAlgn="base" hangingPunct="1">
        <a:spcBef>
          <a:spcPts val="200"/>
        </a:spcBef>
        <a:spcAft>
          <a:spcPts val="400"/>
        </a:spcAft>
        <a:buClr>
          <a:schemeClr val="accent1"/>
        </a:buClr>
        <a:buFont typeface="Arial" panose="020B0604020202020204" pitchFamily="34" charset="0"/>
        <a:buChar char="•"/>
        <a:defRPr kern="1200">
          <a:solidFill>
            <a:srgbClr val="262626"/>
          </a:solidFill>
          <a:latin typeface="+mn-lt"/>
          <a:ea typeface="+mn-ea"/>
          <a:cs typeface="+mn-cs"/>
        </a:defRPr>
      </a:lvl2pPr>
      <a:lvl3pPr marL="530225" indent="-163513" algn="l" rtl="0" eaLnBrk="1" fontAlgn="base" hangingPunct="1">
        <a:lnSpc>
          <a:spcPct val="90000"/>
        </a:lnSpc>
        <a:spcBef>
          <a:spcPts val="200"/>
        </a:spcBef>
        <a:spcAft>
          <a:spcPts val="400"/>
        </a:spcAft>
        <a:buClr>
          <a:schemeClr val="accent1"/>
        </a:buClr>
        <a:buFont typeface="Arial" panose="020B0604020202020204" pitchFamily="34" charset="0"/>
        <a:buChar char="•"/>
        <a:defRPr sz="1600" kern="1200">
          <a:solidFill>
            <a:srgbClr val="262626"/>
          </a:solidFill>
          <a:latin typeface="+mn-lt"/>
          <a:ea typeface="+mn-ea"/>
          <a:cs typeface="+mn-cs"/>
        </a:defRPr>
      </a:lvl3pPr>
      <a:lvl4pPr marL="687388" indent="-171450" algn="l" rtl="0" eaLnBrk="1" fontAlgn="base" hangingPunct="1">
        <a:lnSpc>
          <a:spcPct val="90000"/>
        </a:lnSpc>
        <a:spcBef>
          <a:spcPts val="200"/>
        </a:spcBef>
        <a:spcAft>
          <a:spcPts val="400"/>
        </a:spcAft>
        <a:buClr>
          <a:schemeClr val="accent1"/>
        </a:buClr>
        <a:buFont typeface="Arial" panose="020B0604020202020204" pitchFamily="34" charset="0"/>
        <a:buChar char="•"/>
        <a:defRPr sz="1400" kern="1200">
          <a:solidFill>
            <a:srgbClr val="262626"/>
          </a:solidFill>
          <a:latin typeface="+mn-lt"/>
          <a:ea typeface="+mn-ea"/>
          <a:cs typeface="+mn-cs"/>
        </a:defRPr>
      </a:lvl4pPr>
      <a:lvl5pPr marL="857250" indent="-171450" algn="l" rtl="0" eaLnBrk="1" fontAlgn="base" hangingPunct="1">
        <a:lnSpc>
          <a:spcPct val="90000"/>
        </a:lnSpc>
        <a:spcBef>
          <a:spcPts val="200"/>
        </a:spcBef>
        <a:spcAft>
          <a:spcPts val="400"/>
        </a:spcAft>
        <a:buClr>
          <a:srgbClr val="FF0000"/>
        </a:buClr>
        <a:buFont typeface="Arial" panose="020B0604020202020204" pitchFamily="34" charset="0"/>
        <a:buChar char="•"/>
        <a:defRPr lang="en-US" sz="1200" kern="1200" dirty="0">
          <a:solidFill>
            <a:srgbClr val="262626"/>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F012340C-D195-8E4C-BF9F-E32A7FCD6E12}"/>
              </a:ext>
            </a:extLst>
          </p:cNvPr>
          <p:cNvSpPr>
            <a:spLocks noGrp="1"/>
          </p:cNvSpPr>
          <p:nvPr>
            <p:ph type="title"/>
          </p:nvPr>
        </p:nvSpPr>
        <p:spPr>
          <a:xfrm>
            <a:off x="695103" y="548640"/>
            <a:ext cx="10515600" cy="369332"/>
          </a:xfrm>
          <a:prstGeom prst="rect">
            <a:avLst/>
          </a:prstGeom>
        </p:spPr>
        <p:txBody>
          <a:bodyPr vert="horz" lIns="0" tIns="0" rIns="0" bIns="0" rtlCol="0" anchor="t" anchorCtr="0">
            <a:spAutoFit/>
          </a:bodyPr>
          <a:lstStyle/>
          <a:p>
            <a:r>
              <a:rPr lang="en-US"/>
              <a:t>Click to edit Master title style</a:t>
            </a:r>
          </a:p>
        </p:txBody>
      </p:sp>
      <p:sp>
        <p:nvSpPr>
          <p:cNvPr id="13" name="Slide Number">
            <a:extLst>
              <a:ext uri="{FF2B5EF4-FFF2-40B4-BE49-F238E27FC236}">
                <a16:creationId xmlns:a16="http://schemas.microsoft.com/office/drawing/2014/main" id="{9773789E-1482-4DF2-AC34-ED595BC86F6F}"/>
              </a:ext>
            </a:extLst>
          </p:cNvPr>
          <p:cNvSpPr txBox="1">
            <a:spLocks/>
          </p:cNvSpPr>
          <p:nvPr userDrawn="1"/>
        </p:nvSpPr>
        <p:spPr bwMode="gray">
          <a:xfrm>
            <a:off x="10648632" y="6458523"/>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a:solidFill>
                <a:schemeClr val="bg1">
                  <a:lumMod val="65000"/>
                </a:schemeClr>
              </a:solidFill>
            </a:endParaRPr>
          </a:p>
        </p:txBody>
      </p:sp>
    </p:spTree>
    <p:extLst>
      <p:ext uri="{BB962C8B-B14F-4D97-AF65-F5344CB8AC3E}">
        <p14:creationId xmlns:p14="http://schemas.microsoft.com/office/powerpoint/2010/main" val="2938037694"/>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3998" r:id="rId11"/>
    <p:sldLayoutId id="2147483999" r:id="rId12"/>
    <p:sldLayoutId id="2147484079" r:id="rId13"/>
    <p:sldLayoutId id="2147484080" r:id="rId14"/>
    <p:sldLayoutId id="2147484081" r:id="rId15"/>
    <p:sldLayoutId id="2147484082" r:id="rId16"/>
    <p:sldLayoutId id="2147484083" r:id="rId17"/>
    <p:sldLayoutId id="2147484084" r:id="rId18"/>
    <p:sldLayoutId id="2147484085" r:id="rId19"/>
    <p:sldLayoutId id="2147484007" r:id="rId20"/>
    <p:sldLayoutId id="2147484008" r:id="rId21"/>
    <p:sldLayoutId id="2147484086" r:id="rId22"/>
    <p:sldLayoutId id="2147484087" r:id="rId23"/>
    <p:sldLayoutId id="2147484088" r:id="rId24"/>
    <p:sldLayoutId id="2147484089" r:id="rId25"/>
    <p:sldLayoutId id="2147484090" r:id="rId26"/>
    <p:sldLayoutId id="2147484091" r:id="rId27"/>
    <p:sldLayoutId id="2147484092" r:id="rId28"/>
    <p:sldLayoutId id="2147484093" r:id="rId29"/>
    <p:sldLayoutId id="2147484094" r:id="rId30"/>
    <p:sldLayoutId id="2147484095" r:id="rId31"/>
    <p:sldLayoutId id="2147484096" r:id="rId32"/>
    <p:sldLayoutId id="2147484097" r:id="rId33"/>
    <p:sldLayoutId id="2147484098" r:id="rId34"/>
    <p:sldLayoutId id="2147484099" r:id="rId35"/>
    <p:sldLayoutId id="2147484100" r:id="rId36"/>
    <p:sldLayoutId id="2147484101" r:id="rId37"/>
    <p:sldLayoutId id="2147484102" r:id="rId38"/>
    <p:sldLayoutId id="2147484026" r:id="rId39"/>
    <p:sldLayoutId id="2147484028" r:id="rId40"/>
    <p:sldLayoutId id="2147484030" r:id="rId41"/>
    <p:sldLayoutId id="2147484031" r:id="rId42"/>
    <p:sldLayoutId id="2147484032" r:id="rId43"/>
    <p:sldLayoutId id="2147484033" r:id="rId44"/>
    <p:sldLayoutId id="2147484034" r:id="rId45"/>
    <p:sldLayoutId id="2147484103" r:id="rId46"/>
  </p:sldLayoutIdLst>
  <p:hf hd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82880" indent="-182880"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365760" indent="-182880" algn="l" defTabSz="914400" rtl="0" eaLnBrk="1" latinLnBrk="0" hangingPunct="1">
        <a:lnSpc>
          <a:spcPct val="100000"/>
        </a:lnSpc>
        <a:spcBef>
          <a:spcPts val="200"/>
        </a:spcBef>
        <a:spcAft>
          <a:spcPts val="400"/>
        </a:spcAft>
        <a:buClr>
          <a:schemeClr val="accent1"/>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530352" indent="-164592"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spc="0">
          <a:solidFill>
            <a:schemeClr val="tx1">
              <a:lumMod val="85000"/>
              <a:lumOff val="15000"/>
            </a:schemeClr>
          </a:solidFill>
          <a:latin typeface="+mn-lt"/>
          <a:ea typeface="+mn-ea"/>
          <a:cs typeface="+mn-cs"/>
        </a:defRPr>
      </a:lvl3pPr>
      <a:lvl4pPr marL="687388" indent="-1714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kern="1200" cap="none" spc="0" baseline="0">
          <a:solidFill>
            <a:schemeClr val="tx1">
              <a:lumMod val="85000"/>
              <a:lumOff val="15000"/>
            </a:schemeClr>
          </a:solidFill>
          <a:latin typeface="+mn-lt"/>
          <a:ea typeface="+mn-ea"/>
          <a:cs typeface="+mn-cs"/>
        </a:defRPr>
      </a:lvl4pPr>
      <a:lvl5pPr marL="858837" indent="-171450" algn="l" defTabSz="914400" rtl="0" eaLnBrk="1" latinLnBrk="0" hangingPunct="1">
        <a:lnSpc>
          <a:spcPct val="90000"/>
        </a:lnSpc>
        <a:spcBef>
          <a:spcPts val="200"/>
        </a:spcBef>
        <a:spcAft>
          <a:spcPts val="400"/>
        </a:spcAft>
        <a:buClr>
          <a:srgbClr val="FF0000"/>
        </a:buClr>
        <a:buFont typeface="Arial" panose="020B0604020202020204" pitchFamily="34" charset="0"/>
        <a:buChar char="•"/>
        <a:defRPr lang="en-US" sz="1200" b="0" kern="1200" cap="none" spc="0" baseline="0" dirty="0">
          <a:solidFill>
            <a:schemeClr val="tx1">
              <a:lumMod val="85000"/>
              <a:lumOff val="15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spc="60" baseline="0" dirty="0" smtClean="0">
          <a:solidFill>
            <a:schemeClr val="tx1">
              <a:lumMod val="85000"/>
              <a:lumOff val="15000"/>
            </a:schemeClr>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7pPr>
      <a:lvl8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8pPr>
      <a:lvl9pPr marL="1588" indent="-1588" algn="l" defTabSz="914400" rtl="0" eaLnBrk="1" latinLnBrk="0" hangingPunct="1">
        <a:lnSpc>
          <a:spcPct val="90000"/>
        </a:lnSpc>
        <a:spcBef>
          <a:spcPts val="600"/>
        </a:spcBef>
        <a:spcAft>
          <a:spcPts val="600"/>
        </a:spcAft>
        <a:buFont typeface="Arial" panose="020B0604020202020204" pitchFamily="34" charset="0"/>
        <a:buChar char="​"/>
        <a:defRPr lang="en-US" sz="2000" b="0" i="0" kern="1200" cap="none" baseline="0" dirty="0" smtClean="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2">
          <p15:clr>
            <a:srgbClr val="F26B43"/>
          </p15:clr>
        </p15:guide>
        <p15:guide id="4" orient="horz" pos="5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a:stretch>
        </a:blip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186B10D-3177-6A93-FA2F-547FD2293A5F}"/>
              </a:ext>
            </a:extLst>
          </p:cNvPr>
          <p:cNvSpPr txBox="1">
            <a:spLocks/>
          </p:cNvSpPr>
          <p:nvPr userDrawn="1"/>
        </p:nvSpPr>
        <p:spPr bwMode="gray">
          <a:xfrm>
            <a:off x="10648632" y="6458523"/>
            <a:ext cx="735822" cy="153888"/>
          </a:xfrm>
          <a:prstGeom prst="rect">
            <a:avLst/>
          </a:prstGeom>
        </p:spPr>
        <p:txBody>
          <a:bodyPr vert="horz" wrap="square" lIns="0" tIns="0" rIns="0" bIns="0" rtlCol="0" anchor="ctr">
            <a:noAutofit/>
          </a:bodyPr>
          <a:lstStyle>
            <a:defPPr>
              <a:defRPr lang="en-US"/>
            </a:defPPr>
            <a:lvl1pPr marL="0" algn="r" defTabSz="457200" rtl="0" eaLnBrk="1" latinLnBrk="0" hangingPunct="1">
              <a:defRPr sz="100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862D98-B5C3-4BE4-8A34-4F5B36AB20BC}" type="slidenum">
              <a:rPr lang="en-US" smtClean="0">
                <a:solidFill>
                  <a:schemeClr val="bg1">
                    <a:lumMod val="65000"/>
                  </a:schemeClr>
                </a:solidFill>
              </a:rPr>
              <a:pPr/>
              <a:t>‹#›</a:t>
            </a:fld>
            <a:endParaRPr lang="en-US">
              <a:solidFill>
                <a:schemeClr val="bg1">
                  <a:lumMod val="65000"/>
                </a:schemeClr>
              </a:solidFill>
            </a:endParaRPr>
          </a:p>
        </p:txBody>
      </p:sp>
    </p:spTree>
    <p:extLst>
      <p:ext uri="{BB962C8B-B14F-4D97-AF65-F5344CB8AC3E}">
        <p14:creationId xmlns:p14="http://schemas.microsoft.com/office/powerpoint/2010/main" val="4267604926"/>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038" r:id="rId3"/>
    <p:sldLayoutId id="2147484039" r:id="rId4"/>
    <p:sldLayoutId id="2147484040" r:id="rId5"/>
    <p:sldLayoutId id="2147484041" r:id="rId6"/>
    <p:sldLayoutId id="2147484042" r:id="rId7"/>
    <p:sldLayoutId id="2147484044" r:id="rId8"/>
    <p:sldLayoutId id="2147484045" r:id="rId9"/>
    <p:sldLayoutId id="2147484046" r:id="rId10"/>
    <p:sldLayoutId id="2147484047" r:id="rId11"/>
    <p:sldLayoutId id="2147483820" r:id="rId12"/>
    <p:sldLayoutId id="2147483821" r:id="rId13"/>
    <p:sldLayoutId id="2147484048" r:id="rId14"/>
    <p:sldLayoutId id="2147484049" r:id="rId15"/>
    <p:sldLayoutId id="2147484050" r:id="rId16"/>
    <p:sldLayoutId id="2147484051" r:id="rId17"/>
    <p:sldLayoutId id="2147484052" r:id="rId18"/>
    <p:sldLayoutId id="2147484053" r:id="rId19"/>
    <p:sldLayoutId id="2147484054" r:id="rId20"/>
    <p:sldLayoutId id="2147483829" r:id="rId21"/>
    <p:sldLayoutId id="2147483830" r:id="rId22"/>
    <p:sldLayoutId id="2147484055" r:id="rId23"/>
    <p:sldLayoutId id="2147484056" r:id="rId24"/>
    <p:sldLayoutId id="2147484057" r:id="rId25"/>
    <p:sldLayoutId id="2147484058" r:id="rId26"/>
    <p:sldLayoutId id="2147484059" r:id="rId27"/>
    <p:sldLayoutId id="2147484060" r:id="rId28"/>
    <p:sldLayoutId id="2147484061" r:id="rId29"/>
    <p:sldLayoutId id="2147484062" r:id="rId30"/>
    <p:sldLayoutId id="2147484063" r:id="rId31"/>
    <p:sldLayoutId id="2147484064" r:id="rId32"/>
    <p:sldLayoutId id="2147484065" r:id="rId33"/>
    <p:sldLayoutId id="2147484066" r:id="rId34"/>
    <p:sldLayoutId id="2147484067" r:id="rId35"/>
    <p:sldLayoutId id="2147484068" r:id="rId36"/>
  </p:sldLayoutIdLst>
  <p:transition spd="med"/>
  <p:hf sldNum="0" hdr="0" dt="0"/>
  <p:txStyles>
    <p:titleStyle>
      <a:lvl1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1430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60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90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20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50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80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10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400" algn="ctr" defTabSz="412750"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75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1pPr>
      <a:lvl2pPr marL="6350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2pPr>
      <a:lvl3pPr marL="9525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3pPr>
      <a:lvl4pPr marL="12700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4pPr>
      <a:lvl5pPr marL="15875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5pPr>
      <a:lvl6pPr marL="19050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6pPr>
      <a:lvl7pPr marL="22225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7pPr>
      <a:lvl8pPr marL="25400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8pPr>
      <a:lvl9pPr marL="2857500" marR="0" indent="-317500" algn="l" defTabSz="412750" rtl="0" eaLnBrk="1" latinLnBrk="0" hangingPunct="1">
        <a:lnSpc>
          <a:spcPct val="100000"/>
        </a:lnSpc>
        <a:spcBef>
          <a:spcPts val="2950"/>
        </a:spcBef>
        <a:spcAft>
          <a:spcPts val="0"/>
        </a:spcAft>
        <a:buClrTx/>
        <a:buSzPct val="75000"/>
        <a:buFontTx/>
        <a:buChar char="•"/>
        <a:tabLst/>
        <a:defRPr sz="2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2" userDrawn="1">
          <p15:clr>
            <a:srgbClr val="F26B43"/>
          </p15:clr>
        </p15:guide>
        <p15:guide id="4" orient="horz" pos="5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5.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hyperlink" Target="https://www.kratosspace.com/constellations/articles/digital-transformation-the-next-battleground-for-milsatcom" TargetMode="External"/><Relationship Id="rId2" Type="http://schemas.openxmlformats.org/officeDocument/2006/relationships/notesSlide" Target="../notesSlides/notesSlide11.xml"/><Relationship Id="rId1" Type="http://schemas.openxmlformats.org/officeDocument/2006/relationships/slideLayout" Target="../slideLayouts/slideLayout95.xml"/><Relationship Id="rId6" Type="http://schemas.openxmlformats.org/officeDocument/2006/relationships/image" Target="../media/image47.jpeg"/><Relationship Id="rId5" Type="http://schemas.openxmlformats.org/officeDocument/2006/relationships/hyperlink" Target="https://www.kratosspace.com/constellations/difi" TargetMode="External"/><Relationship Id="rId4" Type="http://schemas.openxmlformats.org/officeDocument/2006/relationships/hyperlink" Target="https://peoc3n.army.mil/Organizations/PM-Tactical-Network/Mission-Network/GAI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95.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95.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9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s://www.welkinsciences.com/" TargetMode="External"/><Relationship Id="rId18" Type="http://schemas.openxmlformats.org/officeDocument/2006/relationships/image" Target="../media/image64.png"/><Relationship Id="rId3" Type="http://schemas.openxmlformats.org/officeDocument/2006/relationships/image" Target="../media/image56.jpeg"/><Relationship Id="rId21" Type="http://schemas.openxmlformats.org/officeDocument/2006/relationships/hyperlink" Target="https://www.sscspace.com/" TargetMode="External"/><Relationship Id="rId7" Type="http://schemas.openxmlformats.org/officeDocument/2006/relationships/hyperlink" Target="https://www.ksat.no/" TargetMode="External"/><Relationship Id="rId12" Type="http://schemas.openxmlformats.org/officeDocument/2006/relationships/image" Target="../media/image61.png"/><Relationship Id="rId17" Type="http://schemas.openxmlformats.org/officeDocument/2006/relationships/hyperlink" Target="https://www.keysight.com/" TargetMode="External"/><Relationship Id="rId2" Type="http://schemas.openxmlformats.org/officeDocument/2006/relationships/notesSlide" Target="../notesSlides/notesSlide19.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95.xml"/><Relationship Id="rId6" Type="http://schemas.openxmlformats.org/officeDocument/2006/relationships/image" Target="../media/image58.png"/><Relationship Id="rId11" Type="http://schemas.openxmlformats.org/officeDocument/2006/relationships/hyperlink" Target="https://www.wavestream.com/" TargetMode="External"/><Relationship Id="rId24" Type="http://schemas.openxmlformats.org/officeDocument/2006/relationships/image" Target="../media/image68.png"/><Relationship Id="rId5" Type="http://schemas.openxmlformats.org/officeDocument/2006/relationships/hyperlink" Target="https://www.genusgm.com/" TargetMode="External"/><Relationship Id="rId15" Type="http://schemas.openxmlformats.org/officeDocument/2006/relationships/hyperlink" Target="https://www.work-microwave.com/" TargetMode="External"/><Relationship Id="rId23" Type="http://schemas.openxmlformats.org/officeDocument/2006/relationships/image" Target="../media/image67.png"/><Relationship Id="rId10" Type="http://schemas.openxmlformats.org/officeDocument/2006/relationships/image" Target="../media/image60.jpeg"/><Relationship Id="rId19" Type="http://schemas.openxmlformats.org/officeDocument/2006/relationships/hyperlink" Target="https://www.etlsystems.com/" TargetMode="External"/><Relationship Id="rId4" Type="http://schemas.openxmlformats.org/officeDocument/2006/relationships/image" Target="../media/image57.png"/><Relationship Id="rId9" Type="http://schemas.openxmlformats.org/officeDocument/2006/relationships/hyperlink" Target="https://www.kymetacorp.com/" TargetMode="External"/><Relationship Id="rId14" Type="http://schemas.openxmlformats.org/officeDocument/2006/relationships/image" Target="../media/image62.png"/><Relationship Id="rId22" Type="http://schemas.openxmlformats.org/officeDocument/2006/relationships/image" Target="../media/image66.png"/></Relationships>
</file>

<file path=ppt/slides/_rels/slide24.xml.rels><?xml version="1.0" encoding="UTF-8" standalone="yes"?>
<Relationships xmlns="http://schemas.openxmlformats.org/package/2006/relationships"><Relationship Id="rId13" Type="http://schemas.openxmlformats.org/officeDocument/2006/relationships/hyperlink" Target="https://www.temix.it/" TargetMode="External"/><Relationship Id="rId18" Type="http://schemas.openxmlformats.org/officeDocument/2006/relationships/hyperlink" Target="https://www.all.space/" TargetMode="External"/><Relationship Id="rId26" Type="http://schemas.openxmlformats.org/officeDocument/2006/relationships/hyperlink" Target="https://www.cobhamsatcom.com/" TargetMode="External"/><Relationship Id="rId39" Type="http://schemas.openxmlformats.org/officeDocument/2006/relationships/image" Target="../media/image87.png"/><Relationship Id="rId21" Type="http://schemas.openxmlformats.org/officeDocument/2006/relationships/image" Target="../media/image78.jpeg"/><Relationship Id="rId34" Type="http://schemas.openxmlformats.org/officeDocument/2006/relationships/hyperlink" Target="https://www.hughes.com/" TargetMode="External"/><Relationship Id="rId42" Type="http://schemas.openxmlformats.org/officeDocument/2006/relationships/hyperlink" Target="https://www.lasting.space/" TargetMode="External"/><Relationship Id="rId47" Type="http://schemas.openxmlformats.org/officeDocument/2006/relationships/image" Target="../media/image91.png"/><Relationship Id="rId50" Type="http://schemas.openxmlformats.org/officeDocument/2006/relationships/hyperlink" Target="https://www.vialite.com/" TargetMode="External"/><Relationship Id="rId55" Type="http://schemas.openxmlformats.org/officeDocument/2006/relationships/image" Target="../media/image96.png"/><Relationship Id="rId63" Type="http://schemas.openxmlformats.org/officeDocument/2006/relationships/image" Target="../media/image104.jpeg"/><Relationship Id="rId7" Type="http://schemas.openxmlformats.org/officeDocument/2006/relationships/hyperlink" Target="https://www.orbitalresearch.net/" TargetMode="External"/><Relationship Id="rId2" Type="http://schemas.openxmlformats.org/officeDocument/2006/relationships/notesSlide" Target="../notesSlides/notesSlide20.xml"/><Relationship Id="rId16" Type="http://schemas.openxmlformats.org/officeDocument/2006/relationships/image" Target="../media/image75.png"/><Relationship Id="rId29" Type="http://schemas.openxmlformats.org/officeDocument/2006/relationships/image" Target="../media/image82.jpeg"/><Relationship Id="rId11" Type="http://schemas.openxmlformats.org/officeDocument/2006/relationships/hyperlink" Target="https://www.rf-design-online.de/" TargetMode="External"/><Relationship Id="rId24" Type="http://schemas.openxmlformats.org/officeDocument/2006/relationships/hyperlink" Target="https://www.calian.com/" TargetMode="External"/><Relationship Id="rId32" Type="http://schemas.openxmlformats.org/officeDocument/2006/relationships/hyperlink" Target="https://www.geontech.com/" TargetMode="External"/><Relationship Id="rId37" Type="http://schemas.openxmlformats.org/officeDocument/2006/relationships/image" Target="../media/image86.png"/><Relationship Id="rId40" Type="http://schemas.openxmlformats.org/officeDocument/2006/relationships/hyperlink" Target="https://www.ipsolonresearch.com/" TargetMode="External"/><Relationship Id="rId45" Type="http://schemas.openxmlformats.org/officeDocument/2006/relationships/image" Target="../media/image90.png"/><Relationship Id="rId53" Type="http://schemas.openxmlformats.org/officeDocument/2006/relationships/image" Target="../media/image94.png"/><Relationship Id="rId58" Type="http://schemas.openxmlformats.org/officeDocument/2006/relationships/image" Target="../media/image99.png"/><Relationship Id="rId5" Type="http://schemas.openxmlformats.org/officeDocument/2006/relationships/hyperlink" Target="https://www.dev-systemtechnik.com/" TargetMode="External"/><Relationship Id="rId61" Type="http://schemas.openxmlformats.org/officeDocument/2006/relationships/image" Target="../media/image102.jpeg"/><Relationship Id="rId19" Type="http://schemas.openxmlformats.org/officeDocument/2006/relationships/image" Target="../media/image77.png"/><Relationship Id="rId14" Type="http://schemas.openxmlformats.org/officeDocument/2006/relationships/image" Target="../media/image74.png"/><Relationship Id="rId22" Type="http://schemas.openxmlformats.org/officeDocument/2006/relationships/hyperlink" Target="https://www.bluehalo.com/" TargetMode="External"/><Relationship Id="rId27" Type="http://schemas.openxmlformats.org/officeDocument/2006/relationships/image" Target="../media/image81.png"/><Relationship Id="rId30" Type="http://schemas.openxmlformats.org/officeDocument/2006/relationships/hyperlink" Target="https://www.evertz.com/" TargetMode="External"/><Relationship Id="rId35" Type="http://schemas.openxmlformats.org/officeDocument/2006/relationships/image" Target="../media/image85.png"/><Relationship Id="rId43" Type="http://schemas.openxmlformats.org/officeDocument/2006/relationships/image" Target="../media/image89.jpeg"/><Relationship Id="rId48" Type="http://schemas.openxmlformats.org/officeDocument/2006/relationships/hyperlink" Target="https://www.stengg.com/" TargetMode="External"/><Relationship Id="rId56" Type="http://schemas.openxmlformats.org/officeDocument/2006/relationships/image" Target="../media/image97.png"/><Relationship Id="rId8" Type="http://schemas.openxmlformats.org/officeDocument/2006/relationships/image" Target="../media/image71.jpeg"/><Relationship Id="rId51" Type="http://schemas.openxmlformats.org/officeDocument/2006/relationships/image" Target="../media/image93.jpeg"/><Relationship Id="rId3" Type="http://schemas.openxmlformats.org/officeDocument/2006/relationships/hyperlink" Target="https://www.cpii.com/" TargetMode="External"/><Relationship Id="rId12" Type="http://schemas.openxmlformats.org/officeDocument/2006/relationships/image" Target="../media/image73.png"/><Relationship Id="rId17" Type="http://schemas.openxmlformats.org/officeDocument/2006/relationships/image" Target="../media/image76.png"/><Relationship Id="rId25" Type="http://schemas.openxmlformats.org/officeDocument/2006/relationships/image" Target="../media/image80.png"/><Relationship Id="rId33" Type="http://schemas.openxmlformats.org/officeDocument/2006/relationships/image" Target="../media/image84.jpeg"/><Relationship Id="rId38" Type="http://schemas.openxmlformats.org/officeDocument/2006/relationships/hyperlink" Target="https://www.integraysys-sa.com/" TargetMode="External"/><Relationship Id="rId46" Type="http://schemas.openxmlformats.org/officeDocument/2006/relationships/hyperlink" Target="https://www.safran-group.com/" TargetMode="External"/><Relationship Id="rId59" Type="http://schemas.openxmlformats.org/officeDocument/2006/relationships/image" Target="../media/image100.jpeg"/><Relationship Id="rId20" Type="http://schemas.openxmlformats.org/officeDocument/2006/relationships/hyperlink" Target="https://www.bascomhunter.com/" TargetMode="External"/><Relationship Id="rId41" Type="http://schemas.openxmlformats.org/officeDocument/2006/relationships/image" Target="../media/image88.jpeg"/><Relationship Id="rId54" Type="http://schemas.openxmlformats.org/officeDocument/2006/relationships/image" Target="../media/image95.png"/><Relationship Id="rId62" Type="http://schemas.openxmlformats.org/officeDocument/2006/relationships/image" Target="../media/image103.png"/><Relationship Id="rId1" Type="http://schemas.openxmlformats.org/officeDocument/2006/relationships/slideLayout" Target="../slideLayouts/slideLayout95.xml"/><Relationship Id="rId6" Type="http://schemas.openxmlformats.org/officeDocument/2006/relationships/image" Target="../media/image70.png"/><Relationship Id="rId15" Type="http://schemas.openxmlformats.org/officeDocument/2006/relationships/hyperlink" Target="https://www.amergint.com/" TargetMode="External"/><Relationship Id="rId23" Type="http://schemas.openxmlformats.org/officeDocument/2006/relationships/image" Target="../media/image79.png"/><Relationship Id="rId28" Type="http://schemas.openxmlformats.org/officeDocument/2006/relationships/hyperlink" Target="https://www.comtechtel.com/" TargetMode="External"/><Relationship Id="rId36" Type="http://schemas.openxmlformats.org/officeDocument/2006/relationships/hyperlink" Target="https://www.inmarsat.com/" TargetMode="External"/><Relationship Id="rId49" Type="http://schemas.openxmlformats.org/officeDocument/2006/relationships/image" Target="../media/image92.png"/><Relationship Id="rId57" Type="http://schemas.openxmlformats.org/officeDocument/2006/relationships/image" Target="../media/image98.png"/><Relationship Id="rId10" Type="http://schemas.openxmlformats.org/officeDocument/2006/relationships/image" Target="../media/image72.png"/><Relationship Id="rId31" Type="http://schemas.openxmlformats.org/officeDocument/2006/relationships/image" Target="../media/image83.png"/><Relationship Id="rId44" Type="http://schemas.openxmlformats.org/officeDocument/2006/relationships/hyperlink" Target="https://www.rohde-schwarz.com/" TargetMode="External"/><Relationship Id="rId52" Type="http://schemas.openxmlformats.org/officeDocument/2006/relationships/hyperlink" Target="https://www.arabsat.com/" TargetMode="External"/><Relationship Id="rId60" Type="http://schemas.openxmlformats.org/officeDocument/2006/relationships/image" Target="../media/image101.png"/><Relationship Id="rId4" Type="http://schemas.openxmlformats.org/officeDocument/2006/relationships/image" Target="../media/image69.jpeg"/><Relationship Id="rId9" Type="http://schemas.openxmlformats.org/officeDocument/2006/relationships/hyperlink" Target="https://www.quintechelectronics.co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hyperlink" Target="https://www.tasa.org.tw/en-US" TargetMode="External"/><Relationship Id="rId18" Type="http://schemas.openxmlformats.org/officeDocument/2006/relationships/image" Target="../media/image112.png"/><Relationship Id="rId26" Type="http://schemas.openxmlformats.org/officeDocument/2006/relationships/image" Target="../media/image116.png"/><Relationship Id="rId3" Type="http://schemas.openxmlformats.org/officeDocument/2006/relationships/hyperlink" Target="https://www.disa.mil/" TargetMode="External"/><Relationship Id="rId21" Type="http://schemas.openxmlformats.org/officeDocument/2006/relationships/hyperlink" Target="https://www.spaceforce.mil/" TargetMode="External"/><Relationship Id="rId7" Type="http://schemas.openxmlformats.org/officeDocument/2006/relationships/hyperlink" Target="https://dodcio.defense.gov/" TargetMode="External"/><Relationship Id="rId12" Type="http://schemas.openxmlformats.org/officeDocument/2006/relationships/image" Target="../media/image109.png"/><Relationship Id="rId17" Type="http://schemas.openxmlformats.org/officeDocument/2006/relationships/hyperlink" Target="http://www.sagittek.com/" TargetMode="External"/><Relationship Id="rId25" Type="http://schemas.openxmlformats.org/officeDocument/2006/relationships/hyperlink" Target="https://www.worldteleport.org/" TargetMode="External"/><Relationship Id="rId2" Type="http://schemas.openxmlformats.org/officeDocument/2006/relationships/notesSlide" Target="../notesSlides/notesSlide21.xml"/><Relationship Id="rId16" Type="http://schemas.openxmlformats.org/officeDocument/2006/relationships/image" Target="../media/image111.png"/><Relationship Id="rId20" Type="http://schemas.openxmlformats.org/officeDocument/2006/relationships/image" Target="../media/image113.jpeg"/><Relationship Id="rId1" Type="http://schemas.openxmlformats.org/officeDocument/2006/relationships/slideLayout" Target="../slideLayouts/slideLayout95.xml"/><Relationship Id="rId6" Type="http://schemas.openxmlformats.org/officeDocument/2006/relationships/image" Target="../media/image106.png"/><Relationship Id="rId11" Type="http://schemas.openxmlformats.org/officeDocument/2006/relationships/hyperlink" Target="https://www.ncia.nato.int/" TargetMode="External"/><Relationship Id="rId24" Type="http://schemas.openxmlformats.org/officeDocument/2006/relationships/image" Target="../media/image115.png"/><Relationship Id="rId5" Type="http://schemas.openxmlformats.org/officeDocument/2006/relationships/hyperlink" Target="https://www.niwcpacific.navy.mil/" TargetMode="External"/><Relationship Id="rId15" Type="http://schemas.openxmlformats.org/officeDocument/2006/relationships/hyperlink" Target="http://www.eis.army.mil/programs/wess" TargetMode="External"/><Relationship Id="rId23" Type="http://schemas.openxmlformats.org/officeDocument/2006/relationships/hyperlink" Target="https://c5isr.ccdc.army.mil/" TargetMode="External"/><Relationship Id="rId10" Type="http://schemas.openxmlformats.org/officeDocument/2006/relationships/image" Target="../media/image108.png"/><Relationship Id="rId19" Type="http://schemas.openxmlformats.org/officeDocument/2006/relationships/hyperlink" Target="http://www.systek.com/" TargetMode="External"/><Relationship Id="rId4" Type="http://schemas.openxmlformats.org/officeDocument/2006/relationships/image" Target="../media/image105.png"/><Relationship Id="rId9" Type="http://schemas.openxmlformats.org/officeDocument/2006/relationships/hyperlink" Target="https://iqengine.org/" TargetMode="External"/><Relationship Id="rId14" Type="http://schemas.openxmlformats.org/officeDocument/2006/relationships/image" Target="../media/image110.png"/><Relationship Id="rId22" Type="http://schemas.openxmlformats.org/officeDocument/2006/relationships/image" Target="../media/image114.png"/><Relationship Id="rId27"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95.xml"/><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95.xml"/><Relationship Id="rId5" Type="http://schemas.openxmlformats.org/officeDocument/2006/relationships/image" Target="../media/image121.png"/><Relationship Id="rId4" Type="http://schemas.openxmlformats.org/officeDocument/2006/relationships/hyperlink" Target="https://www.globenewswire.com/Tracker?data=AOujlPtqDh5apHu0-7SBJXsr_1FZg2Ck6YNqnVCE7k4aNNGMwcnG_LBISWqzSpUoOzFFcB_GNO4cKmBYpTmMDQ=="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com/search?q=Modems+%28Modulator-Demodulator%29&amp;oq=compnents+of+a+typical+satellite+ground+statioin&amp;gs_lcrp=EgZjaHJvbWUyBggAEEUYOTIJCAEQIRgKGKABMgkIAhAhGAoYoAEyCQgDECEYChigATIJCAQQIRgKGKABMgcIBRAhGI8CMgcIBhAhGI8C0gEJMTMwNTBqMGo3qAIAsAIA&amp;sourceid=chrome&amp;ie=UTF-8&amp;mstk=AUtExfDrzWaNMhvNJVXklFXpiFbCWmLCxHetm2y80t1FbP7pDZlr0N4wE7byFltW7p4wVOJQV965ykzSZMXj0p6YT1WLVYovbKR89_9QodWNogqzIlzTZKECq-_pS2A6LCK-X5alRrm9FnEh7tXzcAjoWMDuZLWzbb1_OqJrmicou4k_euTJsP0ylqs9KgWe156O8pPQU1s6B-WBlm1S-r6M0eoSuqiVi1VrGkMZ27B0AFA-JaVcVlCnhfTf4pGTNX3W_x1baAROq_tNwF0MkIL4QFHloYpfcPTxV3CY9vXPGKsu_ABQraXHGGHWcQKhYjef63xph4VAsMuDsOXtmdECBcn1e2Hq0Slmg-1fQA7kh1BgaDCkiEnabFebGHZPDzriYA&amp;csui=3&amp;ved=2ahUKEwix4KST4PSSAxXYWEEAHUy6BGMQgK4QegQIAxAJ" TargetMode="External"/><Relationship Id="rId3" Type="http://schemas.openxmlformats.org/officeDocument/2006/relationships/image" Target="../media/image31.jpeg"/><Relationship Id="rId7" Type="http://schemas.openxmlformats.org/officeDocument/2006/relationships/hyperlink" Target="https://www.google.com/search?q=RF+Subsystem&amp;oq=compnents+of+a+typical+satellite+ground+statioin&amp;gs_lcrp=EgZjaHJvbWUyBggAEEUYOTIJCAEQIRgKGKABMgkIAhAhGAoYoAEyCQgDECEYChigATIJCAQQIRgKGKABMgcIBRAhGI8CMgcIBhAhGI8C0gEJMTMwNTBqMGo3qAIAsAIA&amp;sourceid=chrome&amp;ie=UTF-8&amp;mstk=AUtExfDrzWaNMhvNJVXklFXpiFbCWmLCxHetm2y80t1FbP7pDZlr0N4wE7byFltW7p4wVOJQV965ykzSZMXj0p6YT1WLVYovbKR89_9QodWNogqzIlzTZKECq-_pS2A6LCK-X5alRrm9FnEh7tXzcAjoWMDuZLWzbb1_OqJrmicou4k_euTJsP0ylqs9KgWe156O8pPQU1s6B-WBlm1S-r6M0eoSuqiVi1VrGkMZ27B0AFA-JaVcVlCnhfTf4pGTNX3W_x1baAROq_tNwF0MkIL4QFHloYpfcPTxV3CY9vXPGKsu_ABQraXHGGHWcQKhYjef63xph4VAsMuDsOXtmdECBcn1e2Hq0Slmg-1fQA7kh1BgaDCkiEnabFebGHZPDzriYA&amp;csui=3&amp;ved=2ahUKEwix4KST4PSSAxXYWEEAHUy6BGMQgK4QegQIAxAH" TargetMode="External"/><Relationship Id="rId2" Type="http://schemas.openxmlformats.org/officeDocument/2006/relationships/notesSlide" Target="../notesSlides/notesSlide2.xml"/><Relationship Id="rId1" Type="http://schemas.openxmlformats.org/officeDocument/2006/relationships/slideLayout" Target="../slideLayouts/slideLayout95.xml"/><Relationship Id="rId6" Type="http://schemas.openxmlformats.org/officeDocument/2006/relationships/hyperlink" Target="https://www.google.com/search?q=Radome&amp;oq=compnents+of+a+typical+satellite+ground+statioin&amp;gs_lcrp=EgZjaHJvbWUyBggAEEUYOTIJCAEQIRgKGKABMgkIAhAhGAoYoAEyCQgDECEYChigATIJCAQQIRgKGKABMgcIBRAhGI8CMgcIBhAhGI8C0gEJMTMwNTBqMGo3qAIAsAIA&amp;sourceid=chrome&amp;ie=UTF-8&amp;mstk=AUtExfDrzWaNMhvNJVXklFXpiFbCWmLCxHetm2y80t1FbP7pDZlr0N4wE7byFltW7p4wVOJQV965ykzSZMXj0p6YT1WLVYovbKR89_9QodWNogqzIlzTZKECq-_pS2A6LCK-X5alRrm9FnEh7tXzcAjoWMDuZLWzbb1_OqJrmicou4k_euTJsP0ylqs9KgWe156O8pPQU1s6B-WBlm1S-r6M0eoSuqiVi1VrGkMZ27B0AFA-JaVcVlCnhfTf4pGTNX3W_x1baAROq_tNwF0MkIL4QFHloYpfcPTxV3CY9vXPGKsu_ABQraXHGGHWcQKhYjef63xph4VAsMuDsOXtmdECBcn1e2Hq0Slmg-1fQA7kh1BgaDCkiEnabFebGHZPDzriYA&amp;csui=3&amp;ved=2ahUKEwix4KST4PSSAxXYWEEAHUy6BGMQgK4QegQIAxAF" TargetMode="External"/><Relationship Id="rId5" Type="http://schemas.openxmlformats.org/officeDocument/2006/relationships/hyperlink" Target="https://www.google.com/search?q=Antenna+Pedestal+%26+Tracking+System&amp;oq=compnents+of+a+typical+satellite+ground+statioin&amp;gs_lcrp=EgZjaHJvbWUyBggAEEUYOTIJCAEQIRgKGKABMgkIAhAhGAoYoAEyCQgDECEYChigATIJCAQQIRgKGKABMgcIBRAhGI8CMgcIBhAhGI8C0gEJMTMwNTBqMGo3qAIAsAIA&amp;sourceid=chrome&amp;ie=UTF-8&amp;mstk=AUtExfDrzWaNMhvNJVXklFXpiFbCWmLCxHetm2y80t1FbP7pDZlr0N4wE7byFltW7p4wVOJQV965ykzSZMXj0p6YT1WLVYovbKR89_9QodWNogqzIlzTZKECq-_pS2A6LCK-X5alRrm9FnEh7tXzcAjoWMDuZLWzbb1_OqJrmicou4k_euTJsP0ylqs9KgWe156O8pPQU1s6B-WBlm1S-r6M0eoSuqiVi1VrGkMZ27B0AFA-JaVcVlCnhfTf4pGTNX3W_x1baAROq_tNwF0MkIL4QFHloYpfcPTxV3CY9vXPGKsu_ABQraXHGGHWcQKhYjef63xph4VAsMuDsOXtmdECBcn1e2Hq0Slmg-1fQA7kh1BgaDCkiEnabFebGHZPDzriYA&amp;csui=3&amp;ved=2ahUKEwix4KST4PSSAxXYWEEAHUy6BGMQgK4QegQIAxAD" TargetMode="External"/><Relationship Id="rId10" Type="http://schemas.openxmlformats.org/officeDocument/2006/relationships/hyperlink" Target="https://www.google.com/search?q=Control+System+%28MOC+-+Mission+Operations+Center%29&amp;oq=compnents+of+a+typical+satellite+ground+statioin&amp;gs_lcrp=EgZjaHJvbWUyBggAEEUYOTIJCAEQIRgKGKABMgkIAhAhGAoYoAEyCQgDECEYChigATIJCAQQIRgKGKABMgcIBRAhGI8CMgcIBhAhGI8C0gEJMTMwNTBqMGo3qAIAsAIA&amp;sourceid=chrome&amp;ie=UTF-8&amp;mstk=AUtExfDrzWaNMhvNJVXklFXpiFbCWmLCxHetm2y80t1FbP7pDZlr0N4wE7byFltW7p4wVOJQV965ykzSZMXj0p6YT1WLVYovbKR89_9QodWNogqzIlzTZKECq-_pS2A6LCK-X5alRrm9FnEh7tXzcAjoWMDuZLWzbb1_OqJrmicou4k_euTJsP0ylqs9KgWe156O8pPQU1s6B-WBlm1S-r6M0eoSuqiVi1VrGkMZ27B0AFA-JaVcVlCnhfTf4pGTNX3W_x1baAROq_tNwF0MkIL4QFHloYpfcPTxV3CY9vXPGKsu_ABQraXHGGHWcQKhYjef63xph4VAsMuDsOXtmdECBcn1e2Hq0Slmg-1fQA7kh1BgaDCkiEnabFebGHZPDzriYA&amp;csui=3&amp;ved=2ahUKEwix4KST4PSSAxXYWEEAHUy6BGMQgK4QegQIAxAN" TargetMode="External"/><Relationship Id="rId4" Type="http://schemas.openxmlformats.org/officeDocument/2006/relationships/hyperlink" Target="https://www.google.com/search?q=Antenna+System&amp;oq=compnents+of+a+typical+satellite+ground+statioin&amp;gs_lcrp=EgZjaHJvbWUyBggAEEUYOTIJCAEQIRgKGKABMgkIAhAhGAoYoAEyCQgDECEYChigATIJCAQQIRgKGKABMgcIBRAhGI8CMgcIBhAhGI8C0gEJMTMwNTBqMGo3qAIAsAIA&amp;sourceid=chrome&amp;ie=UTF-8&amp;mstk=AUtExfDrzWaNMhvNJVXklFXpiFbCWmLCxHetm2y80t1FbP7pDZlr0N4wE7byFltW7p4wVOJQV965ykzSZMXj0p6YT1WLVYovbKR89_9QodWNogqzIlzTZKECq-_pS2A6LCK-X5alRrm9FnEh7tXzcAjoWMDuZLWzbb1_OqJrmicou4k_euTJsP0ylqs9KgWe156O8pPQU1s6B-WBlm1S-r6M0eoSuqiVi1VrGkMZ27B0AFA-JaVcVlCnhfTf4pGTNX3W_x1baAROq_tNwF0MkIL4QFHloYpfcPTxV3CY9vXPGKsu_ABQraXHGGHWcQKhYjef63xph4VAsMuDsOXtmdECBcn1e2Hq0Slmg-1fQA7kh1BgaDCkiEnabFebGHZPDzriYA&amp;csui=3&amp;ved=2ahUKEwix4KST4PSSAxXYWEEAHUy6BGMQgK4QegQIAxAB" TargetMode="External"/><Relationship Id="rId9" Type="http://schemas.openxmlformats.org/officeDocument/2006/relationships/hyperlink" Target="https://www.google.com/search?q=Baseband+System%2FData+Processing&amp;oq=compnents+of+a+typical+satellite+ground+statioin&amp;gs_lcrp=EgZjaHJvbWUyBggAEEUYOTIJCAEQIRgKGKABMgkIAhAhGAoYoAEyCQgDECEYChigATIJCAQQIRgKGKABMgcIBRAhGI8CMgcIBhAhGI8C0gEJMTMwNTBqMGo3qAIAsAIA&amp;sourceid=chrome&amp;ie=UTF-8&amp;mstk=AUtExfDrzWaNMhvNJVXklFXpiFbCWmLCxHetm2y80t1FbP7pDZlr0N4wE7byFltW7p4wVOJQV965ykzSZMXj0p6YT1WLVYovbKR89_9QodWNogqzIlzTZKECq-_pS2A6LCK-X5alRrm9FnEh7tXzcAjoWMDuZLWzbb1_OqJrmicou4k_euTJsP0ylqs9KgWe156O8pPQU1s6B-WBlm1S-r6M0eoSuqiVi1VrGkMZ27B0AFA-JaVcVlCnhfTf4pGTNX3W_x1baAROq_tNwF0MkIL4QFHloYpfcPTxV3CY9vXPGKsu_ABQraXHGGHWcQKhYjef63xph4VAsMuDsOXtmdECBcn1e2Hq0Slmg-1fQA7kh1BgaDCkiEnabFebGHZPDzriYA&amp;csui=3&amp;ved=2ahUKEwix4KST4PSSAxXYWEEAHUy6BGMQgK4QegQIAxAL" TargetMode="Externa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38.png"/><Relationship Id="rId5" Type="http://schemas.openxmlformats.org/officeDocument/2006/relationships/image" Target="../media/image37.gif"/><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95.xml"/><Relationship Id="rId6" Type="http://schemas.openxmlformats.org/officeDocument/2006/relationships/image" Target="../media/image39.png"/><Relationship Id="rId11" Type="http://schemas.openxmlformats.org/officeDocument/2006/relationships/image" Target="../media/image124.jpeg"/><Relationship Id="rId5" Type="http://schemas.openxmlformats.org/officeDocument/2006/relationships/image" Target="../media/image38.png"/><Relationship Id="rId10" Type="http://schemas.openxmlformats.org/officeDocument/2006/relationships/image" Target="../media/image123.tiff"/><Relationship Id="rId4" Type="http://schemas.openxmlformats.org/officeDocument/2006/relationships/image" Target="../media/image36.pn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5.png"/><Relationship Id="rId7"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95.xml"/><Relationship Id="rId6" Type="http://schemas.openxmlformats.org/officeDocument/2006/relationships/image" Target="../media/image123.tiff"/><Relationship Id="rId5" Type="http://schemas.openxmlformats.org/officeDocument/2006/relationships/image" Target="../media/image38.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95.xml"/><Relationship Id="rId6" Type="http://schemas.openxmlformats.org/officeDocument/2006/relationships/image" Target="../media/image38.png"/><Relationship Id="rId5" Type="http://schemas.openxmlformats.org/officeDocument/2006/relationships/image" Target="../media/image37.gif"/><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5.xml"/><Relationship Id="rId6" Type="http://schemas.openxmlformats.org/officeDocument/2006/relationships/image" Target="../media/image126.png"/><Relationship Id="rId5" Type="http://schemas.openxmlformats.org/officeDocument/2006/relationships/image" Target="../media/image38.png"/><Relationship Id="rId4" Type="http://schemas.openxmlformats.org/officeDocument/2006/relationships/image" Target="../media/image37.gif"/></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95.xml"/><Relationship Id="rId6" Type="http://schemas.openxmlformats.org/officeDocument/2006/relationships/image" Target="../media/image127.png"/><Relationship Id="rId5" Type="http://schemas.openxmlformats.org/officeDocument/2006/relationships/image" Target="../media/image125.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95.xml"/><Relationship Id="rId6" Type="http://schemas.openxmlformats.org/officeDocument/2006/relationships/image" Target="../media/image38.png"/><Relationship Id="rId5" Type="http://schemas.openxmlformats.org/officeDocument/2006/relationships/image" Target="../media/image37.gif"/><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95.xml"/><Relationship Id="rId6" Type="http://schemas.openxmlformats.org/officeDocument/2006/relationships/image" Target="../media/image36.png"/><Relationship Id="rId11" Type="http://schemas.openxmlformats.org/officeDocument/2006/relationships/image" Target="../media/image128.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gif"/><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95.xml"/><Relationship Id="rId6" Type="http://schemas.openxmlformats.org/officeDocument/2006/relationships/image" Target="../media/image36.png"/><Relationship Id="rId11" Type="http://schemas.openxmlformats.org/officeDocument/2006/relationships/image" Target="../media/image129.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gif"/><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95.xml"/><Relationship Id="rId5" Type="http://schemas.openxmlformats.org/officeDocument/2006/relationships/image" Target="../media/image34.jpeg"/><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image" Target="../media/image38.png"/><Relationship Id="rId5" Type="http://schemas.openxmlformats.org/officeDocument/2006/relationships/image" Target="../media/image37.gif"/><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image" Target="../media/image36.png"/><Relationship Id="rId11" Type="http://schemas.openxmlformats.org/officeDocument/2006/relationships/image" Target="../media/image131.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gif"/><Relationship Id="rId9"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image" Target="../media/image38.png"/><Relationship Id="rId11" Type="http://schemas.openxmlformats.org/officeDocument/2006/relationships/image" Target="../media/image132.png"/><Relationship Id="rId5" Type="http://schemas.openxmlformats.org/officeDocument/2006/relationships/image" Target="../media/image37.gif"/><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image" Target="../media/image135.tiff"/><Relationship Id="rId3" Type="http://schemas.openxmlformats.org/officeDocument/2006/relationships/image" Target="../media/image133.pn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50.xml"/><Relationship Id="rId6" Type="http://schemas.openxmlformats.org/officeDocument/2006/relationships/image" Target="../media/image38.png"/><Relationship Id="rId5" Type="http://schemas.openxmlformats.org/officeDocument/2006/relationships/image" Target="../media/image134.png"/><Relationship Id="rId10" Type="http://schemas.microsoft.com/office/2007/relationships/hdphoto" Target="../media/hdphoto2.wdp"/><Relationship Id="rId4" Type="http://schemas.openxmlformats.org/officeDocument/2006/relationships/image" Target="../media/image125.png"/><Relationship Id="rId9"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95.xml"/><Relationship Id="rId6" Type="http://schemas.openxmlformats.org/officeDocument/2006/relationships/image" Target="../media/image38.png"/><Relationship Id="rId5" Type="http://schemas.openxmlformats.org/officeDocument/2006/relationships/image" Target="../media/image37.gif"/><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5.xml"/><Relationship Id="rId6" Type="http://schemas.openxmlformats.org/officeDocument/2006/relationships/image" Target="../media/image38.png"/><Relationship Id="rId5" Type="http://schemas.openxmlformats.org/officeDocument/2006/relationships/image" Target="../media/image37.gif"/><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95.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FBAA71E-B4F4-50AB-2A2C-6A32A3CFA88C}"/>
              </a:ext>
            </a:extLst>
          </p:cNvPr>
          <p:cNvSpPr>
            <a:spLocks noGrp="1"/>
          </p:cNvSpPr>
          <p:nvPr>
            <p:ph type="body" sz="quarter" idx="12"/>
          </p:nvPr>
        </p:nvSpPr>
        <p:spPr>
          <a:xfrm>
            <a:off x="854434" y="5076567"/>
            <a:ext cx="6081625" cy="561491"/>
          </a:xfrm>
        </p:spPr>
        <p:txBody>
          <a:bodyPr lIns="0" tIns="0" rIns="0" bIns="0" anchor="t">
            <a:noAutofit/>
          </a:bodyPr>
          <a:lstStyle/>
          <a:p>
            <a:r>
              <a:rPr lang="en-US" dirty="0">
                <a:solidFill>
                  <a:srgbClr val="FF0000"/>
                </a:solidFill>
                <a:latin typeface="Arial"/>
                <a:cs typeface="Arial"/>
              </a:rPr>
              <a:t>Marty Hoffmann</a:t>
            </a:r>
          </a:p>
          <a:p>
            <a:r>
              <a:rPr lang="en-US" dirty="0">
                <a:solidFill>
                  <a:srgbClr val="FF0000"/>
                </a:solidFill>
                <a:latin typeface="Arial"/>
                <a:cs typeface="Arial"/>
              </a:rPr>
              <a:t>Keysight Systems Engineer &amp; DIFI Business Developer</a:t>
            </a:r>
            <a:endParaRPr lang="en-US" dirty="0">
              <a:solidFill>
                <a:srgbClr val="FF0000"/>
              </a:solidFill>
            </a:endParaRPr>
          </a:p>
          <a:p>
            <a:r>
              <a:rPr lang="en-US" dirty="0">
                <a:solidFill>
                  <a:srgbClr val="FF0000"/>
                </a:solidFill>
                <a:latin typeface="Arial"/>
                <a:cs typeface="Arial"/>
              </a:rPr>
              <a:t>March 23, 2026</a:t>
            </a:r>
            <a:endParaRPr lang="en-US" dirty="0">
              <a:solidFill>
                <a:srgbClr val="FF0000"/>
              </a:solidFill>
            </a:endParaRPr>
          </a:p>
        </p:txBody>
      </p:sp>
      <p:sp>
        <p:nvSpPr>
          <p:cNvPr id="5" name="Title 4">
            <a:extLst>
              <a:ext uri="{FF2B5EF4-FFF2-40B4-BE49-F238E27FC236}">
                <a16:creationId xmlns:a16="http://schemas.microsoft.com/office/drawing/2014/main" id="{D72E19FA-2205-998E-FE95-6C3A74C0CC5B}"/>
              </a:ext>
            </a:extLst>
          </p:cNvPr>
          <p:cNvSpPr>
            <a:spLocks noGrp="1"/>
          </p:cNvSpPr>
          <p:nvPr>
            <p:ph type="title"/>
          </p:nvPr>
        </p:nvSpPr>
        <p:spPr>
          <a:xfrm>
            <a:off x="853289" y="3187644"/>
            <a:ext cx="10515600" cy="1329595"/>
          </a:xfrm>
        </p:spPr>
        <p:txBody>
          <a:bodyPr/>
          <a:lstStyle/>
          <a:p>
            <a:r>
              <a:rPr lang="en-US" sz="3600" dirty="0">
                <a:latin typeface="Arial Bold"/>
                <a:cs typeface="Arial Bold"/>
              </a:rPr>
              <a:t>Digital Intermediate Frequency Interoperability (DIFI / VITA 49) Test Strategies</a:t>
            </a:r>
            <a:br>
              <a:rPr lang="en-US" sz="3600" dirty="0">
                <a:latin typeface="Arial Bold"/>
                <a:cs typeface="Arial Bold"/>
              </a:rPr>
            </a:br>
            <a:r>
              <a:rPr lang="en-US" sz="2400" dirty="0">
                <a:latin typeface="Arial Bold"/>
                <a:cs typeface="Arial Bold"/>
              </a:rPr>
              <a:t>IEEE-ISTO Std 4900-2021:  Digital IF Interoperability Standard</a:t>
            </a:r>
            <a:endParaRPr lang="en-US" dirty="0">
              <a:latin typeface="Arial Bold"/>
              <a:cs typeface="Arial Bold"/>
            </a:endParaRPr>
          </a:p>
        </p:txBody>
      </p:sp>
    </p:spTree>
    <p:extLst>
      <p:ext uri="{BB962C8B-B14F-4D97-AF65-F5344CB8AC3E}">
        <p14:creationId xmlns:p14="http://schemas.microsoft.com/office/powerpoint/2010/main" val="318579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3D9D1-D60F-0985-BBF5-464F684DD5F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CB4B539-C29A-2A46-7195-71C86281E500}"/>
              </a:ext>
            </a:extLst>
          </p:cNvPr>
          <p:cNvSpPr>
            <a:spLocks noGrp="1"/>
          </p:cNvSpPr>
          <p:nvPr>
            <p:ph type="title"/>
          </p:nvPr>
        </p:nvSpPr>
        <p:spPr>
          <a:xfrm>
            <a:off x="685800" y="548640"/>
            <a:ext cx="10515600" cy="369332"/>
          </a:xfrm>
        </p:spPr>
        <p:txBody>
          <a:bodyPr/>
          <a:lstStyle/>
          <a:p>
            <a:r>
              <a:rPr lang="en-US">
                <a:solidFill>
                  <a:schemeClr val="tx1"/>
                </a:solidFill>
              </a:rPr>
              <a:t>DIFI Real World Traffic Scenario: DIFI Distribution to Legacy Modems</a:t>
            </a:r>
            <a:endParaRPr lang="en-US"/>
          </a:p>
        </p:txBody>
      </p:sp>
      <p:grpSp>
        <p:nvGrpSpPr>
          <p:cNvPr id="2227" name="Group 2226">
            <a:extLst>
              <a:ext uri="{FF2B5EF4-FFF2-40B4-BE49-F238E27FC236}">
                <a16:creationId xmlns:a16="http://schemas.microsoft.com/office/drawing/2014/main" id="{DC459E54-CAAA-F769-4D29-15E53EF3DE51}"/>
              </a:ext>
            </a:extLst>
          </p:cNvPr>
          <p:cNvGrpSpPr/>
          <p:nvPr/>
        </p:nvGrpSpPr>
        <p:grpSpPr>
          <a:xfrm>
            <a:off x="1190695" y="1072428"/>
            <a:ext cx="6126972" cy="5178311"/>
            <a:chOff x="1190695" y="1072428"/>
            <a:chExt cx="6126972" cy="5178311"/>
          </a:xfrm>
        </p:grpSpPr>
        <p:sp>
          <p:nvSpPr>
            <p:cNvPr id="12" name="TextBox 11">
              <a:extLst>
                <a:ext uri="{FF2B5EF4-FFF2-40B4-BE49-F238E27FC236}">
                  <a16:creationId xmlns:a16="http://schemas.microsoft.com/office/drawing/2014/main" id="{F8ED052C-1290-DF69-EABD-5D82F837EC72}"/>
                </a:ext>
              </a:extLst>
            </p:cNvPr>
            <p:cNvSpPr txBox="1"/>
            <p:nvPr/>
          </p:nvSpPr>
          <p:spPr>
            <a:xfrm>
              <a:off x="2980702" y="1072428"/>
              <a:ext cx="2002972" cy="382350"/>
            </a:xfrm>
            <a:prstGeom prst="rect">
              <a:avLst/>
            </a:prstGeom>
            <a:noFill/>
          </p:spPr>
          <p:txBody>
            <a:bodyPr wrap="square" lIns="0" tIns="0" rIns="0" bIns="0" rtlCol="0">
              <a:noAutofit/>
            </a:bodyPr>
            <a:lstStyle/>
            <a:p>
              <a:pPr algn="l"/>
              <a:r>
                <a:rPr lang="en-US">
                  <a:solidFill>
                    <a:schemeClr val="tx1">
                      <a:lumMod val="85000"/>
                      <a:lumOff val="15000"/>
                    </a:schemeClr>
                  </a:solidFill>
                </a:rPr>
                <a:t>SATCOM Building</a:t>
              </a:r>
            </a:p>
          </p:txBody>
        </p:sp>
        <p:sp>
          <p:nvSpPr>
            <p:cNvPr id="2136" name="TextBox 2135">
              <a:extLst>
                <a:ext uri="{FF2B5EF4-FFF2-40B4-BE49-F238E27FC236}">
                  <a16:creationId xmlns:a16="http://schemas.microsoft.com/office/drawing/2014/main" id="{DC386BD6-B3F5-F24D-13A0-0BD09158BA9C}"/>
                </a:ext>
              </a:extLst>
            </p:cNvPr>
            <p:cNvSpPr txBox="1"/>
            <p:nvPr/>
          </p:nvSpPr>
          <p:spPr>
            <a:xfrm>
              <a:off x="5812960" y="3257887"/>
              <a:ext cx="1504707" cy="287248"/>
            </a:xfrm>
            <a:prstGeom prst="rect">
              <a:avLst/>
            </a:prstGeom>
            <a:noFill/>
          </p:spPr>
          <p:txBody>
            <a:bodyPr wrap="square" lIns="0" tIns="0" rIns="0" bIns="0" rtlCol="0">
              <a:noAutofit/>
            </a:bodyPr>
            <a:lstStyle/>
            <a:p>
              <a:pPr algn="l"/>
              <a:r>
                <a:rPr lang="en-US" sz="1400">
                  <a:solidFill>
                    <a:schemeClr val="tx1">
                      <a:lumMod val="85000"/>
                      <a:lumOff val="15000"/>
                    </a:schemeClr>
                  </a:solidFill>
                </a:rPr>
                <a:t>Digital IF Combiner</a:t>
              </a:r>
            </a:p>
          </p:txBody>
        </p:sp>
        <p:grpSp>
          <p:nvGrpSpPr>
            <p:cNvPr id="2209" name="Group 2208">
              <a:extLst>
                <a:ext uri="{FF2B5EF4-FFF2-40B4-BE49-F238E27FC236}">
                  <a16:creationId xmlns:a16="http://schemas.microsoft.com/office/drawing/2014/main" id="{0C454D09-3B51-13DC-8486-2D4A1657B3FD}"/>
                </a:ext>
              </a:extLst>
            </p:cNvPr>
            <p:cNvGrpSpPr/>
            <p:nvPr/>
          </p:nvGrpSpPr>
          <p:grpSpPr>
            <a:xfrm>
              <a:off x="2600350" y="1555980"/>
              <a:ext cx="3190850" cy="4694759"/>
              <a:chOff x="2600350" y="1555980"/>
              <a:chExt cx="3190850" cy="4694759"/>
            </a:xfrm>
          </p:grpSpPr>
          <p:grpSp>
            <p:nvGrpSpPr>
              <p:cNvPr id="2203" name="Group 2202">
                <a:extLst>
                  <a:ext uri="{FF2B5EF4-FFF2-40B4-BE49-F238E27FC236}">
                    <a16:creationId xmlns:a16="http://schemas.microsoft.com/office/drawing/2014/main" id="{53A5F3F8-FDCB-F31D-B6AD-49F286BD65F1}"/>
                  </a:ext>
                </a:extLst>
              </p:cNvPr>
              <p:cNvGrpSpPr/>
              <p:nvPr/>
            </p:nvGrpSpPr>
            <p:grpSpPr>
              <a:xfrm>
                <a:off x="2600350" y="1555980"/>
                <a:ext cx="3190850" cy="4694759"/>
                <a:chOff x="2600350" y="1555980"/>
                <a:chExt cx="3190850" cy="4694759"/>
              </a:xfrm>
            </p:grpSpPr>
            <p:cxnSp>
              <p:nvCxnSpPr>
                <p:cNvPr id="2197" name="Straight Connector 2196">
                  <a:extLst>
                    <a:ext uri="{FF2B5EF4-FFF2-40B4-BE49-F238E27FC236}">
                      <a16:creationId xmlns:a16="http://schemas.microsoft.com/office/drawing/2014/main" id="{CF471A02-3005-F64B-3F93-D208A2B2B99A}"/>
                    </a:ext>
                  </a:extLst>
                </p:cNvPr>
                <p:cNvCxnSpPr>
                  <a:cxnSpLocks/>
                </p:cNvCxnSpPr>
                <p:nvPr/>
              </p:nvCxnSpPr>
              <p:spPr>
                <a:xfrm>
                  <a:off x="3308123" y="4634270"/>
                  <a:ext cx="1045045" cy="2456"/>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8" name="Straight Connector 2197">
                  <a:extLst>
                    <a:ext uri="{FF2B5EF4-FFF2-40B4-BE49-F238E27FC236}">
                      <a16:creationId xmlns:a16="http://schemas.microsoft.com/office/drawing/2014/main" id="{BDEBFD63-02D6-7FAA-7CEC-BA8E73FA0A9A}"/>
                    </a:ext>
                  </a:extLst>
                </p:cNvPr>
                <p:cNvCxnSpPr>
                  <a:cxnSpLocks/>
                  <a:endCxn id="42" idx="12"/>
                </p:cNvCxnSpPr>
                <p:nvPr/>
              </p:nvCxnSpPr>
              <p:spPr>
                <a:xfrm flipV="1">
                  <a:off x="3298598" y="4831535"/>
                  <a:ext cx="1084791" cy="929889"/>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1" name="Straight Connector 2190">
                  <a:extLst>
                    <a:ext uri="{FF2B5EF4-FFF2-40B4-BE49-F238E27FC236}">
                      <a16:creationId xmlns:a16="http://schemas.microsoft.com/office/drawing/2014/main" id="{5EBFC8BE-5361-E483-F4B7-124CDECF1004}"/>
                    </a:ext>
                  </a:extLst>
                </p:cNvPr>
                <p:cNvCxnSpPr>
                  <a:cxnSpLocks/>
                </p:cNvCxnSpPr>
                <p:nvPr/>
              </p:nvCxnSpPr>
              <p:spPr>
                <a:xfrm>
                  <a:off x="3308123" y="3877924"/>
                  <a:ext cx="1045045" cy="188574"/>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0" name="Straight Connector 2189">
                  <a:extLst>
                    <a:ext uri="{FF2B5EF4-FFF2-40B4-BE49-F238E27FC236}">
                      <a16:creationId xmlns:a16="http://schemas.microsoft.com/office/drawing/2014/main" id="{9F22CF6A-9560-1A45-E953-B9A36B5916D9}"/>
                    </a:ext>
                  </a:extLst>
                </p:cNvPr>
                <p:cNvCxnSpPr>
                  <a:cxnSpLocks/>
                </p:cNvCxnSpPr>
                <p:nvPr/>
              </p:nvCxnSpPr>
              <p:spPr>
                <a:xfrm>
                  <a:off x="3298598" y="3103209"/>
                  <a:ext cx="1045045" cy="283947"/>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8" name="Straight Connector 2187">
                  <a:extLst>
                    <a:ext uri="{FF2B5EF4-FFF2-40B4-BE49-F238E27FC236}">
                      <a16:creationId xmlns:a16="http://schemas.microsoft.com/office/drawing/2014/main" id="{6C20B6E4-F7CB-AAF7-3209-5EA90FEB5932}"/>
                    </a:ext>
                  </a:extLst>
                </p:cNvPr>
                <p:cNvCxnSpPr>
                  <a:cxnSpLocks/>
                </p:cNvCxnSpPr>
                <p:nvPr/>
              </p:nvCxnSpPr>
              <p:spPr>
                <a:xfrm>
                  <a:off x="3343275" y="2257425"/>
                  <a:ext cx="990843" cy="503299"/>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125" name="Group 2124">
                  <a:extLst>
                    <a:ext uri="{FF2B5EF4-FFF2-40B4-BE49-F238E27FC236}">
                      <a16:creationId xmlns:a16="http://schemas.microsoft.com/office/drawing/2014/main" id="{F67C8AF5-8D5F-669B-5468-757F0DB50DF9}"/>
                    </a:ext>
                  </a:extLst>
                </p:cNvPr>
                <p:cNvGrpSpPr/>
                <p:nvPr/>
              </p:nvGrpSpPr>
              <p:grpSpPr>
                <a:xfrm>
                  <a:off x="2600350" y="1555980"/>
                  <a:ext cx="1638275" cy="4694759"/>
                  <a:chOff x="2295550" y="1458682"/>
                  <a:chExt cx="1751361" cy="4792058"/>
                </a:xfrm>
              </p:grpSpPr>
              <p:pic>
                <p:nvPicPr>
                  <p:cNvPr id="2118" name="Picture 2" descr="Analog Signal PNG Images, Analog Signal Clipart Free Download">
                    <a:extLst>
                      <a:ext uri="{FF2B5EF4-FFF2-40B4-BE49-F238E27FC236}">
                        <a16:creationId xmlns:a16="http://schemas.microsoft.com/office/drawing/2014/main" id="{3CF1A618-435D-903F-3802-D02CBBE9E7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28931" y="1825081"/>
                    <a:ext cx="868919" cy="863313"/>
                  </a:xfrm>
                  <a:prstGeom prst="rect">
                    <a:avLst/>
                  </a:prstGeom>
                  <a:noFill/>
                  <a:extLst>
                    <a:ext uri="{909E8E84-426E-40DD-AFC4-6F175D3DCCD1}">
                      <a14:hiddenFill xmlns:a14="http://schemas.microsoft.com/office/drawing/2010/main">
                        <a:solidFill>
                          <a:srgbClr val="FFFFFF"/>
                        </a:solidFill>
                      </a14:hiddenFill>
                    </a:ext>
                  </a:extLst>
                </p:spPr>
              </p:pic>
              <p:pic>
                <p:nvPicPr>
                  <p:cNvPr id="2119" name="Picture 2" descr="Analog Signal PNG Images, Analog Signal Clipart Free Download">
                    <a:extLst>
                      <a:ext uri="{FF2B5EF4-FFF2-40B4-BE49-F238E27FC236}">
                        <a16:creationId xmlns:a16="http://schemas.microsoft.com/office/drawing/2014/main" id="{9A4FCC00-8B2A-505D-096A-91943796067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17804" y="2609987"/>
                    <a:ext cx="868919" cy="863313"/>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2" descr="Analog Signal PNG Images, Analog Signal Clipart Free Download">
                    <a:extLst>
                      <a:ext uri="{FF2B5EF4-FFF2-40B4-BE49-F238E27FC236}">
                        <a16:creationId xmlns:a16="http://schemas.microsoft.com/office/drawing/2014/main" id="{B71EDC60-E8F4-70FD-C360-9C58A51BC8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06677" y="3429000"/>
                    <a:ext cx="868919" cy="863313"/>
                  </a:xfrm>
                  <a:prstGeom prst="rect">
                    <a:avLst/>
                  </a:prstGeom>
                  <a:noFill/>
                  <a:extLst>
                    <a:ext uri="{909E8E84-426E-40DD-AFC4-6F175D3DCCD1}">
                      <a14:hiddenFill xmlns:a14="http://schemas.microsoft.com/office/drawing/2010/main">
                        <a:solidFill>
                          <a:srgbClr val="FFFFFF"/>
                        </a:solidFill>
                      </a14:hiddenFill>
                    </a:ext>
                  </a:extLst>
                </p:spPr>
              </p:pic>
              <p:pic>
                <p:nvPicPr>
                  <p:cNvPr id="2121" name="Picture 2" descr="Analog Signal PNG Images, Analog Signal Clipart Free Download">
                    <a:extLst>
                      <a:ext uri="{FF2B5EF4-FFF2-40B4-BE49-F238E27FC236}">
                        <a16:creationId xmlns:a16="http://schemas.microsoft.com/office/drawing/2014/main" id="{F146ECB3-1A4C-161A-4A4D-CAFC074F7B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95550" y="4213150"/>
                    <a:ext cx="868919" cy="863313"/>
                  </a:xfrm>
                  <a:prstGeom prst="rect">
                    <a:avLst/>
                  </a:prstGeom>
                  <a:noFill/>
                  <a:extLst>
                    <a:ext uri="{909E8E84-426E-40DD-AFC4-6F175D3DCCD1}">
                      <a14:hiddenFill xmlns:a14="http://schemas.microsoft.com/office/drawing/2010/main">
                        <a:solidFill>
                          <a:srgbClr val="FFFFFF"/>
                        </a:solidFill>
                      </a14:hiddenFill>
                    </a:ext>
                  </a:extLst>
                </p:spPr>
              </p:pic>
              <p:pic>
                <p:nvPicPr>
                  <p:cNvPr id="2122" name="Picture 2" descr="Analog Signal PNG Images, Analog Signal Clipart Free Download">
                    <a:extLst>
                      <a:ext uri="{FF2B5EF4-FFF2-40B4-BE49-F238E27FC236}">
                        <a16:creationId xmlns:a16="http://schemas.microsoft.com/office/drawing/2014/main" id="{DC3F7520-CE11-219B-40D5-F165C795C5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95551" y="5387427"/>
                    <a:ext cx="868919" cy="863313"/>
                  </a:xfrm>
                  <a:prstGeom prst="rect">
                    <a:avLst/>
                  </a:prstGeom>
                  <a:noFill/>
                  <a:extLst>
                    <a:ext uri="{909E8E84-426E-40DD-AFC4-6F175D3DCCD1}">
                      <a14:hiddenFill xmlns:a14="http://schemas.microsoft.com/office/drawing/2010/main">
                        <a:solidFill>
                          <a:srgbClr val="FFFFFF"/>
                        </a:solidFill>
                      </a14:hiddenFill>
                    </a:ext>
                  </a:extLst>
                </p:spPr>
              </p:pic>
              <p:sp>
                <p:nvSpPr>
                  <p:cNvPr id="2123" name="TextBox 2122">
                    <a:extLst>
                      <a:ext uri="{FF2B5EF4-FFF2-40B4-BE49-F238E27FC236}">
                        <a16:creationId xmlns:a16="http://schemas.microsoft.com/office/drawing/2014/main" id="{486ED320-7E9C-AD4D-A862-BAA2B59D8E45}"/>
                      </a:ext>
                    </a:extLst>
                  </p:cNvPr>
                  <p:cNvSpPr txBox="1"/>
                  <p:nvPr/>
                </p:nvSpPr>
                <p:spPr>
                  <a:xfrm>
                    <a:off x="2438338" y="1458682"/>
                    <a:ext cx="1608573" cy="293201"/>
                  </a:xfrm>
                  <a:prstGeom prst="rect">
                    <a:avLst/>
                  </a:prstGeom>
                  <a:noFill/>
                </p:spPr>
                <p:txBody>
                  <a:bodyPr wrap="square" lIns="0" tIns="0" rIns="0" bIns="0" rtlCol="0">
                    <a:noAutofit/>
                  </a:bodyPr>
                  <a:lstStyle/>
                  <a:p>
                    <a:pPr algn="l"/>
                    <a:r>
                      <a:rPr lang="en-US" sz="1400">
                        <a:solidFill>
                          <a:schemeClr val="tx1">
                            <a:lumMod val="85000"/>
                            <a:lumOff val="15000"/>
                          </a:schemeClr>
                        </a:solidFill>
                      </a:rPr>
                      <a:t>Digital IF </a:t>
                    </a:r>
                  </a:p>
                  <a:p>
                    <a:pPr algn="l"/>
                    <a:r>
                      <a:rPr lang="en-US" sz="1400">
                        <a:solidFill>
                          <a:schemeClr val="tx1">
                            <a:lumMod val="85000"/>
                            <a:lumOff val="15000"/>
                          </a:schemeClr>
                        </a:solidFill>
                      </a:rPr>
                      <a:t>Converters</a:t>
                    </a:r>
                  </a:p>
                </p:txBody>
              </p:sp>
            </p:grpSp>
            <p:grpSp>
              <p:nvGrpSpPr>
                <p:cNvPr id="2135" name="Group 2134">
                  <a:extLst>
                    <a:ext uri="{FF2B5EF4-FFF2-40B4-BE49-F238E27FC236}">
                      <a16:creationId xmlns:a16="http://schemas.microsoft.com/office/drawing/2014/main" id="{1A7F553C-CA04-8536-EA23-DDFC8FFA7E66}"/>
                    </a:ext>
                  </a:extLst>
                </p:cNvPr>
                <p:cNvGrpSpPr/>
                <p:nvPr/>
              </p:nvGrpSpPr>
              <p:grpSpPr>
                <a:xfrm>
                  <a:off x="4286493" y="2177505"/>
                  <a:ext cx="1504707" cy="2673780"/>
                  <a:chOff x="4591293" y="2177505"/>
                  <a:chExt cx="1504707" cy="2673780"/>
                </a:xfrm>
              </p:grpSpPr>
              <p:grpSp>
                <p:nvGrpSpPr>
                  <p:cNvPr id="14" name="Group 13">
                    <a:extLst>
                      <a:ext uri="{FF2B5EF4-FFF2-40B4-BE49-F238E27FC236}">
                        <a16:creationId xmlns:a16="http://schemas.microsoft.com/office/drawing/2014/main" id="{A4FB8158-C980-26A7-A762-D9181684640F}"/>
                      </a:ext>
                    </a:extLst>
                  </p:cNvPr>
                  <p:cNvGrpSpPr/>
                  <p:nvPr/>
                </p:nvGrpSpPr>
                <p:grpSpPr>
                  <a:xfrm>
                    <a:off x="4650524" y="2487290"/>
                    <a:ext cx="597751" cy="521738"/>
                    <a:chOff x="8082121" y="1554861"/>
                    <a:chExt cx="690657" cy="646652"/>
                  </a:xfrm>
                </p:grpSpPr>
                <p:sp>
                  <p:nvSpPr>
                    <p:cNvPr id="15" name="Freeform 104">
                      <a:extLst>
                        <a:ext uri="{FF2B5EF4-FFF2-40B4-BE49-F238E27FC236}">
                          <a16:creationId xmlns:a16="http://schemas.microsoft.com/office/drawing/2014/main" id="{876B0AC3-6F40-3E55-A57B-3D206509B92D}"/>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Freeform 105">
                      <a:extLst>
                        <a:ext uri="{FF2B5EF4-FFF2-40B4-BE49-F238E27FC236}">
                          <a16:creationId xmlns:a16="http://schemas.microsoft.com/office/drawing/2014/main" id="{B277563E-A34D-1828-BED4-79D739314F34}"/>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106">
                      <a:extLst>
                        <a:ext uri="{FF2B5EF4-FFF2-40B4-BE49-F238E27FC236}">
                          <a16:creationId xmlns:a16="http://schemas.microsoft.com/office/drawing/2014/main" id="{52E4D016-5387-D92C-D7CE-129128C6F2E5}"/>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Freeform 107">
                      <a:extLst>
                        <a:ext uri="{FF2B5EF4-FFF2-40B4-BE49-F238E27FC236}">
                          <a16:creationId xmlns:a16="http://schemas.microsoft.com/office/drawing/2014/main" id="{E201BE75-72B8-68CA-E232-9DC60FFB111B}"/>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Freeform 108">
                      <a:extLst>
                        <a:ext uri="{FF2B5EF4-FFF2-40B4-BE49-F238E27FC236}">
                          <a16:creationId xmlns:a16="http://schemas.microsoft.com/office/drawing/2014/main" id="{F56DF706-FF03-5687-8E65-AD612D431C86}"/>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Freeform 109">
                      <a:extLst>
                        <a:ext uri="{FF2B5EF4-FFF2-40B4-BE49-F238E27FC236}">
                          <a16:creationId xmlns:a16="http://schemas.microsoft.com/office/drawing/2014/main" id="{8036CD5A-1921-EC36-D196-6FD546E87CDE}"/>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Freeform 110">
                      <a:extLst>
                        <a:ext uri="{FF2B5EF4-FFF2-40B4-BE49-F238E27FC236}">
                          <a16:creationId xmlns:a16="http://schemas.microsoft.com/office/drawing/2014/main" id="{9EDAC1A6-C0DC-D552-5175-F3025E1E8CCA}"/>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Freeform 111">
                      <a:extLst>
                        <a:ext uri="{FF2B5EF4-FFF2-40B4-BE49-F238E27FC236}">
                          <a16:creationId xmlns:a16="http://schemas.microsoft.com/office/drawing/2014/main" id="{E66CE628-6A18-C1EB-8CA0-43B7F77646C3}"/>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Freeform 112">
                      <a:extLst>
                        <a:ext uri="{FF2B5EF4-FFF2-40B4-BE49-F238E27FC236}">
                          <a16:creationId xmlns:a16="http://schemas.microsoft.com/office/drawing/2014/main" id="{84AC7A53-B57C-972E-5B61-8828E97A45C0}"/>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Freeform 113">
                      <a:extLst>
                        <a:ext uri="{FF2B5EF4-FFF2-40B4-BE49-F238E27FC236}">
                          <a16:creationId xmlns:a16="http://schemas.microsoft.com/office/drawing/2014/main" id="{1B9FD757-60E3-99BB-4FA3-9EA00948F46E}"/>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Freeform 114">
                      <a:extLst>
                        <a:ext uri="{FF2B5EF4-FFF2-40B4-BE49-F238E27FC236}">
                          <a16:creationId xmlns:a16="http://schemas.microsoft.com/office/drawing/2014/main" id="{5AE25728-F7B1-A216-40F0-2648BBEA2E75}"/>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Freeform 115">
                      <a:extLst>
                        <a:ext uri="{FF2B5EF4-FFF2-40B4-BE49-F238E27FC236}">
                          <a16:creationId xmlns:a16="http://schemas.microsoft.com/office/drawing/2014/main" id="{23D4A675-11F5-E1AC-7FED-B7B3763214F9}"/>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Freeform 116">
                      <a:extLst>
                        <a:ext uri="{FF2B5EF4-FFF2-40B4-BE49-F238E27FC236}">
                          <a16:creationId xmlns:a16="http://schemas.microsoft.com/office/drawing/2014/main" id="{079EBE44-D3D7-1F0B-381A-172B4838541F}"/>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Freeform 117">
                      <a:extLst>
                        <a:ext uri="{FF2B5EF4-FFF2-40B4-BE49-F238E27FC236}">
                          <a16:creationId xmlns:a16="http://schemas.microsoft.com/office/drawing/2014/main" id="{0E6EA595-4A5A-8E3A-A8CC-436C59C9A83B}"/>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Freeform 118">
                      <a:extLst>
                        <a:ext uri="{FF2B5EF4-FFF2-40B4-BE49-F238E27FC236}">
                          <a16:creationId xmlns:a16="http://schemas.microsoft.com/office/drawing/2014/main" id="{65444B0D-3D63-4F38-A249-76AD947E1232}"/>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Freeform 119">
                      <a:extLst>
                        <a:ext uri="{FF2B5EF4-FFF2-40B4-BE49-F238E27FC236}">
                          <a16:creationId xmlns:a16="http://schemas.microsoft.com/office/drawing/2014/main" id="{34556014-2547-DE57-F931-899FA9E7BA09}"/>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Freeform 120">
                      <a:extLst>
                        <a:ext uri="{FF2B5EF4-FFF2-40B4-BE49-F238E27FC236}">
                          <a16:creationId xmlns:a16="http://schemas.microsoft.com/office/drawing/2014/main" id="{05E41BDD-9752-B510-0DFF-6E095B4679E6}"/>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Freeform 122">
                      <a:extLst>
                        <a:ext uri="{FF2B5EF4-FFF2-40B4-BE49-F238E27FC236}">
                          <a16:creationId xmlns:a16="http://schemas.microsoft.com/office/drawing/2014/main" id="{662C5E73-4BE3-D136-48B4-162E6EB3AB82}"/>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Freeform 123">
                      <a:extLst>
                        <a:ext uri="{FF2B5EF4-FFF2-40B4-BE49-F238E27FC236}">
                          <a16:creationId xmlns:a16="http://schemas.microsoft.com/office/drawing/2014/main" id="{F4F050D3-7E63-2FED-A982-1890B9B8AA9F}"/>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Freeform 124">
                      <a:extLst>
                        <a:ext uri="{FF2B5EF4-FFF2-40B4-BE49-F238E27FC236}">
                          <a16:creationId xmlns:a16="http://schemas.microsoft.com/office/drawing/2014/main" id="{0B83C0D6-A58C-9BB6-2C70-921E1629FCCF}"/>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Freeform 126">
                      <a:extLst>
                        <a:ext uri="{FF2B5EF4-FFF2-40B4-BE49-F238E27FC236}">
                          <a16:creationId xmlns:a16="http://schemas.microsoft.com/office/drawing/2014/main" id="{04063795-5BD0-63AF-8E23-1211DC76F5CF}"/>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Freeform 127">
                      <a:extLst>
                        <a:ext uri="{FF2B5EF4-FFF2-40B4-BE49-F238E27FC236}">
                          <a16:creationId xmlns:a16="http://schemas.microsoft.com/office/drawing/2014/main" id="{1A82F220-CC7F-A2F3-5E24-51E1955DD621}"/>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Freeform 128">
                      <a:extLst>
                        <a:ext uri="{FF2B5EF4-FFF2-40B4-BE49-F238E27FC236}">
                          <a16:creationId xmlns:a16="http://schemas.microsoft.com/office/drawing/2014/main" id="{02E97076-2300-E6E8-23E9-9544558583B4}"/>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Freeform 129">
                      <a:extLst>
                        <a:ext uri="{FF2B5EF4-FFF2-40B4-BE49-F238E27FC236}">
                          <a16:creationId xmlns:a16="http://schemas.microsoft.com/office/drawing/2014/main" id="{D060BB05-D2FE-DD4D-DE2D-40AFA5AF994F}"/>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Freeform 130">
                      <a:extLst>
                        <a:ext uri="{FF2B5EF4-FFF2-40B4-BE49-F238E27FC236}">
                          <a16:creationId xmlns:a16="http://schemas.microsoft.com/office/drawing/2014/main" id="{8600BF38-CFEB-0837-5B4E-D22005F280E8}"/>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Freeform 131">
                      <a:extLst>
                        <a:ext uri="{FF2B5EF4-FFF2-40B4-BE49-F238E27FC236}">
                          <a16:creationId xmlns:a16="http://schemas.microsoft.com/office/drawing/2014/main" id="{7DC43F5C-633C-9472-D17E-681E1DD5AD76}"/>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1" name="Group 40">
                    <a:extLst>
                      <a:ext uri="{FF2B5EF4-FFF2-40B4-BE49-F238E27FC236}">
                        <a16:creationId xmlns:a16="http://schemas.microsoft.com/office/drawing/2014/main" id="{3C0BE651-272D-F872-04E1-00E7A71EDB32}"/>
                      </a:ext>
                    </a:extLst>
                  </p:cNvPr>
                  <p:cNvGrpSpPr/>
                  <p:nvPr/>
                </p:nvGrpSpPr>
                <p:grpSpPr>
                  <a:xfrm>
                    <a:off x="4671702" y="4329547"/>
                    <a:ext cx="597751" cy="521738"/>
                    <a:chOff x="8082121" y="1554861"/>
                    <a:chExt cx="690657" cy="646652"/>
                  </a:xfrm>
                </p:grpSpPr>
                <p:sp>
                  <p:nvSpPr>
                    <p:cNvPr id="42" name="Freeform 104">
                      <a:extLst>
                        <a:ext uri="{FF2B5EF4-FFF2-40B4-BE49-F238E27FC236}">
                          <a16:creationId xmlns:a16="http://schemas.microsoft.com/office/drawing/2014/main" id="{99410A59-F5D9-CC4D-764E-6C68F505B2B4}"/>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Freeform 105">
                      <a:extLst>
                        <a:ext uri="{FF2B5EF4-FFF2-40B4-BE49-F238E27FC236}">
                          <a16:creationId xmlns:a16="http://schemas.microsoft.com/office/drawing/2014/main" id="{8EA53501-AFB6-9274-1698-603D3A42EDCB}"/>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 name="Freeform 106">
                      <a:extLst>
                        <a:ext uri="{FF2B5EF4-FFF2-40B4-BE49-F238E27FC236}">
                          <a16:creationId xmlns:a16="http://schemas.microsoft.com/office/drawing/2014/main" id="{1309E5B5-4958-D0E0-35CC-76448554EBE8}"/>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Freeform 107">
                      <a:extLst>
                        <a:ext uri="{FF2B5EF4-FFF2-40B4-BE49-F238E27FC236}">
                          <a16:creationId xmlns:a16="http://schemas.microsoft.com/office/drawing/2014/main" id="{E63CA8DF-D06D-B297-F53F-F9FD22872A07}"/>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Freeform 108">
                      <a:extLst>
                        <a:ext uri="{FF2B5EF4-FFF2-40B4-BE49-F238E27FC236}">
                          <a16:creationId xmlns:a16="http://schemas.microsoft.com/office/drawing/2014/main" id="{FACCBF51-9BBA-266F-E237-496E794E31A5}"/>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Freeform 109">
                      <a:extLst>
                        <a:ext uri="{FF2B5EF4-FFF2-40B4-BE49-F238E27FC236}">
                          <a16:creationId xmlns:a16="http://schemas.microsoft.com/office/drawing/2014/main" id="{B98BABBD-75F6-961C-75F0-C772E8BF844D}"/>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Freeform 110">
                      <a:extLst>
                        <a:ext uri="{FF2B5EF4-FFF2-40B4-BE49-F238E27FC236}">
                          <a16:creationId xmlns:a16="http://schemas.microsoft.com/office/drawing/2014/main" id="{8A549A8B-DB8E-6F37-1F96-359E7ADE804C}"/>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Freeform 111">
                      <a:extLst>
                        <a:ext uri="{FF2B5EF4-FFF2-40B4-BE49-F238E27FC236}">
                          <a16:creationId xmlns:a16="http://schemas.microsoft.com/office/drawing/2014/main" id="{EFA11462-A826-A2F3-6739-1899E8F4DAB3}"/>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Freeform 112">
                      <a:extLst>
                        <a:ext uri="{FF2B5EF4-FFF2-40B4-BE49-F238E27FC236}">
                          <a16:creationId xmlns:a16="http://schemas.microsoft.com/office/drawing/2014/main" id="{7AC87EEF-DD32-BA00-9735-E9E40BD2F933}"/>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Freeform 113">
                      <a:extLst>
                        <a:ext uri="{FF2B5EF4-FFF2-40B4-BE49-F238E27FC236}">
                          <a16:creationId xmlns:a16="http://schemas.microsoft.com/office/drawing/2014/main" id="{EF4D3D13-B3D5-13B2-017C-7267A2C1F263}"/>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114">
                      <a:extLst>
                        <a:ext uri="{FF2B5EF4-FFF2-40B4-BE49-F238E27FC236}">
                          <a16:creationId xmlns:a16="http://schemas.microsoft.com/office/drawing/2014/main" id="{6C8BBF2C-C739-6E4C-D331-10A7669D2CBC}"/>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115">
                      <a:extLst>
                        <a:ext uri="{FF2B5EF4-FFF2-40B4-BE49-F238E27FC236}">
                          <a16:creationId xmlns:a16="http://schemas.microsoft.com/office/drawing/2014/main" id="{27C58C3B-F197-04CA-1B89-FAA205987614}"/>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116">
                      <a:extLst>
                        <a:ext uri="{FF2B5EF4-FFF2-40B4-BE49-F238E27FC236}">
                          <a16:creationId xmlns:a16="http://schemas.microsoft.com/office/drawing/2014/main" id="{8D9F2D00-FBBF-EB84-B0CE-BF537369FB44}"/>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117">
                      <a:extLst>
                        <a:ext uri="{FF2B5EF4-FFF2-40B4-BE49-F238E27FC236}">
                          <a16:creationId xmlns:a16="http://schemas.microsoft.com/office/drawing/2014/main" id="{F843BC37-F833-FDFF-FF79-D1A8E77AFB33}"/>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118">
                      <a:extLst>
                        <a:ext uri="{FF2B5EF4-FFF2-40B4-BE49-F238E27FC236}">
                          <a16:creationId xmlns:a16="http://schemas.microsoft.com/office/drawing/2014/main" id="{2E339576-0402-8FDC-6900-FD2C940B7E74}"/>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119">
                      <a:extLst>
                        <a:ext uri="{FF2B5EF4-FFF2-40B4-BE49-F238E27FC236}">
                          <a16:creationId xmlns:a16="http://schemas.microsoft.com/office/drawing/2014/main" id="{F9BC769D-DCED-A21B-9CBA-37E4C3DFAF2B}"/>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120">
                      <a:extLst>
                        <a:ext uri="{FF2B5EF4-FFF2-40B4-BE49-F238E27FC236}">
                          <a16:creationId xmlns:a16="http://schemas.microsoft.com/office/drawing/2014/main" id="{43AD3894-E775-55A2-B306-59ECF3995A61}"/>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122">
                      <a:extLst>
                        <a:ext uri="{FF2B5EF4-FFF2-40B4-BE49-F238E27FC236}">
                          <a16:creationId xmlns:a16="http://schemas.microsoft.com/office/drawing/2014/main" id="{0C613808-68BC-1873-D307-44114752D5F6}"/>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123">
                      <a:extLst>
                        <a:ext uri="{FF2B5EF4-FFF2-40B4-BE49-F238E27FC236}">
                          <a16:creationId xmlns:a16="http://schemas.microsoft.com/office/drawing/2014/main" id="{333D1936-9295-9B6A-4BD7-BFC2E891A5E8}"/>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124">
                      <a:extLst>
                        <a:ext uri="{FF2B5EF4-FFF2-40B4-BE49-F238E27FC236}">
                          <a16:creationId xmlns:a16="http://schemas.microsoft.com/office/drawing/2014/main" id="{57C8A9BD-3F16-8692-B2A5-C4AA35001FB9}"/>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126">
                      <a:extLst>
                        <a:ext uri="{FF2B5EF4-FFF2-40B4-BE49-F238E27FC236}">
                          <a16:creationId xmlns:a16="http://schemas.microsoft.com/office/drawing/2014/main" id="{FFE2C5A8-19E0-C6BF-985B-EDAF0D53F35D}"/>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Freeform 127">
                      <a:extLst>
                        <a:ext uri="{FF2B5EF4-FFF2-40B4-BE49-F238E27FC236}">
                          <a16:creationId xmlns:a16="http://schemas.microsoft.com/office/drawing/2014/main" id="{04A7451C-CBB9-32E2-191E-8A03A3B780C2}"/>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 name="Freeform 128">
                      <a:extLst>
                        <a:ext uri="{FF2B5EF4-FFF2-40B4-BE49-F238E27FC236}">
                          <a16:creationId xmlns:a16="http://schemas.microsoft.com/office/drawing/2014/main" id="{3135D9F1-8016-B036-08C6-DD092C6F67D1}"/>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9" name="Freeform 129">
                      <a:extLst>
                        <a:ext uri="{FF2B5EF4-FFF2-40B4-BE49-F238E27FC236}">
                          <a16:creationId xmlns:a16="http://schemas.microsoft.com/office/drawing/2014/main" id="{BADA911D-1CC4-EDAB-605A-7BC444CC1731}"/>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1" name="Freeform 130">
                      <a:extLst>
                        <a:ext uri="{FF2B5EF4-FFF2-40B4-BE49-F238E27FC236}">
                          <a16:creationId xmlns:a16="http://schemas.microsoft.com/office/drawing/2014/main" id="{2E717721-919C-97FC-E61C-493F51C0D361}"/>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2" name="Freeform 131">
                      <a:extLst>
                        <a:ext uri="{FF2B5EF4-FFF2-40B4-BE49-F238E27FC236}">
                          <a16:creationId xmlns:a16="http://schemas.microsoft.com/office/drawing/2014/main" id="{E4FCACFB-0EEF-A347-414B-A81E9396A49E}"/>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53" name="Group 2052">
                    <a:extLst>
                      <a:ext uri="{FF2B5EF4-FFF2-40B4-BE49-F238E27FC236}">
                        <a16:creationId xmlns:a16="http://schemas.microsoft.com/office/drawing/2014/main" id="{7CB23AAA-2DA4-049E-E066-18B7D955FFE4}"/>
                      </a:ext>
                    </a:extLst>
                  </p:cNvPr>
                  <p:cNvGrpSpPr/>
                  <p:nvPr/>
                </p:nvGrpSpPr>
                <p:grpSpPr>
                  <a:xfrm>
                    <a:off x="4664378" y="3089963"/>
                    <a:ext cx="597751" cy="521738"/>
                    <a:chOff x="8082121" y="1554861"/>
                    <a:chExt cx="690657" cy="646652"/>
                  </a:xfrm>
                </p:grpSpPr>
                <p:sp>
                  <p:nvSpPr>
                    <p:cNvPr id="2054" name="Freeform 104">
                      <a:extLst>
                        <a:ext uri="{FF2B5EF4-FFF2-40B4-BE49-F238E27FC236}">
                          <a16:creationId xmlns:a16="http://schemas.microsoft.com/office/drawing/2014/main" id="{837583F6-94D0-F4CE-EC33-BF889B9CBB57}"/>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5" name="Freeform 105">
                      <a:extLst>
                        <a:ext uri="{FF2B5EF4-FFF2-40B4-BE49-F238E27FC236}">
                          <a16:creationId xmlns:a16="http://schemas.microsoft.com/office/drawing/2014/main" id="{9BCC0CD6-36C0-19FF-BEA6-2EA867D2B160}"/>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6" name="Freeform 106">
                      <a:extLst>
                        <a:ext uri="{FF2B5EF4-FFF2-40B4-BE49-F238E27FC236}">
                          <a16:creationId xmlns:a16="http://schemas.microsoft.com/office/drawing/2014/main" id="{0F73CB3A-30C5-4ED3-F7BE-4B17C7F86F26}"/>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7" name="Freeform 107">
                      <a:extLst>
                        <a:ext uri="{FF2B5EF4-FFF2-40B4-BE49-F238E27FC236}">
                          <a16:creationId xmlns:a16="http://schemas.microsoft.com/office/drawing/2014/main" id="{1301769C-49B9-920A-505B-46EC937539A0}"/>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8" name="Freeform 108">
                      <a:extLst>
                        <a:ext uri="{FF2B5EF4-FFF2-40B4-BE49-F238E27FC236}">
                          <a16:creationId xmlns:a16="http://schemas.microsoft.com/office/drawing/2014/main" id="{7907C24F-88F1-FD34-E5E6-F4F95F7BC160}"/>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9" name="Freeform 109">
                      <a:extLst>
                        <a:ext uri="{FF2B5EF4-FFF2-40B4-BE49-F238E27FC236}">
                          <a16:creationId xmlns:a16="http://schemas.microsoft.com/office/drawing/2014/main" id="{7CCDCEA2-A9FE-9434-576E-3EF58F4D8A73}"/>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0" name="Freeform 110">
                      <a:extLst>
                        <a:ext uri="{FF2B5EF4-FFF2-40B4-BE49-F238E27FC236}">
                          <a16:creationId xmlns:a16="http://schemas.microsoft.com/office/drawing/2014/main" id="{4F3EB947-2CA2-01D9-868E-4C3D751BB9E8}"/>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1" name="Freeform 111">
                      <a:extLst>
                        <a:ext uri="{FF2B5EF4-FFF2-40B4-BE49-F238E27FC236}">
                          <a16:creationId xmlns:a16="http://schemas.microsoft.com/office/drawing/2014/main" id="{C4E59C40-87C6-329F-53AF-42D321BBA6D2}"/>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2" name="Freeform 112">
                      <a:extLst>
                        <a:ext uri="{FF2B5EF4-FFF2-40B4-BE49-F238E27FC236}">
                          <a16:creationId xmlns:a16="http://schemas.microsoft.com/office/drawing/2014/main" id="{668DAE89-82B0-5689-873A-A29359B96591}"/>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3" name="Freeform 113">
                      <a:extLst>
                        <a:ext uri="{FF2B5EF4-FFF2-40B4-BE49-F238E27FC236}">
                          <a16:creationId xmlns:a16="http://schemas.microsoft.com/office/drawing/2014/main" id="{BEBC8BF7-FF9C-8DD0-2350-72407460C99D}"/>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4" name="Freeform 114">
                      <a:extLst>
                        <a:ext uri="{FF2B5EF4-FFF2-40B4-BE49-F238E27FC236}">
                          <a16:creationId xmlns:a16="http://schemas.microsoft.com/office/drawing/2014/main" id="{FA4276D5-8054-2BED-5402-47BCEAABA1ED}"/>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5" name="Freeform 115">
                      <a:extLst>
                        <a:ext uri="{FF2B5EF4-FFF2-40B4-BE49-F238E27FC236}">
                          <a16:creationId xmlns:a16="http://schemas.microsoft.com/office/drawing/2014/main" id="{32540DD0-2962-F3E3-B3EB-F0DB1C211380}"/>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6" name="Freeform 116">
                      <a:extLst>
                        <a:ext uri="{FF2B5EF4-FFF2-40B4-BE49-F238E27FC236}">
                          <a16:creationId xmlns:a16="http://schemas.microsoft.com/office/drawing/2014/main" id="{A61D060D-03F2-E29F-400E-1DBC4DC2BCA5}"/>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7" name="Freeform 117">
                      <a:extLst>
                        <a:ext uri="{FF2B5EF4-FFF2-40B4-BE49-F238E27FC236}">
                          <a16:creationId xmlns:a16="http://schemas.microsoft.com/office/drawing/2014/main" id="{1D90796A-5E47-5F7E-ED67-01252A8B3FE6}"/>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8" name="Freeform 118">
                      <a:extLst>
                        <a:ext uri="{FF2B5EF4-FFF2-40B4-BE49-F238E27FC236}">
                          <a16:creationId xmlns:a16="http://schemas.microsoft.com/office/drawing/2014/main" id="{2996669F-05B1-A754-4A2B-E883E4599070}"/>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9" name="Freeform 119">
                      <a:extLst>
                        <a:ext uri="{FF2B5EF4-FFF2-40B4-BE49-F238E27FC236}">
                          <a16:creationId xmlns:a16="http://schemas.microsoft.com/office/drawing/2014/main" id="{ECC37502-35D0-8704-AA36-A5A3F731BD6D}"/>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0" name="Freeform 120">
                      <a:extLst>
                        <a:ext uri="{FF2B5EF4-FFF2-40B4-BE49-F238E27FC236}">
                          <a16:creationId xmlns:a16="http://schemas.microsoft.com/office/drawing/2014/main" id="{4F7803D8-B6C6-EE09-1941-3F9204022C71}"/>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1" name="Freeform 122">
                      <a:extLst>
                        <a:ext uri="{FF2B5EF4-FFF2-40B4-BE49-F238E27FC236}">
                          <a16:creationId xmlns:a16="http://schemas.microsoft.com/office/drawing/2014/main" id="{9062E21D-FB26-E0B7-27A1-518D0B29C27D}"/>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2" name="Freeform 123">
                      <a:extLst>
                        <a:ext uri="{FF2B5EF4-FFF2-40B4-BE49-F238E27FC236}">
                          <a16:creationId xmlns:a16="http://schemas.microsoft.com/office/drawing/2014/main" id="{02C4DD5C-5813-1BBA-6DFA-63B6A74E16EE}"/>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3" name="Freeform 124">
                      <a:extLst>
                        <a:ext uri="{FF2B5EF4-FFF2-40B4-BE49-F238E27FC236}">
                          <a16:creationId xmlns:a16="http://schemas.microsoft.com/office/drawing/2014/main" id="{7E177C55-FCF9-1C37-AD52-18F5CA772C72}"/>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4" name="Freeform 126">
                      <a:extLst>
                        <a:ext uri="{FF2B5EF4-FFF2-40B4-BE49-F238E27FC236}">
                          <a16:creationId xmlns:a16="http://schemas.microsoft.com/office/drawing/2014/main" id="{D7B8819C-4D46-1635-2A29-117E1D6E3263}"/>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5" name="Freeform 127">
                      <a:extLst>
                        <a:ext uri="{FF2B5EF4-FFF2-40B4-BE49-F238E27FC236}">
                          <a16:creationId xmlns:a16="http://schemas.microsoft.com/office/drawing/2014/main" id="{5342A9BF-6243-EEAB-3C83-01CCCF2C6A09}"/>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6" name="Freeform 128">
                      <a:extLst>
                        <a:ext uri="{FF2B5EF4-FFF2-40B4-BE49-F238E27FC236}">
                          <a16:creationId xmlns:a16="http://schemas.microsoft.com/office/drawing/2014/main" id="{FABA2B26-BB52-FE64-0260-1C82D4959CB6}"/>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7" name="Freeform 129">
                      <a:extLst>
                        <a:ext uri="{FF2B5EF4-FFF2-40B4-BE49-F238E27FC236}">
                          <a16:creationId xmlns:a16="http://schemas.microsoft.com/office/drawing/2014/main" id="{BC142D07-E7DB-542E-2B59-5A3C2B883F77}"/>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 name="Freeform 130">
                      <a:extLst>
                        <a:ext uri="{FF2B5EF4-FFF2-40B4-BE49-F238E27FC236}">
                          <a16:creationId xmlns:a16="http://schemas.microsoft.com/office/drawing/2014/main" id="{B2397E70-BB4F-74FA-0C64-EBBE8E180902}"/>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9" name="Freeform 131">
                      <a:extLst>
                        <a:ext uri="{FF2B5EF4-FFF2-40B4-BE49-F238E27FC236}">
                          <a16:creationId xmlns:a16="http://schemas.microsoft.com/office/drawing/2014/main" id="{43CE7544-BC5A-7AB7-EA37-470129D799B5}"/>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80" name="Group 2079">
                    <a:extLst>
                      <a:ext uri="{FF2B5EF4-FFF2-40B4-BE49-F238E27FC236}">
                        <a16:creationId xmlns:a16="http://schemas.microsoft.com/office/drawing/2014/main" id="{6A0AD9A5-FDBC-D2E0-98AF-08A4E650B0C6}"/>
                      </a:ext>
                    </a:extLst>
                  </p:cNvPr>
                  <p:cNvGrpSpPr/>
                  <p:nvPr/>
                </p:nvGrpSpPr>
                <p:grpSpPr>
                  <a:xfrm>
                    <a:off x="4671305" y="3713417"/>
                    <a:ext cx="597751" cy="521738"/>
                    <a:chOff x="8082121" y="1554861"/>
                    <a:chExt cx="690657" cy="646652"/>
                  </a:xfrm>
                </p:grpSpPr>
                <p:sp>
                  <p:nvSpPr>
                    <p:cNvPr id="2081" name="Freeform 104">
                      <a:extLst>
                        <a:ext uri="{FF2B5EF4-FFF2-40B4-BE49-F238E27FC236}">
                          <a16:creationId xmlns:a16="http://schemas.microsoft.com/office/drawing/2014/main" id="{41040212-75BB-D6FA-7D8C-6E16E9728D74}"/>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2" name="Freeform 105">
                      <a:extLst>
                        <a:ext uri="{FF2B5EF4-FFF2-40B4-BE49-F238E27FC236}">
                          <a16:creationId xmlns:a16="http://schemas.microsoft.com/office/drawing/2014/main" id="{85B9A8D9-0735-0CA4-8EBE-16A71398C8D2}"/>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3" name="Freeform 106">
                      <a:extLst>
                        <a:ext uri="{FF2B5EF4-FFF2-40B4-BE49-F238E27FC236}">
                          <a16:creationId xmlns:a16="http://schemas.microsoft.com/office/drawing/2014/main" id="{B948BD5D-B21B-AD16-355B-5AE36D036E6E}"/>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4" name="Freeform 107">
                      <a:extLst>
                        <a:ext uri="{FF2B5EF4-FFF2-40B4-BE49-F238E27FC236}">
                          <a16:creationId xmlns:a16="http://schemas.microsoft.com/office/drawing/2014/main" id="{A0BF2E89-6F90-9FDF-8251-8FAFEEB53769}"/>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5" name="Freeform 108">
                      <a:extLst>
                        <a:ext uri="{FF2B5EF4-FFF2-40B4-BE49-F238E27FC236}">
                          <a16:creationId xmlns:a16="http://schemas.microsoft.com/office/drawing/2014/main" id="{B0F71D7B-9432-4E09-E442-41938AA96562}"/>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6" name="Freeform 109">
                      <a:extLst>
                        <a:ext uri="{FF2B5EF4-FFF2-40B4-BE49-F238E27FC236}">
                          <a16:creationId xmlns:a16="http://schemas.microsoft.com/office/drawing/2014/main" id="{A2D2D142-017B-BC1C-1399-2EC25EE866D6}"/>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7" name="Freeform 110">
                      <a:extLst>
                        <a:ext uri="{FF2B5EF4-FFF2-40B4-BE49-F238E27FC236}">
                          <a16:creationId xmlns:a16="http://schemas.microsoft.com/office/drawing/2014/main" id="{B0F0A379-F14A-79CB-4802-E8E2E1E99920}"/>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8" name="Freeform 111">
                      <a:extLst>
                        <a:ext uri="{FF2B5EF4-FFF2-40B4-BE49-F238E27FC236}">
                          <a16:creationId xmlns:a16="http://schemas.microsoft.com/office/drawing/2014/main" id="{36978E1A-2B47-2EC9-D472-583EDD6C1CEF}"/>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9" name="Freeform 112">
                      <a:extLst>
                        <a:ext uri="{FF2B5EF4-FFF2-40B4-BE49-F238E27FC236}">
                          <a16:creationId xmlns:a16="http://schemas.microsoft.com/office/drawing/2014/main" id="{AA6A8481-C5DF-2909-B32F-F839E7222C42}"/>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0" name="Freeform 113">
                      <a:extLst>
                        <a:ext uri="{FF2B5EF4-FFF2-40B4-BE49-F238E27FC236}">
                          <a16:creationId xmlns:a16="http://schemas.microsoft.com/office/drawing/2014/main" id="{609192B4-D935-23CD-3A66-02B093002067}"/>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1" name="Freeform 114">
                      <a:extLst>
                        <a:ext uri="{FF2B5EF4-FFF2-40B4-BE49-F238E27FC236}">
                          <a16:creationId xmlns:a16="http://schemas.microsoft.com/office/drawing/2014/main" id="{936F5184-76CD-377F-62B1-A3F295085AF4}"/>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2" name="Freeform 115">
                      <a:extLst>
                        <a:ext uri="{FF2B5EF4-FFF2-40B4-BE49-F238E27FC236}">
                          <a16:creationId xmlns:a16="http://schemas.microsoft.com/office/drawing/2014/main" id="{B3F3E4F8-E165-A3FE-E0D8-F980BB051EF1}"/>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3" name="Freeform 116">
                      <a:extLst>
                        <a:ext uri="{FF2B5EF4-FFF2-40B4-BE49-F238E27FC236}">
                          <a16:creationId xmlns:a16="http://schemas.microsoft.com/office/drawing/2014/main" id="{3A04F306-CEA2-2F1A-2DCD-75802FB3E2BF}"/>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4" name="Freeform 117">
                      <a:extLst>
                        <a:ext uri="{FF2B5EF4-FFF2-40B4-BE49-F238E27FC236}">
                          <a16:creationId xmlns:a16="http://schemas.microsoft.com/office/drawing/2014/main" id="{7998725E-D1E5-81C2-A098-7B2EB42B8AA4}"/>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5" name="Freeform 118">
                      <a:extLst>
                        <a:ext uri="{FF2B5EF4-FFF2-40B4-BE49-F238E27FC236}">
                          <a16:creationId xmlns:a16="http://schemas.microsoft.com/office/drawing/2014/main" id="{64EDDE33-0AA4-BF39-FA0D-39439704D035}"/>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6" name="Freeform 119">
                      <a:extLst>
                        <a:ext uri="{FF2B5EF4-FFF2-40B4-BE49-F238E27FC236}">
                          <a16:creationId xmlns:a16="http://schemas.microsoft.com/office/drawing/2014/main" id="{51BE3FAB-0AB5-E3DD-D3D0-8CBBE611D056}"/>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7" name="Freeform 120">
                      <a:extLst>
                        <a:ext uri="{FF2B5EF4-FFF2-40B4-BE49-F238E27FC236}">
                          <a16:creationId xmlns:a16="http://schemas.microsoft.com/office/drawing/2014/main" id="{F7A9E2DF-D9D0-3D28-9866-12EBAF26DC70}"/>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8" name="Freeform 122">
                      <a:extLst>
                        <a:ext uri="{FF2B5EF4-FFF2-40B4-BE49-F238E27FC236}">
                          <a16:creationId xmlns:a16="http://schemas.microsoft.com/office/drawing/2014/main" id="{502F9D01-A206-CF99-65E8-1BE3237C598A}"/>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9" name="Freeform 123">
                      <a:extLst>
                        <a:ext uri="{FF2B5EF4-FFF2-40B4-BE49-F238E27FC236}">
                          <a16:creationId xmlns:a16="http://schemas.microsoft.com/office/drawing/2014/main" id="{36833019-F47E-FEA3-3D5A-630957FE8588}"/>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0" name="Freeform 124">
                      <a:extLst>
                        <a:ext uri="{FF2B5EF4-FFF2-40B4-BE49-F238E27FC236}">
                          <a16:creationId xmlns:a16="http://schemas.microsoft.com/office/drawing/2014/main" id="{758F62F3-5FB4-1C8D-851A-4832C68CB392}"/>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1" name="Freeform 126">
                      <a:extLst>
                        <a:ext uri="{FF2B5EF4-FFF2-40B4-BE49-F238E27FC236}">
                          <a16:creationId xmlns:a16="http://schemas.microsoft.com/office/drawing/2014/main" id="{616AE00C-7BEB-93BD-D148-DCE3833EB55C}"/>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2" name="Freeform 127">
                      <a:extLst>
                        <a:ext uri="{FF2B5EF4-FFF2-40B4-BE49-F238E27FC236}">
                          <a16:creationId xmlns:a16="http://schemas.microsoft.com/office/drawing/2014/main" id="{FE4DD78E-F369-41D7-DBEA-35783B3CA9FA}"/>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3" name="Freeform 128">
                      <a:extLst>
                        <a:ext uri="{FF2B5EF4-FFF2-40B4-BE49-F238E27FC236}">
                          <a16:creationId xmlns:a16="http://schemas.microsoft.com/office/drawing/2014/main" id="{B24A3099-9FE5-6527-066B-401DCC996889}"/>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4" name="Freeform 129">
                      <a:extLst>
                        <a:ext uri="{FF2B5EF4-FFF2-40B4-BE49-F238E27FC236}">
                          <a16:creationId xmlns:a16="http://schemas.microsoft.com/office/drawing/2014/main" id="{3CA9F3B8-5D01-C4A6-9B86-EDBE244BE3C4}"/>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5" name="Freeform 130">
                      <a:extLst>
                        <a:ext uri="{FF2B5EF4-FFF2-40B4-BE49-F238E27FC236}">
                          <a16:creationId xmlns:a16="http://schemas.microsoft.com/office/drawing/2014/main" id="{07CD0240-4C63-2301-9DA8-3449F68AECD9}"/>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6" name="Freeform 131">
                      <a:extLst>
                        <a:ext uri="{FF2B5EF4-FFF2-40B4-BE49-F238E27FC236}">
                          <a16:creationId xmlns:a16="http://schemas.microsoft.com/office/drawing/2014/main" id="{84400A9A-3DE3-9674-0CA2-71F42295F8D4}"/>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128" name="TextBox 2127">
                    <a:extLst>
                      <a:ext uri="{FF2B5EF4-FFF2-40B4-BE49-F238E27FC236}">
                        <a16:creationId xmlns:a16="http://schemas.microsoft.com/office/drawing/2014/main" id="{AF8C4982-CBF3-A43E-7FDB-79CD220FB3F8}"/>
                      </a:ext>
                    </a:extLst>
                  </p:cNvPr>
                  <p:cNvSpPr txBox="1"/>
                  <p:nvPr/>
                </p:nvSpPr>
                <p:spPr>
                  <a:xfrm>
                    <a:off x="4591293" y="2177505"/>
                    <a:ext cx="1504707" cy="287248"/>
                  </a:xfrm>
                  <a:prstGeom prst="rect">
                    <a:avLst/>
                  </a:prstGeom>
                  <a:noFill/>
                </p:spPr>
                <p:txBody>
                  <a:bodyPr wrap="square" lIns="0" tIns="0" rIns="0" bIns="0" rtlCol="0">
                    <a:noAutofit/>
                  </a:bodyPr>
                  <a:lstStyle/>
                  <a:p>
                    <a:pPr algn="l"/>
                    <a:r>
                      <a:rPr lang="en-US" sz="1400">
                        <a:solidFill>
                          <a:schemeClr val="tx1">
                            <a:lumMod val="85000"/>
                            <a:lumOff val="15000"/>
                          </a:schemeClr>
                        </a:solidFill>
                      </a:rPr>
                      <a:t>Network Switch</a:t>
                    </a:r>
                  </a:p>
                </p:txBody>
              </p:sp>
            </p:grpSp>
          </p:grpSp>
          <p:cxnSp>
            <p:nvCxnSpPr>
              <p:cNvPr id="2207" name="Straight Connector 2206">
                <a:extLst>
                  <a:ext uri="{FF2B5EF4-FFF2-40B4-BE49-F238E27FC236}">
                    <a16:creationId xmlns:a16="http://schemas.microsoft.com/office/drawing/2014/main" id="{36C806BA-3472-35CD-4E8C-8594BB8A50BD}"/>
                  </a:ext>
                </a:extLst>
              </p:cNvPr>
              <p:cNvCxnSpPr>
                <a:cxnSpLocks/>
              </p:cNvCxnSpPr>
              <p:nvPr/>
            </p:nvCxnSpPr>
            <p:spPr>
              <a:xfrm flipH="1">
                <a:off x="3004055" y="4972691"/>
                <a:ext cx="2701" cy="487703"/>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226" name="Group 2225">
              <a:extLst>
                <a:ext uri="{FF2B5EF4-FFF2-40B4-BE49-F238E27FC236}">
                  <a16:creationId xmlns:a16="http://schemas.microsoft.com/office/drawing/2014/main" id="{2DA41DDB-A8E9-0257-0A38-9FDA848D3612}"/>
                </a:ext>
              </a:extLst>
            </p:cNvPr>
            <p:cNvGrpSpPr/>
            <p:nvPr/>
          </p:nvGrpSpPr>
          <p:grpSpPr>
            <a:xfrm>
              <a:off x="1190695" y="1454778"/>
              <a:ext cx="1704905" cy="4665652"/>
              <a:chOff x="1190695" y="1454778"/>
              <a:chExt cx="1704905" cy="4665652"/>
            </a:xfrm>
          </p:grpSpPr>
          <p:cxnSp>
            <p:nvCxnSpPr>
              <p:cNvPr id="2212" name="Straight Connector 2211">
                <a:extLst>
                  <a:ext uri="{FF2B5EF4-FFF2-40B4-BE49-F238E27FC236}">
                    <a16:creationId xmlns:a16="http://schemas.microsoft.com/office/drawing/2014/main" id="{DDCA2F15-CAC9-C7A0-B1B4-3E6E35C04718}"/>
                  </a:ext>
                </a:extLst>
              </p:cNvPr>
              <p:cNvCxnSpPr>
                <a:cxnSpLocks/>
              </p:cNvCxnSpPr>
              <p:nvPr/>
            </p:nvCxnSpPr>
            <p:spPr>
              <a:xfrm>
                <a:off x="2008786" y="2244816"/>
                <a:ext cx="858239"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10" name="Group 2209">
                <a:extLst>
                  <a:ext uri="{FF2B5EF4-FFF2-40B4-BE49-F238E27FC236}">
                    <a16:creationId xmlns:a16="http://schemas.microsoft.com/office/drawing/2014/main" id="{98262378-A40D-F583-5CB1-0A31ECA93800}"/>
                  </a:ext>
                </a:extLst>
              </p:cNvPr>
              <p:cNvGrpSpPr/>
              <p:nvPr/>
            </p:nvGrpSpPr>
            <p:grpSpPr>
              <a:xfrm>
                <a:off x="1190695" y="1454778"/>
                <a:ext cx="1704905" cy="4665652"/>
                <a:chOff x="1190695" y="1454778"/>
                <a:chExt cx="1704905" cy="4665652"/>
              </a:xfrm>
            </p:grpSpPr>
            <p:grpSp>
              <p:nvGrpSpPr>
                <p:cNvPr id="2127" name="Group 2126">
                  <a:extLst>
                    <a:ext uri="{FF2B5EF4-FFF2-40B4-BE49-F238E27FC236}">
                      <a16:creationId xmlns:a16="http://schemas.microsoft.com/office/drawing/2014/main" id="{9E59A4EF-034A-C8BF-4FFB-49B0B6D4B510}"/>
                    </a:ext>
                  </a:extLst>
                </p:cNvPr>
                <p:cNvGrpSpPr/>
                <p:nvPr/>
              </p:nvGrpSpPr>
              <p:grpSpPr>
                <a:xfrm>
                  <a:off x="1190695" y="1454778"/>
                  <a:ext cx="1704905" cy="4665652"/>
                  <a:chOff x="1190409" y="1357365"/>
                  <a:chExt cx="1638164" cy="4763065"/>
                </a:xfrm>
              </p:grpSpPr>
              <p:pic>
                <p:nvPicPr>
                  <p:cNvPr id="2111" name="Picture 2110">
                    <a:extLst>
                      <a:ext uri="{FF2B5EF4-FFF2-40B4-BE49-F238E27FC236}">
                        <a16:creationId xmlns:a16="http://schemas.microsoft.com/office/drawing/2014/main" id="{3D494677-CA75-87EB-E118-3C67E381F72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1190409" y="1797396"/>
                    <a:ext cx="813522" cy="733003"/>
                  </a:xfrm>
                  <a:prstGeom prst="rect">
                    <a:avLst/>
                  </a:prstGeom>
                </p:spPr>
              </p:pic>
              <p:pic>
                <p:nvPicPr>
                  <p:cNvPr id="2112" name="Picture 2111">
                    <a:extLst>
                      <a:ext uri="{FF2B5EF4-FFF2-40B4-BE49-F238E27FC236}">
                        <a16:creationId xmlns:a16="http://schemas.microsoft.com/office/drawing/2014/main" id="{7D250CD6-B075-6039-2099-3FAAA6E9477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1190409" y="2598655"/>
                    <a:ext cx="813522" cy="733003"/>
                  </a:xfrm>
                  <a:prstGeom prst="rect">
                    <a:avLst/>
                  </a:prstGeom>
                </p:spPr>
              </p:pic>
              <p:pic>
                <p:nvPicPr>
                  <p:cNvPr id="2113" name="Picture 2112">
                    <a:extLst>
                      <a:ext uri="{FF2B5EF4-FFF2-40B4-BE49-F238E27FC236}">
                        <a16:creationId xmlns:a16="http://schemas.microsoft.com/office/drawing/2014/main" id="{8BD21A06-5555-D324-F863-CAE13A69875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1190409" y="3408381"/>
                    <a:ext cx="813522" cy="733003"/>
                  </a:xfrm>
                  <a:prstGeom prst="rect">
                    <a:avLst/>
                  </a:prstGeom>
                </p:spPr>
              </p:pic>
              <p:pic>
                <p:nvPicPr>
                  <p:cNvPr id="2114" name="Picture 2113">
                    <a:extLst>
                      <a:ext uri="{FF2B5EF4-FFF2-40B4-BE49-F238E27FC236}">
                        <a16:creationId xmlns:a16="http://schemas.microsoft.com/office/drawing/2014/main" id="{21A7A35B-E738-495B-9F29-9E36A9A5FD9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1190409" y="4219667"/>
                    <a:ext cx="813522" cy="733003"/>
                  </a:xfrm>
                  <a:prstGeom prst="rect">
                    <a:avLst/>
                  </a:prstGeom>
                </p:spPr>
              </p:pic>
              <p:pic>
                <p:nvPicPr>
                  <p:cNvPr id="2115" name="Picture 2114">
                    <a:extLst>
                      <a:ext uri="{FF2B5EF4-FFF2-40B4-BE49-F238E27FC236}">
                        <a16:creationId xmlns:a16="http://schemas.microsoft.com/office/drawing/2014/main" id="{B272CDC9-CAEA-B0A0-31C5-214D1237F00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1190409" y="5387427"/>
                    <a:ext cx="813522" cy="733003"/>
                  </a:xfrm>
                  <a:prstGeom prst="rect">
                    <a:avLst/>
                  </a:prstGeom>
                </p:spPr>
              </p:pic>
              <p:sp>
                <p:nvSpPr>
                  <p:cNvPr id="2124" name="TextBox 2123">
                    <a:extLst>
                      <a:ext uri="{FF2B5EF4-FFF2-40B4-BE49-F238E27FC236}">
                        <a16:creationId xmlns:a16="http://schemas.microsoft.com/office/drawing/2014/main" id="{521568E9-2C88-CD1E-E233-EC5CFB338915}"/>
                      </a:ext>
                    </a:extLst>
                  </p:cNvPr>
                  <p:cNvSpPr txBox="1"/>
                  <p:nvPr/>
                </p:nvSpPr>
                <p:spPr>
                  <a:xfrm>
                    <a:off x="1220000" y="1357365"/>
                    <a:ext cx="1608573" cy="293201"/>
                  </a:xfrm>
                  <a:prstGeom prst="rect">
                    <a:avLst/>
                  </a:prstGeom>
                  <a:noFill/>
                </p:spPr>
                <p:txBody>
                  <a:bodyPr wrap="square" lIns="0" tIns="0" rIns="0" bIns="0" rtlCol="0">
                    <a:noAutofit/>
                  </a:bodyPr>
                  <a:lstStyle/>
                  <a:p>
                    <a:pPr algn="l"/>
                    <a:r>
                      <a:rPr lang="en-US" sz="1400">
                        <a:solidFill>
                          <a:schemeClr val="tx1">
                            <a:lumMod val="85000"/>
                            <a:lumOff val="15000"/>
                          </a:schemeClr>
                        </a:solidFill>
                      </a:rPr>
                      <a:t>Legacy Analog Modems</a:t>
                    </a:r>
                  </a:p>
                </p:txBody>
              </p:sp>
            </p:grpSp>
            <p:cxnSp>
              <p:nvCxnSpPr>
                <p:cNvPr id="2205" name="Straight Connector 2204">
                  <a:extLst>
                    <a:ext uri="{FF2B5EF4-FFF2-40B4-BE49-F238E27FC236}">
                      <a16:creationId xmlns:a16="http://schemas.microsoft.com/office/drawing/2014/main" id="{BE4C0CF4-ED0F-E351-35C9-600091862B89}"/>
                    </a:ext>
                  </a:extLst>
                </p:cNvPr>
                <p:cNvCxnSpPr>
                  <a:cxnSpLocks/>
                  <a:stCxn id="2114" idx="2"/>
                  <a:endCxn id="2115" idx="0"/>
                </p:cNvCxnSpPr>
                <p:nvPr/>
              </p:nvCxnSpPr>
              <p:spPr>
                <a:xfrm>
                  <a:off x="1614028" y="4976553"/>
                  <a:ext cx="0" cy="425865"/>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cxnSp>
            <p:nvCxnSpPr>
              <p:cNvPr id="2213" name="Straight Connector 2212">
                <a:extLst>
                  <a:ext uri="{FF2B5EF4-FFF2-40B4-BE49-F238E27FC236}">
                    <a16:creationId xmlns:a16="http://schemas.microsoft.com/office/drawing/2014/main" id="{8A5D019B-4341-CBF7-81C8-B865382A6417}"/>
                  </a:ext>
                </a:extLst>
              </p:cNvPr>
              <p:cNvCxnSpPr>
                <a:cxnSpLocks/>
                <a:stCxn id="2112" idx="3"/>
              </p:cNvCxnSpPr>
              <p:nvPr/>
            </p:nvCxnSpPr>
            <p:spPr>
              <a:xfrm>
                <a:off x="2037361" y="3029687"/>
                <a:ext cx="744590"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4" name="Straight Connector 2213">
                <a:extLst>
                  <a:ext uri="{FF2B5EF4-FFF2-40B4-BE49-F238E27FC236}">
                    <a16:creationId xmlns:a16="http://schemas.microsoft.com/office/drawing/2014/main" id="{EB918164-BF0D-4BE2-AD3E-32E9E9A0713A}"/>
                  </a:ext>
                </a:extLst>
              </p:cNvPr>
              <p:cNvCxnSpPr>
                <a:cxnSpLocks/>
                <a:stCxn id="2113" idx="3"/>
              </p:cNvCxnSpPr>
              <p:nvPr/>
            </p:nvCxnSpPr>
            <p:spPr>
              <a:xfrm>
                <a:off x="2037361" y="3822853"/>
                <a:ext cx="697460" cy="23412"/>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5" name="Straight Connector 2214">
                <a:extLst>
                  <a:ext uri="{FF2B5EF4-FFF2-40B4-BE49-F238E27FC236}">
                    <a16:creationId xmlns:a16="http://schemas.microsoft.com/office/drawing/2014/main" id="{FA364F25-DE0C-2FDC-01B8-0D35956AE0A6}"/>
                  </a:ext>
                </a:extLst>
              </p:cNvPr>
              <p:cNvCxnSpPr>
                <a:cxnSpLocks/>
              </p:cNvCxnSpPr>
              <p:nvPr/>
            </p:nvCxnSpPr>
            <p:spPr>
              <a:xfrm>
                <a:off x="1969697" y="4604813"/>
                <a:ext cx="764221"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6" name="Straight Connector 2215">
                <a:extLst>
                  <a:ext uri="{FF2B5EF4-FFF2-40B4-BE49-F238E27FC236}">
                    <a16:creationId xmlns:a16="http://schemas.microsoft.com/office/drawing/2014/main" id="{13590101-CD17-B6C7-2CBB-77C2C542EF5D}"/>
                  </a:ext>
                </a:extLst>
              </p:cNvPr>
              <p:cNvCxnSpPr>
                <a:cxnSpLocks/>
              </p:cNvCxnSpPr>
              <p:nvPr/>
            </p:nvCxnSpPr>
            <p:spPr>
              <a:xfrm>
                <a:off x="1969697" y="5779436"/>
                <a:ext cx="812254"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225" name="Group 2224">
            <a:extLst>
              <a:ext uri="{FF2B5EF4-FFF2-40B4-BE49-F238E27FC236}">
                <a16:creationId xmlns:a16="http://schemas.microsoft.com/office/drawing/2014/main" id="{336E2414-6349-3B4A-B1B6-7B71574F49C9}"/>
              </a:ext>
            </a:extLst>
          </p:cNvPr>
          <p:cNvGrpSpPr/>
          <p:nvPr/>
        </p:nvGrpSpPr>
        <p:grpSpPr>
          <a:xfrm>
            <a:off x="762001" y="1019175"/>
            <a:ext cx="10182231" cy="5290185"/>
            <a:chOff x="762001" y="1019175"/>
            <a:chExt cx="10182231" cy="5290185"/>
          </a:xfrm>
        </p:grpSpPr>
        <p:grpSp>
          <p:nvGrpSpPr>
            <p:cNvPr id="2186" name="Group 2185">
              <a:extLst>
                <a:ext uri="{FF2B5EF4-FFF2-40B4-BE49-F238E27FC236}">
                  <a16:creationId xmlns:a16="http://schemas.microsoft.com/office/drawing/2014/main" id="{D49C95F2-8002-E727-D6B9-076588F42A16}"/>
                </a:ext>
              </a:extLst>
            </p:cNvPr>
            <p:cNvGrpSpPr/>
            <p:nvPr/>
          </p:nvGrpSpPr>
          <p:grpSpPr>
            <a:xfrm>
              <a:off x="762001" y="1019175"/>
              <a:ext cx="10182231" cy="5290185"/>
              <a:chOff x="762001" y="1019175"/>
              <a:chExt cx="10182231" cy="5290185"/>
            </a:xfrm>
          </p:grpSpPr>
          <p:cxnSp>
            <p:nvCxnSpPr>
              <p:cNvPr id="2184" name="Connector: Elbow 2183">
                <a:extLst>
                  <a:ext uri="{FF2B5EF4-FFF2-40B4-BE49-F238E27FC236}">
                    <a16:creationId xmlns:a16="http://schemas.microsoft.com/office/drawing/2014/main" id="{3D8B1817-D218-A648-6A48-3CC1DFDA17B1}"/>
                  </a:ext>
                </a:extLst>
              </p:cNvPr>
              <p:cNvCxnSpPr>
                <a:cxnSpLocks/>
              </p:cNvCxnSpPr>
              <p:nvPr/>
            </p:nvCxnSpPr>
            <p:spPr>
              <a:xfrm flipV="1">
                <a:off x="5000625" y="3965184"/>
                <a:ext cx="822960" cy="578241"/>
              </a:xfrm>
              <a:prstGeom prst="bentConnector3">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2" name="Straight Connector 2171">
                <a:extLst>
                  <a:ext uri="{FF2B5EF4-FFF2-40B4-BE49-F238E27FC236}">
                    <a16:creationId xmlns:a16="http://schemas.microsoft.com/office/drawing/2014/main" id="{979E55D4-BC38-DF45-BFC3-FB4EC329E9F1}"/>
                  </a:ext>
                </a:extLst>
              </p:cNvPr>
              <p:cNvCxnSpPr>
                <a:cxnSpLocks/>
              </p:cNvCxnSpPr>
              <p:nvPr/>
            </p:nvCxnSpPr>
            <p:spPr>
              <a:xfrm>
                <a:off x="4933950" y="4801058"/>
                <a:ext cx="914400" cy="0"/>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5" name="Straight Connector 2164">
                <a:extLst>
                  <a:ext uri="{FF2B5EF4-FFF2-40B4-BE49-F238E27FC236}">
                    <a16:creationId xmlns:a16="http://schemas.microsoft.com/office/drawing/2014/main" id="{5E1F3124-5024-F82A-C161-9370E71D17CB}"/>
                  </a:ext>
                </a:extLst>
              </p:cNvPr>
              <p:cNvCxnSpPr>
                <a:cxnSpLocks/>
                <a:stCxn id="2138" idx="7"/>
              </p:cNvCxnSpPr>
              <p:nvPr/>
            </p:nvCxnSpPr>
            <p:spPr>
              <a:xfrm>
                <a:off x="6574029" y="5004746"/>
                <a:ext cx="1589110" cy="774690"/>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3" name="Straight Connector 2162">
                <a:extLst>
                  <a:ext uri="{FF2B5EF4-FFF2-40B4-BE49-F238E27FC236}">
                    <a16:creationId xmlns:a16="http://schemas.microsoft.com/office/drawing/2014/main" id="{E560F4AD-F638-6FFA-BFED-EAEBB91EAAFB}"/>
                  </a:ext>
                </a:extLst>
              </p:cNvPr>
              <p:cNvCxnSpPr>
                <a:stCxn id="2154" idx="10"/>
              </p:cNvCxnSpPr>
              <p:nvPr/>
            </p:nvCxnSpPr>
            <p:spPr>
              <a:xfrm flipV="1">
                <a:off x="6561291" y="4026824"/>
                <a:ext cx="1630209" cy="4447"/>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4" name="Straight Connector 2163">
                <a:extLst>
                  <a:ext uri="{FF2B5EF4-FFF2-40B4-BE49-F238E27FC236}">
                    <a16:creationId xmlns:a16="http://schemas.microsoft.com/office/drawing/2014/main" id="{2751C73E-87AE-ADD1-510D-CD8B8D0E36A3}"/>
                  </a:ext>
                </a:extLst>
              </p:cNvPr>
              <p:cNvCxnSpPr/>
              <p:nvPr/>
            </p:nvCxnSpPr>
            <p:spPr>
              <a:xfrm flipV="1">
                <a:off x="6532930" y="4921076"/>
                <a:ext cx="1630209" cy="4447"/>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F275DF0-88AE-08BC-87AA-405B8A45AEED}"/>
                  </a:ext>
                </a:extLst>
              </p:cNvPr>
              <p:cNvSpPr/>
              <p:nvPr/>
            </p:nvSpPr>
            <p:spPr>
              <a:xfrm>
                <a:off x="762001" y="1019175"/>
                <a:ext cx="6515100" cy="5290185"/>
              </a:xfrm>
              <a:prstGeom prst="roundRect">
                <a:avLst/>
              </a:prstGeom>
              <a:noFill/>
              <a:ln w="25400">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grpSp>
            <p:nvGrpSpPr>
              <p:cNvPr id="2134" name="Group 2133">
                <a:extLst>
                  <a:ext uri="{FF2B5EF4-FFF2-40B4-BE49-F238E27FC236}">
                    <a16:creationId xmlns:a16="http://schemas.microsoft.com/office/drawing/2014/main" id="{2C7D06ED-9876-2329-FF1A-0D66CA2EAA6C}"/>
                  </a:ext>
                </a:extLst>
              </p:cNvPr>
              <p:cNvGrpSpPr/>
              <p:nvPr/>
            </p:nvGrpSpPr>
            <p:grpSpPr>
              <a:xfrm>
                <a:off x="7581907" y="2464752"/>
                <a:ext cx="3362325" cy="3844608"/>
                <a:chOff x="7600957" y="1827202"/>
                <a:chExt cx="3362325" cy="3887597"/>
              </a:xfrm>
            </p:grpSpPr>
            <p:grpSp>
              <p:nvGrpSpPr>
                <p:cNvPr id="13" name="Group 12">
                  <a:extLst>
                    <a:ext uri="{FF2B5EF4-FFF2-40B4-BE49-F238E27FC236}">
                      <a16:creationId xmlns:a16="http://schemas.microsoft.com/office/drawing/2014/main" id="{3A79E044-55FD-EB03-CF0D-05BCA73E738A}"/>
                    </a:ext>
                  </a:extLst>
                </p:cNvPr>
                <p:cNvGrpSpPr/>
                <p:nvPr/>
              </p:nvGrpSpPr>
              <p:grpSpPr>
                <a:xfrm>
                  <a:off x="7600957" y="1827202"/>
                  <a:ext cx="3362325" cy="3887597"/>
                  <a:chOff x="7534275" y="1772599"/>
                  <a:chExt cx="3362325" cy="3887597"/>
                </a:xfrm>
              </p:grpSpPr>
              <p:pic>
                <p:nvPicPr>
                  <p:cNvPr id="4" name="Picture 3" descr="A satellite dish with waves coming out of it&#10;&#10;AI-generated content may be incorrect.">
                    <a:extLst>
                      <a:ext uri="{FF2B5EF4-FFF2-40B4-BE49-F238E27FC236}">
                        <a16:creationId xmlns:a16="http://schemas.microsoft.com/office/drawing/2014/main" id="{30DEDB2B-1345-1B62-0799-802CC4CD9775}"/>
                      </a:ext>
                    </a:extLst>
                  </p:cNvPr>
                  <p:cNvPicPr>
                    <a:picLocks noChangeAspect="1"/>
                  </p:cNvPicPr>
                  <p:nvPr/>
                </p:nvPicPr>
                <p:blipFill>
                  <a:blip r:embed="rId7">
                    <a:duotone>
                      <a:schemeClr val="accent5">
                        <a:shade val="45000"/>
                        <a:satMod val="135000"/>
                      </a:schemeClr>
                      <a:prstClr val="white"/>
                    </a:duotone>
                  </a:blip>
                  <a:stretch>
                    <a:fillRect/>
                  </a:stretch>
                </p:blipFill>
                <p:spPr>
                  <a:xfrm>
                    <a:off x="9097763" y="2398181"/>
                    <a:ext cx="871537" cy="1047333"/>
                  </a:xfrm>
                  <a:prstGeom prst="rect">
                    <a:avLst/>
                  </a:prstGeom>
                  <a:noFill/>
                </p:spPr>
              </p:pic>
              <p:pic>
                <p:nvPicPr>
                  <p:cNvPr id="2" name="Picture 1" descr="A satellite dish with waves coming out of it&#10;&#10;AI-generated content may be incorrect.">
                    <a:extLst>
                      <a:ext uri="{FF2B5EF4-FFF2-40B4-BE49-F238E27FC236}">
                        <a16:creationId xmlns:a16="http://schemas.microsoft.com/office/drawing/2014/main" id="{8E47FEAE-EEC1-3C67-6E64-604E9CE65CBA}"/>
                      </a:ext>
                    </a:extLst>
                  </p:cNvPr>
                  <p:cNvPicPr>
                    <a:picLocks noChangeAspect="1"/>
                  </p:cNvPicPr>
                  <p:nvPr/>
                </p:nvPicPr>
                <p:blipFill>
                  <a:blip r:embed="rId7">
                    <a:duotone>
                      <a:schemeClr val="accent5">
                        <a:shade val="45000"/>
                        <a:satMod val="135000"/>
                      </a:schemeClr>
                      <a:prstClr val="white"/>
                    </a:duotone>
                  </a:blip>
                  <a:stretch>
                    <a:fillRect/>
                  </a:stretch>
                </p:blipFill>
                <p:spPr>
                  <a:xfrm>
                    <a:off x="9050138" y="3412923"/>
                    <a:ext cx="871537" cy="1047333"/>
                  </a:xfrm>
                  <a:prstGeom prst="rect">
                    <a:avLst/>
                  </a:prstGeom>
                  <a:noFill/>
                </p:spPr>
              </p:pic>
              <p:pic>
                <p:nvPicPr>
                  <p:cNvPr id="3" name="Picture 2" descr="A satellite dish with waves coming out of it&#10;&#10;AI-generated content may be incorrect.">
                    <a:extLst>
                      <a:ext uri="{FF2B5EF4-FFF2-40B4-BE49-F238E27FC236}">
                        <a16:creationId xmlns:a16="http://schemas.microsoft.com/office/drawing/2014/main" id="{0C80AD85-E053-DCD1-3EFF-BE51C86E3387}"/>
                      </a:ext>
                    </a:extLst>
                  </p:cNvPr>
                  <p:cNvPicPr>
                    <a:picLocks noChangeAspect="1"/>
                  </p:cNvPicPr>
                  <p:nvPr/>
                </p:nvPicPr>
                <p:blipFill>
                  <a:blip r:embed="rId7">
                    <a:duotone>
                      <a:schemeClr val="accent5">
                        <a:shade val="45000"/>
                        <a:satMod val="135000"/>
                      </a:schemeClr>
                      <a:prstClr val="white"/>
                    </a:duotone>
                  </a:blip>
                  <a:stretch>
                    <a:fillRect/>
                  </a:stretch>
                </p:blipFill>
                <p:spPr>
                  <a:xfrm>
                    <a:off x="9059663" y="4417271"/>
                    <a:ext cx="871537" cy="1047333"/>
                  </a:xfrm>
                  <a:prstGeom prst="rect">
                    <a:avLst/>
                  </a:prstGeom>
                  <a:noFill/>
                </p:spPr>
              </p:pic>
              <p:sp>
                <p:nvSpPr>
                  <p:cNvPr id="7" name="Rectangle: Rounded Corners 6">
                    <a:extLst>
                      <a:ext uri="{FF2B5EF4-FFF2-40B4-BE49-F238E27FC236}">
                        <a16:creationId xmlns:a16="http://schemas.microsoft.com/office/drawing/2014/main" id="{E695E630-C030-9444-7DC2-4AFCED2F4A97}"/>
                      </a:ext>
                    </a:extLst>
                  </p:cNvPr>
                  <p:cNvSpPr/>
                  <p:nvPr/>
                </p:nvSpPr>
                <p:spPr>
                  <a:xfrm>
                    <a:off x="7534275" y="1772599"/>
                    <a:ext cx="3362325" cy="3887597"/>
                  </a:xfrm>
                  <a:prstGeom prst="roundRect">
                    <a:avLst/>
                  </a:prstGeom>
                  <a:noFill/>
                  <a:ln w="19050">
                    <a:solidFill>
                      <a:schemeClr val="accent4">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 name="TextBox 7">
                    <a:extLst>
                      <a:ext uri="{FF2B5EF4-FFF2-40B4-BE49-F238E27FC236}">
                        <a16:creationId xmlns:a16="http://schemas.microsoft.com/office/drawing/2014/main" id="{25B5A7B3-1042-C1BC-BD38-DEB17A6978E9}"/>
                      </a:ext>
                    </a:extLst>
                  </p:cNvPr>
                  <p:cNvSpPr txBox="1"/>
                  <p:nvPr/>
                </p:nvSpPr>
                <p:spPr>
                  <a:xfrm>
                    <a:off x="8424182" y="1772601"/>
                    <a:ext cx="1608573" cy="293201"/>
                  </a:xfrm>
                  <a:prstGeom prst="rect">
                    <a:avLst/>
                  </a:prstGeom>
                  <a:noFill/>
                </p:spPr>
                <p:txBody>
                  <a:bodyPr wrap="square" lIns="0" tIns="0" rIns="0" bIns="0" rtlCol="0">
                    <a:noAutofit/>
                  </a:bodyPr>
                  <a:lstStyle/>
                  <a:p>
                    <a:pPr algn="l"/>
                    <a:r>
                      <a:rPr lang="en-US">
                        <a:solidFill>
                          <a:schemeClr val="tx1">
                            <a:lumMod val="85000"/>
                            <a:lumOff val="15000"/>
                          </a:schemeClr>
                        </a:solidFill>
                      </a:rPr>
                      <a:t>Hub Antennas</a:t>
                    </a:r>
                  </a:p>
                </p:txBody>
              </p:sp>
              <p:sp>
                <p:nvSpPr>
                  <p:cNvPr id="10" name="TextBox 9">
                    <a:extLst>
                      <a:ext uri="{FF2B5EF4-FFF2-40B4-BE49-F238E27FC236}">
                        <a16:creationId xmlns:a16="http://schemas.microsoft.com/office/drawing/2014/main" id="{4E981EC5-0168-F5AC-9B29-99A086086DB0}"/>
                      </a:ext>
                    </a:extLst>
                  </p:cNvPr>
                  <p:cNvSpPr txBox="1"/>
                  <p:nvPr/>
                </p:nvSpPr>
                <p:spPr>
                  <a:xfrm>
                    <a:off x="8049179" y="2263549"/>
                    <a:ext cx="1608573" cy="293201"/>
                  </a:xfrm>
                  <a:prstGeom prst="rect">
                    <a:avLst/>
                  </a:prstGeom>
                  <a:noFill/>
                </p:spPr>
                <p:txBody>
                  <a:bodyPr wrap="square" lIns="0" tIns="0" rIns="0" bIns="0" rtlCol="0">
                    <a:noAutofit/>
                  </a:bodyPr>
                  <a:lstStyle/>
                  <a:p>
                    <a:r>
                      <a:rPr lang="en-US" sz="1400">
                        <a:solidFill>
                          <a:schemeClr val="tx1">
                            <a:lumMod val="85000"/>
                            <a:lumOff val="15000"/>
                          </a:schemeClr>
                        </a:solidFill>
                      </a:rPr>
                      <a:t>Digital IF</a:t>
                    </a:r>
                  </a:p>
                  <a:p>
                    <a:r>
                      <a:rPr lang="en-US" sz="1400">
                        <a:solidFill>
                          <a:schemeClr val="tx1">
                            <a:lumMod val="85000"/>
                            <a:lumOff val="15000"/>
                          </a:schemeClr>
                        </a:solidFill>
                      </a:rPr>
                      <a:t>Converters</a:t>
                    </a:r>
                  </a:p>
                </p:txBody>
              </p:sp>
            </p:grpSp>
            <p:grpSp>
              <p:nvGrpSpPr>
                <p:cNvPr id="2133" name="Group 2132">
                  <a:extLst>
                    <a:ext uri="{FF2B5EF4-FFF2-40B4-BE49-F238E27FC236}">
                      <a16:creationId xmlns:a16="http://schemas.microsoft.com/office/drawing/2014/main" id="{214056D8-25BD-8A80-0CAE-9C4DF3AC9CAD}"/>
                    </a:ext>
                  </a:extLst>
                </p:cNvPr>
                <p:cNvGrpSpPr/>
                <p:nvPr/>
              </p:nvGrpSpPr>
              <p:grpSpPr>
                <a:xfrm>
                  <a:off x="8041776" y="2772564"/>
                  <a:ext cx="812813" cy="2854428"/>
                  <a:chOff x="8041776" y="2772564"/>
                  <a:chExt cx="812813" cy="2854428"/>
                </a:xfrm>
              </p:grpSpPr>
              <p:pic>
                <p:nvPicPr>
                  <p:cNvPr id="2130" name="Picture 2" descr="Analog Signal PNG Images, Analog Signal Clipart Free Download">
                    <a:extLst>
                      <a:ext uri="{FF2B5EF4-FFF2-40B4-BE49-F238E27FC236}">
                        <a16:creationId xmlns:a16="http://schemas.microsoft.com/office/drawing/2014/main" id="{247ECBDA-0172-414B-3407-3F892D040B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1776" y="2772564"/>
                    <a:ext cx="812813" cy="845784"/>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2" descr="Analog Signal PNG Images, Analog Signal Clipart Free Download">
                    <a:extLst>
                      <a:ext uri="{FF2B5EF4-FFF2-40B4-BE49-F238E27FC236}">
                        <a16:creationId xmlns:a16="http://schemas.microsoft.com/office/drawing/2014/main" id="{534C06E6-4B0E-63E9-3CA8-CDEB68E6BD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1776" y="3762094"/>
                    <a:ext cx="812813" cy="845784"/>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2" descr="Analog Signal PNG Images, Analog Signal Clipart Free Download">
                    <a:extLst>
                      <a:ext uri="{FF2B5EF4-FFF2-40B4-BE49-F238E27FC236}">
                        <a16:creationId xmlns:a16="http://schemas.microsoft.com/office/drawing/2014/main" id="{A2F6DB53-443F-9468-7A42-BABFD9DC22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1776" y="4781208"/>
                    <a:ext cx="812813" cy="84578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37" name="Graphic 33">
                <a:extLst>
                  <a:ext uri="{FF2B5EF4-FFF2-40B4-BE49-F238E27FC236}">
                    <a16:creationId xmlns:a16="http://schemas.microsoft.com/office/drawing/2014/main" id="{663AF6E5-75DE-9081-81AD-D7462CA6BF2A}"/>
                  </a:ext>
                </a:extLst>
              </p:cNvPr>
              <p:cNvGrpSpPr/>
              <p:nvPr/>
            </p:nvGrpSpPr>
            <p:grpSpPr>
              <a:xfrm>
                <a:off x="5569568" y="4375949"/>
                <a:ext cx="1280657" cy="889039"/>
                <a:chOff x="846632" y="4114800"/>
                <a:chExt cx="1714500" cy="1714500"/>
              </a:xfrm>
              <a:solidFill>
                <a:schemeClr val="accent6">
                  <a:lumMod val="60000"/>
                  <a:lumOff val="40000"/>
                </a:schemeClr>
              </a:solidFill>
            </p:grpSpPr>
            <p:sp>
              <p:nvSpPr>
                <p:cNvPr id="2138" name="Freeform: Shape 2137">
                  <a:extLst>
                    <a:ext uri="{FF2B5EF4-FFF2-40B4-BE49-F238E27FC236}">
                      <a16:creationId xmlns:a16="http://schemas.microsoft.com/office/drawing/2014/main" id="{B54BFDEE-8542-4BDD-0CED-3A94F4B34AFA}"/>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9" name="Freeform: Shape 2138">
                  <a:extLst>
                    <a:ext uri="{FF2B5EF4-FFF2-40B4-BE49-F238E27FC236}">
                      <a16:creationId xmlns:a16="http://schemas.microsoft.com/office/drawing/2014/main" id="{5B69FBFC-9B1A-9BB8-DE44-180B87F6B318}"/>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 name="Freeform: Shape 2139">
                  <a:extLst>
                    <a:ext uri="{FF2B5EF4-FFF2-40B4-BE49-F238E27FC236}">
                      <a16:creationId xmlns:a16="http://schemas.microsoft.com/office/drawing/2014/main" id="{4BA9541D-5263-A484-820D-31233850DEFE}"/>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1" name="Freeform: Shape 2140">
                  <a:extLst>
                    <a:ext uri="{FF2B5EF4-FFF2-40B4-BE49-F238E27FC236}">
                      <a16:creationId xmlns:a16="http://schemas.microsoft.com/office/drawing/2014/main" id="{78DDF1B9-D58B-9B18-3AC3-5C2172D280C4}"/>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152" name="Graphic 33">
                <a:extLst>
                  <a:ext uri="{FF2B5EF4-FFF2-40B4-BE49-F238E27FC236}">
                    <a16:creationId xmlns:a16="http://schemas.microsoft.com/office/drawing/2014/main" id="{16F0799F-D81F-6E02-3DCF-72CA55053473}"/>
                  </a:ext>
                </a:extLst>
              </p:cNvPr>
              <p:cNvGrpSpPr/>
              <p:nvPr/>
            </p:nvGrpSpPr>
            <p:grpSpPr>
              <a:xfrm>
                <a:off x="5557044" y="3523925"/>
                <a:ext cx="1280657" cy="889039"/>
                <a:chOff x="846632" y="4114800"/>
                <a:chExt cx="1714500" cy="1714500"/>
              </a:xfrm>
              <a:solidFill>
                <a:schemeClr val="accent6">
                  <a:lumMod val="60000"/>
                  <a:lumOff val="40000"/>
                </a:schemeClr>
              </a:solidFill>
            </p:grpSpPr>
            <p:sp>
              <p:nvSpPr>
                <p:cNvPr id="2153" name="Freeform: Shape 2152">
                  <a:extLst>
                    <a:ext uri="{FF2B5EF4-FFF2-40B4-BE49-F238E27FC236}">
                      <a16:creationId xmlns:a16="http://schemas.microsoft.com/office/drawing/2014/main" id="{3E4BDC4E-ADD2-A281-BB8A-CA670D126D27}"/>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4" name="Freeform: Shape 2153">
                  <a:extLst>
                    <a:ext uri="{FF2B5EF4-FFF2-40B4-BE49-F238E27FC236}">
                      <a16:creationId xmlns:a16="http://schemas.microsoft.com/office/drawing/2014/main" id="{E5334E7A-44A8-13CD-2331-7947D7F90F49}"/>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5" name="Freeform: Shape 2154">
                  <a:extLst>
                    <a:ext uri="{FF2B5EF4-FFF2-40B4-BE49-F238E27FC236}">
                      <a16:creationId xmlns:a16="http://schemas.microsoft.com/office/drawing/2014/main" id="{A846B86C-4654-BAF4-7382-1A6AA97BD95B}"/>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6" name="Freeform: Shape 2155">
                  <a:extLst>
                    <a:ext uri="{FF2B5EF4-FFF2-40B4-BE49-F238E27FC236}">
                      <a16:creationId xmlns:a16="http://schemas.microsoft.com/office/drawing/2014/main" id="{51B6372D-E9FE-4B5D-8908-6FDB51B6D9A4}"/>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2224" name="Group 2223">
              <a:extLst>
                <a:ext uri="{FF2B5EF4-FFF2-40B4-BE49-F238E27FC236}">
                  <a16:creationId xmlns:a16="http://schemas.microsoft.com/office/drawing/2014/main" id="{21E46BD3-E4C5-963B-B514-96367ECF1452}"/>
                </a:ext>
              </a:extLst>
            </p:cNvPr>
            <p:cNvGrpSpPr/>
            <p:nvPr/>
          </p:nvGrpSpPr>
          <p:grpSpPr>
            <a:xfrm>
              <a:off x="8678670" y="4026824"/>
              <a:ext cx="541530" cy="2000250"/>
              <a:chOff x="8678670" y="4026824"/>
              <a:chExt cx="541530" cy="2000250"/>
            </a:xfrm>
          </p:grpSpPr>
          <p:cxnSp>
            <p:nvCxnSpPr>
              <p:cNvPr id="2221" name="Straight Connector 2220">
                <a:extLst>
                  <a:ext uri="{FF2B5EF4-FFF2-40B4-BE49-F238E27FC236}">
                    <a16:creationId xmlns:a16="http://schemas.microsoft.com/office/drawing/2014/main" id="{5EB30426-023E-C15F-25CD-5CC81B273ECE}"/>
                  </a:ext>
                </a:extLst>
              </p:cNvPr>
              <p:cNvCxnSpPr/>
              <p:nvPr/>
            </p:nvCxnSpPr>
            <p:spPr>
              <a:xfrm>
                <a:off x="8753475" y="4026824"/>
                <a:ext cx="466725"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2" name="Straight Connector 2221">
                <a:extLst>
                  <a:ext uri="{FF2B5EF4-FFF2-40B4-BE49-F238E27FC236}">
                    <a16:creationId xmlns:a16="http://schemas.microsoft.com/office/drawing/2014/main" id="{5BCB23E4-81B0-9245-0542-E73276B4F134}"/>
                  </a:ext>
                </a:extLst>
              </p:cNvPr>
              <p:cNvCxnSpPr/>
              <p:nvPr/>
            </p:nvCxnSpPr>
            <p:spPr>
              <a:xfrm>
                <a:off x="8678670" y="6027074"/>
                <a:ext cx="466725"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3" name="Straight Connector 2222">
                <a:extLst>
                  <a:ext uri="{FF2B5EF4-FFF2-40B4-BE49-F238E27FC236}">
                    <a16:creationId xmlns:a16="http://schemas.microsoft.com/office/drawing/2014/main" id="{DD5A6747-BCE0-E273-CC36-9A789CBE186D}"/>
                  </a:ext>
                </a:extLst>
              </p:cNvPr>
              <p:cNvCxnSpPr/>
              <p:nvPr/>
            </p:nvCxnSpPr>
            <p:spPr>
              <a:xfrm>
                <a:off x="8678670" y="5034529"/>
                <a:ext cx="466725"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230" name="Group 2229">
            <a:extLst>
              <a:ext uri="{FF2B5EF4-FFF2-40B4-BE49-F238E27FC236}">
                <a16:creationId xmlns:a16="http://schemas.microsoft.com/office/drawing/2014/main" id="{07221D74-65A3-2072-E226-ED3EDC9A76D5}"/>
              </a:ext>
            </a:extLst>
          </p:cNvPr>
          <p:cNvGrpSpPr/>
          <p:nvPr/>
        </p:nvGrpSpPr>
        <p:grpSpPr>
          <a:xfrm>
            <a:off x="2781951" y="6500356"/>
            <a:ext cx="3444535" cy="199565"/>
            <a:chOff x="2781951" y="6500356"/>
            <a:chExt cx="3444535" cy="199565"/>
          </a:xfrm>
        </p:grpSpPr>
        <p:cxnSp>
          <p:nvCxnSpPr>
            <p:cNvPr id="2228" name="Straight Connector 2227">
              <a:extLst>
                <a:ext uri="{FF2B5EF4-FFF2-40B4-BE49-F238E27FC236}">
                  <a16:creationId xmlns:a16="http://schemas.microsoft.com/office/drawing/2014/main" id="{5EF5C994-E48A-539A-2CF5-275881335E39}"/>
                </a:ext>
              </a:extLst>
            </p:cNvPr>
            <p:cNvCxnSpPr/>
            <p:nvPr/>
          </p:nvCxnSpPr>
          <p:spPr>
            <a:xfrm>
              <a:off x="2781951" y="6617624"/>
              <a:ext cx="466725" cy="0"/>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29" name="TextBox 2228">
              <a:extLst>
                <a:ext uri="{FF2B5EF4-FFF2-40B4-BE49-F238E27FC236}">
                  <a16:creationId xmlns:a16="http://schemas.microsoft.com/office/drawing/2014/main" id="{CB589C6D-A351-8DB0-AF16-61C04C665283}"/>
                </a:ext>
              </a:extLst>
            </p:cNvPr>
            <p:cNvSpPr txBox="1"/>
            <p:nvPr/>
          </p:nvSpPr>
          <p:spPr>
            <a:xfrm>
              <a:off x="3355784" y="6500356"/>
              <a:ext cx="2870702" cy="199565"/>
            </a:xfrm>
            <a:prstGeom prst="rect">
              <a:avLst/>
            </a:prstGeom>
            <a:noFill/>
          </p:spPr>
          <p:txBody>
            <a:bodyPr wrap="square" lIns="0" tIns="0" rIns="0" bIns="0" rtlCol="0">
              <a:noAutofit/>
            </a:bodyPr>
            <a:lstStyle/>
            <a:p>
              <a:pPr algn="l"/>
              <a:r>
                <a:rPr lang="en-US" sz="1400">
                  <a:solidFill>
                    <a:schemeClr val="tx1">
                      <a:lumMod val="85000"/>
                      <a:lumOff val="15000"/>
                    </a:schemeClr>
                  </a:solidFill>
                </a:rPr>
                <a:t>Coax (RF)</a:t>
              </a:r>
            </a:p>
          </p:txBody>
        </p:sp>
      </p:grpSp>
      <p:grpSp>
        <p:nvGrpSpPr>
          <p:cNvPr id="2231" name="Group 2230">
            <a:extLst>
              <a:ext uri="{FF2B5EF4-FFF2-40B4-BE49-F238E27FC236}">
                <a16:creationId xmlns:a16="http://schemas.microsoft.com/office/drawing/2014/main" id="{8EF5F297-D273-2A0B-18A5-105DF258ACA7}"/>
              </a:ext>
            </a:extLst>
          </p:cNvPr>
          <p:cNvGrpSpPr/>
          <p:nvPr/>
        </p:nvGrpSpPr>
        <p:grpSpPr>
          <a:xfrm>
            <a:off x="4791135" y="6504509"/>
            <a:ext cx="3444535" cy="199565"/>
            <a:chOff x="2781951" y="6500356"/>
            <a:chExt cx="3444535" cy="199565"/>
          </a:xfrm>
        </p:grpSpPr>
        <p:cxnSp>
          <p:nvCxnSpPr>
            <p:cNvPr id="2232" name="Straight Connector 2231">
              <a:extLst>
                <a:ext uri="{FF2B5EF4-FFF2-40B4-BE49-F238E27FC236}">
                  <a16:creationId xmlns:a16="http://schemas.microsoft.com/office/drawing/2014/main" id="{235F55DF-9103-C568-F61D-2684CFB37D6E}"/>
                </a:ext>
              </a:extLst>
            </p:cNvPr>
            <p:cNvCxnSpPr/>
            <p:nvPr/>
          </p:nvCxnSpPr>
          <p:spPr>
            <a:xfrm>
              <a:off x="2781951" y="6617624"/>
              <a:ext cx="466725"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33" name="TextBox 2232">
              <a:extLst>
                <a:ext uri="{FF2B5EF4-FFF2-40B4-BE49-F238E27FC236}">
                  <a16:creationId xmlns:a16="http://schemas.microsoft.com/office/drawing/2014/main" id="{40487A3E-5B11-0E31-D92D-6BD61A5CDF85}"/>
                </a:ext>
              </a:extLst>
            </p:cNvPr>
            <p:cNvSpPr txBox="1"/>
            <p:nvPr/>
          </p:nvSpPr>
          <p:spPr>
            <a:xfrm>
              <a:off x="3355784" y="6500356"/>
              <a:ext cx="2870702" cy="199565"/>
            </a:xfrm>
            <a:prstGeom prst="rect">
              <a:avLst/>
            </a:prstGeom>
            <a:noFill/>
          </p:spPr>
          <p:txBody>
            <a:bodyPr wrap="square" lIns="0" tIns="0" rIns="0" bIns="0" rtlCol="0">
              <a:noAutofit/>
            </a:bodyPr>
            <a:lstStyle/>
            <a:p>
              <a:pPr algn="l"/>
              <a:r>
                <a:rPr lang="en-US" sz="1400">
                  <a:solidFill>
                    <a:schemeClr val="tx1">
                      <a:lumMod val="85000"/>
                      <a:lumOff val="15000"/>
                    </a:schemeClr>
                  </a:solidFill>
                </a:rPr>
                <a:t>Fiber</a:t>
              </a:r>
            </a:p>
          </p:txBody>
        </p:sp>
      </p:grpSp>
    </p:spTree>
    <p:extLst>
      <p:ext uri="{BB962C8B-B14F-4D97-AF65-F5344CB8AC3E}">
        <p14:creationId xmlns:p14="http://schemas.microsoft.com/office/powerpoint/2010/main" val="171231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954E-B5AE-7824-9CC7-6DCDA63725F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8357B68-E9E9-0C14-3420-6A1D7D3B47A2}"/>
              </a:ext>
            </a:extLst>
          </p:cNvPr>
          <p:cNvSpPr>
            <a:spLocks noGrp="1"/>
          </p:cNvSpPr>
          <p:nvPr>
            <p:ph type="title"/>
          </p:nvPr>
        </p:nvSpPr>
        <p:spPr>
          <a:xfrm>
            <a:off x="685800" y="548640"/>
            <a:ext cx="10515600" cy="369332"/>
          </a:xfrm>
        </p:spPr>
        <p:txBody>
          <a:bodyPr/>
          <a:lstStyle/>
          <a:p>
            <a:r>
              <a:rPr lang="en-US" dirty="0">
                <a:solidFill>
                  <a:schemeClr val="tx1"/>
                </a:solidFill>
              </a:rPr>
              <a:t>DIFI Real World Traffic Scenario: Failover Scenario</a:t>
            </a:r>
            <a:endParaRPr lang="en-US" dirty="0"/>
          </a:p>
        </p:txBody>
      </p:sp>
      <p:grpSp>
        <p:nvGrpSpPr>
          <p:cNvPr id="2227" name="Group 2226">
            <a:extLst>
              <a:ext uri="{FF2B5EF4-FFF2-40B4-BE49-F238E27FC236}">
                <a16:creationId xmlns:a16="http://schemas.microsoft.com/office/drawing/2014/main" id="{1F8C07FD-3B74-B4E4-23E1-A9810A857AC7}"/>
              </a:ext>
            </a:extLst>
          </p:cNvPr>
          <p:cNvGrpSpPr/>
          <p:nvPr/>
        </p:nvGrpSpPr>
        <p:grpSpPr>
          <a:xfrm>
            <a:off x="1190695" y="1072428"/>
            <a:ext cx="6126972" cy="5048001"/>
            <a:chOff x="1190695" y="1072428"/>
            <a:chExt cx="6126972" cy="5048001"/>
          </a:xfrm>
        </p:grpSpPr>
        <p:sp>
          <p:nvSpPr>
            <p:cNvPr id="12" name="TextBox 11">
              <a:extLst>
                <a:ext uri="{FF2B5EF4-FFF2-40B4-BE49-F238E27FC236}">
                  <a16:creationId xmlns:a16="http://schemas.microsoft.com/office/drawing/2014/main" id="{D5934BA5-D6BB-726E-D5E9-A0AA0DF16508}"/>
                </a:ext>
              </a:extLst>
            </p:cNvPr>
            <p:cNvSpPr txBox="1"/>
            <p:nvPr/>
          </p:nvSpPr>
          <p:spPr>
            <a:xfrm>
              <a:off x="2980702" y="1072428"/>
              <a:ext cx="2002972" cy="382350"/>
            </a:xfrm>
            <a:prstGeom prst="rect">
              <a:avLst/>
            </a:prstGeom>
            <a:noFill/>
          </p:spPr>
          <p:txBody>
            <a:bodyPr wrap="square" lIns="0" tIns="0" rIns="0" bIns="0" rtlCol="0">
              <a:noAutofit/>
            </a:bodyPr>
            <a:lstStyle/>
            <a:p>
              <a:pPr algn="l"/>
              <a:r>
                <a:rPr lang="en-US">
                  <a:solidFill>
                    <a:schemeClr val="tx1">
                      <a:lumMod val="85000"/>
                      <a:lumOff val="15000"/>
                    </a:schemeClr>
                  </a:solidFill>
                </a:rPr>
                <a:t>SATCOM Building</a:t>
              </a:r>
            </a:p>
          </p:txBody>
        </p:sp>
        <p:sp>
          <p:nvSpPr>
            <p:cNvPr id="2136" name="TextBox 2135">
              <a:extLst>
                <a:ext uri="{FF2B5EF4-FFF2-40B4-BE49-F238E27FC236}">
                  <a16:creationId xmlns:a16="http://schemas.microsoft.com/office/drawing/2014/main" id="{72E66347-7653-D390-3E22-C7FBD9A339EF}"/>
                </a:ext>
              </a:extLst>
            </p:cNvPr>
            <p:cNvSpPr txBox="1"/>
            <p:nvPr/>
          </p:nvSpPr>
          <p:spPr>
            <a:xfrm>
              <a:off x="5812960" y="3257887"/>
              <a:ext cx="1504707" cy="287248"/>
            </a:xfrm>
            <a:prstGeom prst="rect">
              <a:avLst/>
            </a:prstGeom>
            <a:noFill/>
          </p:spPr>
          <p:txBody>
            <a:bodyPr wrap="square" lIns="0" tIns="0" rIns="0" bIns="0" rtlCol="0">
              <a:noAutofit/>
            </a:bodyPr>
            <a:lstStyle/>
            <a:p>
              <a:pPr algn="l"/>
              <a:r>
                <a:rPr lang="en-US" sz="1400">
                  <a:solidFill>
                    <a:schemeClr val="tx1">
                      <a:lumMod val="85000"/>
                      <a:lumOff val="15000"/>
                    </a:schemeClr>
                  </a:solidFill>
                </a:rPr>
                <a:t>Digital IF Combiner</a:t>
              </a:r>
            </a:p>
          </p:txBody>
        </p:sp>
        <p:grpSp>
          <p:nvGrpSpPr>
            <p:cNvPr id="2203" name="Group 2202">
              <a:extLst>
                <a:ext uri="{FF2B5EF4-FFF2-40B4-BE49-F238E27FC236}">
                  <a16:creationId xmlns:a16="http://schemas.microsoft.com/office/drawing/2014/main" id="{2478D453-6B41-DEED-6AA4-2BF14C427AE9}"/>
                </a:ext>
              </a:extLst>
            </p:cNvPr>
            <p:cNvGrpSpPr/>
            <p:nvPr/>
          </p:nvGrpSpPr>
          <p:grpSpPr>
            <a:xfrm>
              <a:off x="2002149" y="1555981"/>
              <a:ext cx="3789051" cy="4237523"/>
              <a:chOff x="2002149" y="1555981"/>
              <a:chExt cx="3789051" cy="4237523"/>
            </a:xfrm>
          </p:grpSpPr>
          <p:cxnSp>
            <p:nvCxnSpPr>
              <p:cNvPr id="2197" name="Straight Connector 2196">
                <a:extLst>
                  <a:ext uri="{FF2B5EF4-FFF2-40B4-BE49-F238E27FC236}">
                    <a16:creationId xmlns:a16="http://schemas.microsoft.com/office/drawing/2014/main" id="{480E1942-C375-15A3-E666-362C1BAAF3C6}"/>
                  </a:ext>
                </a:extLst>
              </p:cNvPr>
              <p:cNvCxnSpPr>
                <a:cxnSpLocks/>
                <a:stCxn id="2114" idx="3"/>
              </p:cNvCxnSpPr>
              <p:nvPr/>
            </p:nvCxnSpPr>
            <p:spPr>
              <a:xfrm>
                <a:off x="2037361" y="4617546"/>
                <a:ext cx="2315807" cy="19180"/>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8" name="Straight Connector 2197">
                <a:extLst>
                  <a:ext uri="{FF2B5EF4-FFF2-40B4-BE49-F238E27FC236}">
                    <a16:creationId xmlns:a16="http://schemas.microsoft.com/office/drawing/2014/main" id="{33B47FD0-1AF6-D7ED-8F91-35537DE686DA}"/>
                  </a:ext>
                </a:extLst>
              </p:cNvPr>
              <p:cNvCxnSpPr>
                <a:cxnSpLocks/>
                <a:endCxn id="42" idx="2"/>
              </p:cNvCxnSpPr>
              <p:nvPr/>
            </p:nvCxnSpPr>
            <p:spPr>
              <a:xfrm flipV="1">
                <a:off x="2002149" y="4831535"/>
                <a:ext cx="2364753" cy="961969"/>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1" name="Straight Connector 2190">
                <a:extLst>
                  <a:ext uri="{FF2B5EF4-FFF2-40B4-BE49-F238E27FC236}">
                    <a16:creationId xmlns:a16="http://schemas.microsoft.com/office/drawing/2014/main" id="{159B8EFA-6BC3-9A18-9C34-92B2B7C13204}"/>
                  </a:ext>
                </a:extLst>
              </p:cNvPr>
              <p:cNvCxnSpPr>
                <a:cxnSpLocks/>
                <a:stCxn id="2113" idx="3"/>
              </p:cNvCxnSpPr>
              <p:nvPr/>
            </p:nvCxnSpPr>
            <p:spPr>
              <a:xfrm>
                <a:off x="2037361" y="3822852"/>
                <a:ext cx="2315807" cy="243646"/>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0" name="Straight Connector 2189">
                <a:extLst>
                  <a:ext uri="{FF2B5EF4-FFF2-40B4-BE49-F238E27FC236}">
                    <a16:creationId xmlns:a16="http://schemas.microsoft.com/office/drawing/2014/main" id="{5487B1C4-7708-F0DB-8061-17F7B0984FE0}"/>
                  </a:ext>
                </a:extLst>
              </p:cNvPr>
              <p:cNvCxnSpPr>
                <a:cxnSpLocks/>
                <a:stCxn id="2112" idx="3"/>
              </p:cNvCxnSpPr>
              <p:nvPr/>
            </p:nvCxnSpPr>
            <p:spPr>
              <a:xfrm>
                <a:off x="2037361" y="3029687"/>
                <a:ext cx="2306282" cy="357469"/>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8" name="Straight Connector 2187">
                <a:extLst>
                  <a:ext uri="{FF2B5EF4-FFF2-40B4-BE49-F238E27FC236}">
                    <a16:creationId xmlns:a16="http://schemas.microsoft.com/office/drawing/2014/main" id="{48AC89DD-F34C-5FBD-01A6-A93F7F21C95E}"/>
                  </a:ext>
                </a:extLst>
              </p:cNvPr>
              <p:cNvCxnSpPr>
                <a:cxnSpLocks/>
                <a:stCxn id="2111" idx="3"/>
              </p:cNvCxnSpPr>
              <p:nvPr/>
            </p:nvCxnSpPr>
            <p:spPr>
              <a:xfrm>
                <a:off x="2037361" y="2244815"/>
                <a:ext cx="2296757" cy="515909"/>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23" name="TextBox 2122">
                <a:extLst>
                  <a:ext uri="{FF2B5EF4-FFF2-40B4-BE49-F238E27FC236}">
                    <a16:creationId xmlns:a16="http://schemas.microsoft.com/office/drawing/2014/main" id="{014DBBB7-3E61-0041-2E38-8664B2EC32C6}"/>
                  </a:ext>
                </a:extLst>
              </p:cNvPr>
              <p:cNvSpPr txBox="1"/>
              <p:nvPr/>
            </p:nvSpPr>
            <p:spPr>
              <a:xfrm>
                <a:off x="2733918" y="1555981"/>
                <a:ext cx="1504707" cy="287248"/>
              </a:xfrm>
              <a:prstGeom prst="rect">
                <a:avLst/>
              </a:prstGeom>
              <a:noFill/>
            </p:spPr>
            <p:txBody>
              <a:bodyPr wrap="square" lIns="0" tIns="0" rIns="0" bIns="0" rtlCol="0">
                <a:noAutofit/>
              </a:bodyPr>
              <a:lstStyle/>
              <a:p>
                <a:pPr algn="l"/>
                <a:r>
                  <a:rPr lang="en-US" sz="1400">
                    <a:solidFill>
                      <a:schemeClr val="tx1">
                        <a:lumMod val="85000"/>
                        <a:lumOff val="15000"/>
                      </a:schemeClr>
                    </a:solidFill>
                  </a:rPr>
                  <a:t>Digital IF </a:t>
                </a:r>
              </a:p>
              <a:p>
                <a:pPr algn="l"/>
                <a:r>
                  <a:rPr lang="en-US" sz="1400">
                    <a:solidFill>
                      <a:schemeClr val="tx1">
                        <a:lumMod val="85000"/>
                        <a:lumOff val="15000"/>
                      </a:schemeClr>
                    </a:solidFill>
                  </a:rPr>
                  <a:t>Converters</a:t>
                </a:r>
              </a:p>
            </p:txBody>
          </p:sp>
          <p:grpSp>
            <p:nvGrpSpPr>
              <p:cNvPr id="2135" name="Group 2134">
                <a:extLst>
                  <a:ext uri="{FF2B5EF4-FFF2-40B4-BE49-F238E27FC236}">
                    <a16:creationId xmlns:a16="http://schemas.microsoft.com/office/drawing/2014/main" id="{99712598-CFC2-025F-0660-9154A54E6977}"/>
                  </a:ext>
                </a:extLst>
              </p:cNvPr>
              <p:cNvGrpSpPr/>
              <p:nvPr/>
            </p:nvGrpSpPr>
            <p:grpSpPr>
              <a:xfrm>
                <a:off x="4286493" y="2177505"/>
                <a:ext cx="1504707" cy="2673780"/>
                <a:chOff x="4591293" y="2177505"/>
                <a:chExt cx="1504707" cy="2673780"/>
              </a:xfrm>
            </p:grpSpPr>
            <p:grpSp>
              <p:nvGrpSpPr>
                <p:cNvPr id="14" name="Group 13">
                  <a:extLst>
                    <a:ext uri="{FF2B5EF4-FFF2-40B4-BE49-F238E27FC236}">
                      <a16:creationId xmlns:a16="http://schemas.microsoft.com/office/drawing/2014/main" id="{51C42029-8923-0719-B716-3F868C2E6EDC}"/>
                    </a:ext>
                  </a:extLst>
                </p:cNvPr>
                <p:cNvGrpSpPr/>
                <p:nvPr/>
              </p:nvGrpSpPr>
              <p:grpSpPr>
                <a:xfrm>
                  <a:off x="4650524" y="2487290"/>
                  <a:ext cx="597751" cy="521738"/>
                  <a:chOff x="8082121" y="1554861"/>
                  <a:chExt cx="690657" cy="646652"/>
                </a:xfrm>
              </p:grpSpPr>
              <p:sp>
                <p:nvSpPr>
                  <p:cNvPr id="15" name="Freeform 104">
                    <a:extLst>
                      <a:ext uri="{FF2B5EF4-FFF2-40B4-BE49-F238E27FC236}">
                        <a16:creationId xmlns:a16="http://schemas.microsoft.com/office/drawing/2014/main" id="{92528327-620A-9F78-B13C-B62D4E981B79}"/>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Freeform 105">
                    <a:extLst>
                      <a:ext uri="{FF2B5EF4-FFF2-40B4-BE49-F238E27FC236}">
                        <a16:creationId xmlns:a16="http://schemas.microsoft.com/office/drawing/2014/main" id="{A5C7FFA3-6501-8B7A-FC57-4DE11DC0DD29}"/>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106">
                    <a:extLst>
                      <a:ext uri="{FF2B5EF4-FFF2-40B4-BE49-F238E27FC236}">
                        <a16:creationId xmlns:a16="http://schemas.microsoft.com/office/drawing/2014/main" id="{13AFDFFF-BFC8-0318-3B5A-DC55AB8FB34C}"/>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Freeform 107">
                    <a:extLst>
                      <a:ext uri="{FF2B5EF4-FFF2-40B4-BE49-F238E27FC236}">
                        <a16:creationId xmlns:a16="http://schemas.microsoft.com/office/drawing/2014/main" id="{A2C5EF96-FEE1-9200-7A11-F8CA731B4A20}"/>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Freeform 108">
                    <a:extLst>
                      <a:ext uri="{FF2B5EF4-FFF2-40B4-BE49-F238E27FC236}">
                        <a16:creationId xmlns:a16="http://schemas.microsoft.com/office/drawing/2014/main" id="{15DDF06F-9DAB-5C63-CC9B-AF9966EA9050}"/>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Freeform 109">
                    <a:extLst>
                      <a:ext uri="{FF2B5EF4-FFF2-40B4-BE49-F238E27FC236}">
                        <a16:creationId xmlns:a16="http://schemas.microsoft.com/office/drawing/2014/main" id="{C8660559-F418-98E8-F3D8-6CBDD6CDBFAE}"/>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Freeform 110">
                    <a:extLst>
                      <a:ext uri="{FF2B5EF4-FFF2-40B4-BE49-F238E27FC236}">
                        <a16:creationId xmlns:a16="http://schemas.microsoft.com/office/drawing/2014/main" id="{9DF40F7C-BE91-98EB-1441-00FF8E395A7C}"/>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Freeform 111">
                    <a:extLst>
                      <a:ext uri="{FF2B5EF4-FFF2-40B4-BE49-F238E27FC236}">
                        <a16:creationId xmlns:a16="http://schemas.microsoft.com/office/drawing/2014/main" id="{1BC28C52-9B2C-3864-7900-1C5F2211BCE4}"/>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Freeform 112">
                    <a:extLst>
                      <a:ext uri="{FF2B5EF4-FFF2-40B4-BE49-F238E27FC236}">
                        <a16:creationId xmlns:a16="http://schemas.microsoft.com/office/drawing/2014/main" id="{ACE71A05-09A3-E131-A9A0-191FFA933E7B}"/>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Freeform 113">
                    <a:extLst>
                      <a:ext uri="{FF2B5EF4-FFF2-40B4-BE49-F238E27FC236}">
                        <a16:creationId xmlns:a16="http://schemas.microsoft.com/office/drawing/2014/main" id="{E522D2B1-198A-990C-D873-AE2152878D89}"/>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Freeform 114">
                    <a:extLst>
                      <a:ext uri="{FF2B5EF4-FFF2-40B4-BE49-F238E27FC236}">
                        <a16:creationId xmlns:a16="http://schemas.microsoft.com/office/drawing/2014/main" id="{B68AF0E0-0D56-A6D5-E7F5-82218E711E0B}"/>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Freeform 115">
                    <a:extLst>
                      <a:ext uri="{FF2B5EF4-FFF2-40B4-BE49-F238E27FC236}">
                        <a16:creationId xmlns:a16="http://schemas.microsoft.com/office/drawing/2014/main" id="{730FF151-871C-2E93-28E1-A17C816F33A7}"/>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Freeform 116">
                    <a:extLst>
                      <a:ext uri="{FF2B5EF4-FFF2-40B4-BE49-F238E27FC236}">
                        <a16:creationId xmlns:a16="http://schemas.microsoft.com/office/drawing/2014/main" id="{30F458E4-2598-5E63-A516-2B0F7A8E569A}"/>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Freeform 117">
                    <a:extLst>
                      <a:ext uri="{FF2B5EF4-FFF2-40B4-BE49-F238E27FC236}">
                        <a16:creationId xmlns:a16="http://schemas.microsoft.com/office/drawing/2014/main" id="{87316A5F-52AE-8F67-4D59-7EE637A06DA0}"/>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Freeform 118">
                    <a:extLst>
                      <a:ext uri="{FF2B5EF4-FFF2-40B4-BE49-F238E27FC236}">
                        <a16:creationId xmlns:a16="http://schemas.microsoft.com/office/drawing/2014/main" id="{B29CBAE6-9D26-371F-D7AA-1E44A83F1D25}"/>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Freeform 119">
                    <a:extLst>
                      <a:ext uri="{FF2B5EF4-FFF2-40B4-BE49-F238E27FC236}">
                        <a16:creationId xmlns:a16="http://schemas.microsoft.com/office/drawing/2014/main" id="{FDC6AB5E-B96F-3E13-4999-4C42F7D78AE1}"/>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Freeform 120">
                    <a:extLst>
                      <a:ext uri="{FF2B5EF4-FFF2-40B4-BE49-F238E27FC236}">
                        <a16:creationId xmlns:a16="http://schemas.microsoft.com/office/drawing/2014/main" id="{589295D3-D68C-8BC6-3AF9-D9F7E8C13340}"/>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Freeform 122">
                    <a:extLst>
                      <a:ext uri="{FF2B5EF4-FFF2-40B4-BE49-F238E27FC236}">
                        <a16:creationId xmlns:a16="http://schemas.microsoft.com/office/drawing/2014/main" id="{D19F2B28-CEA1-ED90-AC0F-34CC2EE5F52D}"/>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Freeform 123">
                    <a:extLst>
                      <a:ext uri="{FF2B5EF4-FFF2-40B4-BE49-F238E27FC236}">
                        <a16:creationId xmlns:a16="http://schemas.microsoft.com/office/drawing/2014/main" id="{D79FAEB6-4534-1547-BEF9-1AA50A51198A}"/>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Freeform 124">
                    <a:extLst>
                      <a:ext uri="{FF2B5EF4-FFF2-40B4-BE49-F238E27FC236}">
                        <a16:creationId xmlns:a16="http://schemas.microsoft.com/office/drawing/2014/main" id="{A27089F9-FAB7-DC18-5406-C35567E316DB}"/>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Freeform 126">
                    <a:extLst>
                      <a:ext uri="{FF2B5EF4-FFF2-40B4-BE49-F238E27FC236}">
                        <a16:creationId xmlns:a16="http://schemas.microsoft.com/office/drawing/2014/main" id="{0BE0AE22-CED6-DFDB-C6C7-1E0AB0BB4ED0}"/>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Freeform 127">
                    <a:extLst>
                      <a:ext uri="{FF2B5EF4-FFF2-40B4-BE49-F238E27FC236}">
                        <a16:creationId xmlns:a16="http://schemas.microsoft.com/office/drawing/2014/main" id="{4C041EC9-0684-CD80-B90F-503F3090B326}"/>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Freeform 128">
                    <a:extLst>
                      <a:ext uri="{FF2B5EF4-FFF2-40B4-BE49-F238E27FC236}">
                        <a16:creationId xmlns:a16="http://schemas.microsoft.com/office/drawing/2014/main" id="{6EE24B8D-151A-9D40-3DED-EB512767448E}"/>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Freeform 129">
                    <a:extLst>
                      <a:ext uri="{FF2B5EF4-FFF2-40B4-BE49-F238E27FC236}">
                        <a16:creationId xmlns:a16="http://schemas.microsoft.com/office/drawing/2014/main" id="{B14B1A6E-B1B2-4A14-F4D8-4FDC8A568ADC}"/>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Freeform 130">
                    <a:extLst>
                      <a:ext uri="{FF2B5EF4-FFF2-40B4-BE49-F238E27FC236}">
                        <a16:creationId xmlns:a16="http://schemas.microsoft.com/office/drawing/2014/main" id="{78E20931-EDE1-4B4C-3275-50F82AC2DEC0}"/>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Freeform 131">
                    <a:extLst>
                      <a:ext uri="{FF2B5EF4-FFF2-40B4-BE49-F238E27FC236}">
                        <a16:creationId xmlns:a16="http://schemas.microsoft.com/office/drawing/2014/main" id="{5E992E6E-B24F-EF5B-BC57-666EA68C0878}"/>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1" name="Group 40">
                  <a:extLst>
                    <a:ext uri="{FF2B5EF4-FFF2-40B4-BE49-F238E27FC236}">
                      <a16:creationId xmlns:a16="http://schemas.microsoft.com/office/drawing/2014/main" id="{9892AD99-29F3-74C6-60B9-1B11ABB4E907}"/>
                    </a:ext>
                  </a:extLst>
                </p:cNvPr>
                <p:cNvGrpSpPr/>
                <p:nvPr/>
              </p:nvGrpSpPr>
              <p:grpSpPr>
                <a:xfrm>
                  <a:off x="4671702" y="4329547"/>
                  <a:ext cx="597751" cy="521738"/>
                  <a:chOff x="8082121" y="1554861"/>
                  <a:chExt cx="690657" cy="646652"/>
                </a:xfrm>
              </p:grpSpPr>
              <p:sp>
                <p:nvSpPr>
                  <p:cNvPr id="42" name="Freeform 104">
                    <a:extLst>
                      <a:ext uri="{FF2B5EF4-FFF2-40B4-BE49-F238E27FC236}">
                        <a16:creationId xmlns:a16="http://schemas.microsoft.com/office/drawing/2014/main" id="{3FF0A213-73D8-5C55-0B59-0B61EDB13ED3}"/>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Freeform 105">
                    <a:extLst>
                      <a:ext uri="{FF2B5EF4-FFF2-40B4-BE49-F238E27FC236}">
                        <a16:creationId xmlns:a16="http://schemas.microsoft.com/office/drawing/2014/main" id="{91127553-8DD6-0831-3F9B-C25AA7219A86}"/>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 name="Freeform 106">
                    <a:extLst>
                      <a:ext uri="{FF2B5EF4-FFF2-40B4-BE49-F238E27FC236}">
                        <a16:creationId xmlns:a16="http://schemas.microsoft.com/office/drawing/2014/main" id="{7E34079C-EBB5-65C1-EBE5-0AE22AA8DABD}"/>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Freeform 107">
                    <a:extLst>
                      <a:ext uri="{FF2B5EF4-FFF2-40B4-BE49-F238E27FC236}">
                        <a16:creationId xmlns:a16="http://schemas.microsoft.com/office/drawing/2014/main" id="{79563F5B-2F6C-DE4A-2386-2F4DA7AF83D1}"/>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Freeform 108">
                    <a:extLst>
                      <a:ext uri="{FF2B5EF4-FFF2-40B4-BE49-F238E27FC236}">
                        <a16:creationId xmlns:a16="http://schemas.microsoft.com/office/drawing/2014/main" id="{DEAAFC68-A4CA-1BB6-7CBF-DCAD9165E141}"/>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Freeform 109">
                    <a:extLst>
                      <a:ext uri="{FF2B5EF4-FFF2-40B4-BE49-F238E27FC236}">
                        <a16:creationId xmlns:a16="http://schemas.microsoft.com/office/drawing/2014/main" id="{38EEB9C0-7B89-BBEA-6EF3-E0137F70DACD}"/>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Freeform 110">
                    <a:extLst>
                      <a:ext uri="{FF2B5EF4-FFF2-40B4-BE49-F238E27FC236}">
                        <a16:creationId xmlns:a16="http://schemas.microsoft.com/office/drawing/2014/main" id="{1717BCD7-E01F-4A70-D6FC-B41955D3551C}"/>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Freeform 111">
                    <a:extLst>
                      <a:ext uri="{FF2B5EF4-FFF2-40B4-BE49-F238E27FC236}">
                        <a16:creationId xmlns:a16="http://schemas.microsoft.com/office/drawing/2014/main" id="{1062C28A-0543-8D5C-0A3D-2C4A545D1510}"/>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Freeform 112">
                    <a:extLst>
                      <a:ext uri="{FF2B5EF4-FFF2-40B4-BE49-F238E27FC236}">
                        <a16:creationId xmlns:a16="http://schemas.microsoft.com/office/drawing/2014/main" id="{FDAEFF32-67E3-FAF3-2A8E-675CBD144036}"/>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Freeform 113">
                    <a:extLst>
                      <a:ext uri="{FF2B5EF4-FFF2-40B4-BE49-F238E27FC236}">
                        <a16:creationId xmlns:a16="http://schemas.microsoft.com/office/drawing/2014/main" id="{3C933F60-7F43-C0F2-61C4-BE8229B2CBF1}"/>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114">
                    <a:extLst>
                      <a:ext uri="{FF2B5EF4-FFF2-40B4-BE49-F238E27FC236}">
                        <a16:creationId xmlns:a16="http://schemas.microsoft.com/office/drawing/2014/main" id="{A123D2AC-618B-661F-181D-6B809941EB9E}"/>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115">
                    <a:extLst>
                      <a:ext uri="{FF2B5EF4-FFF2-40B4-BE49-F238E27FC236}">
                        <a16:creationId xmlns:a16="http://schemas.microsoft.com/office/drawing/2014/main" id="{0A647BCA-C560-DE87-3E04-92C7769951C3}"/>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116">
                    <a:extLst>
                      <a:ext uri="{FF2B5EF4-FFF2-40B4-BE49-F238E27FC236}">
                        <a16:creationId xmlns:a16="http://schemas.microsoft.com/office/drawing/2014/main" id="{D341E4F0-585B-51CF-CEED-EF1EECAA9DCD}"/>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117">
                    <a:extLst>
                      <a:ext uri="{FF2B5EF4-FFF2-40B4-BE49-F238E27FC236}">
                        <a16:creationId xmlns:a16="http://schemas.microsoft.com/office/drawing/2014/main" id="{DBA4DC2B-B2A7-F9F8-025D-57CC9E645997}"/>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118">
                    <a:extLst>
                      <a:ext uri="{FF2B5EF4-FFF2-40B4-BE49-F238E27FC236}">
                        <a16:creationId xmlns:a16="http://schemas.microsoft.com/office/drawing/2014/main" id="{AA10D14D-B600-AB6B-CAE8-0E6F12FF62A1}"/>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119">
                    <a:extLst>
                      <a:ext uri="{FF2B5EF4-FFF2-40B4-BE49-F238E27FC236}">
                        <a16:creationId xmlns:a16="http://schemas.microsoft.com/office/drawing/2014/main" id="{BA716C17-8254-8890-9340-86E6430C0EBF}"/>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120">
                    <a:extLst>
                      <a:ext uri="{FF2B5EF4-FFF2-40B4-BE49-F238E27FC236}">
                        <a16:creationId xmlns:a16="http://schemas.microsoft.com/office/drawing/2014/main" id="{0E92F3B7-B6C3-FBE9-A24C-92B7041F4B2B}"/>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122">
                    <a:extLst>
                      <a:ext uri="{FF2B5EF4-FFF2-40B4-BE49-F238E27FC236}">
                        <a16:creationId xmlns:a16="http://schemas.microsoft.com/office/drawing/2014/main" id="{66E79115-E3BC-6D07-B1EA-A97089F6142C}"/>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123">
                    <a:extLst>
                      <a:ext uri="{FF2B5EF4-FFF2-40B4-BE49-F238E27FC236}">
                        <a16:creationId xmlns:a16="http://schemas.microsoft.com/office/drawing/2014/main" id="{474EF164-0769-99EE-CF40-FFE7F399FC54}"/>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124">
                    <a:extLst>
                      <a:ext uri="{FF2B5EF4-FFF2-40B4-BE49-F238E27FC236}">
                        <a16:creationId xmlns:a16="http://schemas.microsoft.com/office/drawing/2014/main" id="{6FE42C40-FE8B-A193-D2DA-23939D8FF489}"/>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126">
                    <a:extLst>
                      <a:ext uri="{FF2B5EF4-FFF2-40B4-BE49-F238E27FC236}">
                        <a16:creationId xmlns:a16="http://schemas.microsoft.com/office/drawing/2014/main" id="{0F2BA29C-778C-60C8-AAB3-447152D141CA}"/>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Freeform 127">
                    <a:extLst>
                      <a:ext uri="{FF2B5EF4-FFF2-40B4-BE49-F238E27FC236}">
                        <a16:creationId xmlns:a16="http://schemas.microsoft.com/office/drawing/2014/main" id="{C95B3233-C8A8-BD89-F01A-9B03CCCA94CC}"/>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 name="Freeform 128">
                    <a:extLst>
                      <a:ext uri="{FF2B5EF4-FFF2-40B4-BE49-F238E27FC236}">
                        <a16:creationId xmlns:a16="http://schemas.microsoft.com/office/drawing/2014/main" id="{A49BA902-CF04-FEBD-CF6C-5F2616BAA348}"/>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9" name="Freeform 129">
                    <a:extLst>
                      <a:ext uri="{FF2B5EF4-FFF2-40B4-BE49-F238E27FC236}">
                        <a16:creationId xmlns:a16="http://schemas.microsoft.com/office/drawing/2014/main" id="{8E619390-0240-353A-B519-75C699A09E33}"/>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1" name="Freeform 130">
                    <a:extLst>
                      <a:ext uri="{FF2B5EF4-FFF2-40B4-BE49-F238E27FC236}">
                        <a16:creationId xmlns:a16="http://schemas.microsoft.com/office/drawing/2014/main" id="{A95C539A-7559-A866-3427-51890147CACA}"/>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2" name="Freeform 131">
                    <a:extLst>
                      <a:ext uri="{FF2B5EF4-FFF2-40B4-BE49-F238E27FC236}">
                        <a16:creationId xmlns:a16="http://schemas.microsoft.com/office/drawing/2014/main" id="{C464D3B3-811A-6A6B-7771-B06CBBD2B136}"/>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53" name="Group 2052">
                  <a:extLst>
                    <a:ext uri="{FF2B5EF4-FFF2-40B4-BE49-F238E27FC236}">
                      <a16:creationId xmlns:a16="http://schemas.microsoft.com/office/drawing/2014/main" id="{F9DA2185-F247-53CB-28EF-C8F8ED9386B3}"/>
                    </a:ext>
                  </a:extLst>
                </p:cNvPr>
                <p:cNvGrpSpPr/>
                <p:nvPr/>
              </p:nvGrpSpPr>
              <p:grpSpPr>
                <a:xfrm>
                  <a:off x="4664378" y="3089963"/>
                  <a:ext cx="597751" cy="521738"/>
                  <a:chOff x="8082121" y="1554861"/>
                  <a:chExt cx="690657" cy="646652"/>
                </a:xfrm>
              </p:grpSpPr>
              <p:sp>
                <p:nvSpPr>
                  <p:cNvPr id="2054" name="Freeform 104">
                    <a:extLst>
                      <a:ext uri="{FF2B5EF4-FFF2-40B4-BE49-F238E27FC236}">
                        <a16:creationId xmlns:a16="http://schemas.microsoft.com/office/drawing/2014/main" id="{DAF89F07-AEB6-4651-67E4-1DA1873C481B}"/>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5" name="Freeform 105">
                    <a:extLst>
                      <a:ext uri="{FF2B5EF4-FFF2-40B4-BE49-F238E27FC236}">
                        <a16:creationId xmlns:a16="http://schemas.microsoft.com/office/drawing/2014/main" id="{DE1FE89A-66AE-32FD-D17F-568AC6444409}"/>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6" name="Freeform 106">
                    <a:extLst>
                      <a:ext uri="{FF2B5EF4-FFF2-40B4-BE49-F238E27FC236}">
                        <a16:creationId xmlns:a16="http://schemas.microsoft.com/office/drawing/2014/main" id="{C5D072F2-4539-9043-4719-A0C59601EDAF}"/>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7" name="Freeform 107">
                    <a:extLst>
                      <a:ext uri="{FF2B5EF4-FFF2-40B4-BE49-F238E27FC236}">
                        <a16:creationId xmlns:a16="http://schemas.microsoft.com/office/drawing/2014/main" id="{16DEE8C2-A8EA-7464-1367-0FBBD95D7CF4}"/>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8" name="Freeform 108">
                    <a:extLst>
                      <a:ext uri="{FF2B5EF4-FFF2-40B4-BE49-F238E27FC236}">
                        <a16:creationId xmlns:a16="http://schemas.microsoft.com/office/drawing/2014/main" id="{4CBCEC78-8AC4-C184-00A5-7D6E082BCA19}"/>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9" name="Freeform 109">
                    <a:extLst>
                      <a:ext uri="{FF2B5EF4-FFF2-40B4-BE49-F238E27FC236}">
                        <a16:creationId xmlns:a16="http://schemas.microsoft.com/office/drawing/2014/main" id="{01D5F65D-28A2-BBE5-EE34-AA6C26D78E33}"/>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0" name="Freeform 110">
                    <a:extLst>
                      <a:ext uri="{FF2B5EF4-FFF2-40B4-BE49-F238E27FC236}">
                        <a16:creationId xmlns:a16="http://schemas.microsoft.com/office/drawing/2014/main" id="{A202E724-FD77-EFC2-5C52-C77455712954}"/>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1" name="Freeform 111">
                    <a:extLst>
                      <a:ext uri="{FF2B5EF4-FFF2-40B4-BE49-F238E27FC236}">
                        <a16:creationId xmlns:a16="http://schemas.microsoft.com/office/drawing/2014/main" id="{BBFB40AA-410A-FB3C-90F1-E9999763D6F2}"/>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2" name="Freeform 112">
                    <a:extLst>
                      <a:ext uri="{FF2B5EF4-FFF2-40B4-BE49-F238E27FC236}">
                        <a16:creationId xmlns:a16="http://schemas.microsoft.com/office/drawing/2014/main" id="{98A189A7-CA7F-8B81-3C21-FD1E8796ABC2}"/>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3" name="Freeform 113">
                    <a:extLst>
                      <a:ext uri="{FF2B5EF4-FFF2-40B4-BE49-F238E27FC236}">
                        <a16:creationId xmlns:a16="http://schemas.microsoft.com/office/drawing/2014/main" id="{50433BF0-C369-45A1-0781-F9210D0B19BA}"/>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4" name="Freeform 114">
                    <a:extLst>
                      <a:ext uri="{FF2B5EF4-FFF2-40B4-BE49-F238E27FC236}">
                        <a16:creationId xmlns:a16="http://schemas.microsoft.com/office/drawing/2014/main" id="{8A5A8A6C-4295-546E-AE76-798AD86AE667}"/>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5" name="Freeform 115">
                    <a:extLst>
                      <a:ext uri="{FF2B5EF4-FFF2-40B4-BE49-F238E27FC236}">
                        <a16:creationId xmlns:a16="http://schemas.microsoft.com/office/drawing/2014/main" id="{4EA202B7-F536-CCF2-9DB9-1BF85FA2779E}"/>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6" name="Freeform 116">
                    <a:extLst>
                      <a:ext uri="{FF2B5EF4-FFF2-40B4-BE49-F238E27FC236}">
                        <a16:creationId xmlns:a16="http://schemas.microsoft.com/office/drawing/2014/main" id="{01F71EAD-3140-E3DA-51F2-DA756E2E6211}"/>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7" name="Freeform 117">
                    <a:extLst>
                      <a:ext uri="{FF2B5EF4-FFF2-40B4-BE49-F238E27FC236}">
                        <a16:creationId xmlns:a16="http://schemas.microsoft.com/office/drawing/2014/main" id="{9F46372F-FCF1-0F3B-1186-D488599DFF8E}"/>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8" name="Freeform 118">
                    <a:extLst>
                      <a:ext uri="{FF2B5EF4-FFF2-40B4-BE49-F238E27FC236}">
                        <a16:creationId xmlns:a16="http://schemas.microsoft.com/office/drawing/2014/main" id="{41F72BF2-3EB4-7081-7A9F-10D738C16CC2}"/>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9" name="Freeform 119">
                    <a:extLst>
                      <a:ext uri="{FF2B5EF4-FFF2-40B4-BE49-F238E27FC236}">
                        <a16:creationId xmlns:a16="http://schemas.microsoft.com/office/drawing/2014/main" id="{B462DB8E-F67F-F838-4DBF-32F0F2902CCB}"/>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0" name="Freeform 120">
                    <a:extLst>
                      <a:ext uri="{FF2B5EF4-FFF2-40B4-BE49-F238E27FC236}">
                        <a16:creationId xmlns:a16="http://schemas.microsoft.com/office/drawing/2014/main" id="{BCFD4586-2D9C-B82C-A3EB-D24E8B50CD1A}"/>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1" name="Freeform 122">
                    <a:extLst>
                      <a:ext uri="{FF2B5EF4-FFF2-40B4-BE49-F238E27FC236}">
                        <a16:creationId xmlns:a16="http://schemas.microsoft.com/office/drawing/2014/main" id="{64A2FCF4-C95C-AB6C-5708-DCA54D57F109}"/>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2" name="Freeform 123">
                    <a:extLst>
                      <a:ext uri="{FF2B5EF4-FFF2-40B4-BE49-F238E27FC236}">
                        <a16:creationId xmlns:a16="http://schemas.microsoft.com/office/drawing/2014/main" id="{78E4F910-B4D4-70DE-B91B-9518F47DD6B0}"/>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3" name="Freeform 124">
                    <a:extLst>
                      <a:ext uri="{FF2B5EF4-FFF2-40B4-BE49-F238E27FC236}">
                        <a16:creationId xmlns:a16="http://schemas.microsoft.com/office/drawing/2014/main" id="{DD742E12-63F0-AAEC-7D6B-A320DB2AE05C}"/>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4" name="Freeform 126">
                    <a:extLst>
                      <a:ext uri="{FF2B5EF4-FFF2-40B4-BE49-F238E27FC236}">
                        <a16:creationId xmlns:a16="http://schemas.microsoft.com/office/drawing/2014/main" id="{AE73FEA3-6D2B-6C45-1B7B-9692CA867A6F}"/>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5" name="Freeform 127">
                    <a:extLst>
                      <a:ext uri="{FF2B5EF4-FFF2-40B4-BE49-F238E27FC236}">
                        <a16:creationId xmlns:a16="http://schemas.microsoft.com/office/drawing/2014/main" id="{4AF15FD5-F8CA-DABE-77B3-DFA5228A3CDF}"/>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6" name="Freeform 128">
                    <a:extLst>
                      <a:ext uri="{FF2B5EF4-FFF2-40B4-BE49-F238E27FC236}">
                        <a16:creationId xmlns:a16="http://schemas.microsoft.com/office/drawing/2014/main" id="{C94B3F8A-F568-6B26-C440-9660780C5EC7}"/>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7" name="Freeform 129">
                    <a:extLst>
                      <a:ext uri="{FF2B5EF4-FFF2-40B4-BE49-F238E27FC236}">
                        <a16:creationId xmlns:a16="http://schemas.microsoft.com/office/drawing/2014/main" id="{E51FE2B6-BC1F-B28C-952F-2FD2374D8525}"/>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 name="Freeform 130">
                    <a:extLst>
                      <a:ext uri="{FF2B5EF4-FFF2-40B4-BE49-F238E27FC236}">
                        <a16:creationId xmlns:a16="http://schemas.microsoft.com/office/drawing/2014/main" id="{ECAB0F04-7AC3-BC81-A633-E8BB6F77A609}"/>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9" name="Freeform 131">
                    <a:extLst>
                      <a:ext uri="{FF2B5EF4-FFF2-40B4-BE49-F238E27FC236}">
                        <a16:creationId xmlns:a16="http://schemas.microsoft.com/office/drawing/2014/main" id="{E8F9ACED-AF53-8E7D-23F2-24E94610E6AF}"/>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80" name="Group 2079">
                  <a:extLst>
                    <a:ext uri="{FF2B5EF4-FFF2-40B4-BE49-F238E27FC236}">
                      <a16:creationId xmlns:a16="http://schemas.microsoft.com/office/drawing/2014/main" id="{F945028F-C9B3-53DF-E938-0826FF395B05}"/>
                    </a:ext>
                  </a:extLst>
                </p:cNvPr>
                <p:cNvGrpSpPr/>
                <p:nvPr/>
              </p:nvGrpSpPr>
              <p:grpSpPr>
                <a:xfrm>
                  <a:off x="4671305" y="3713417"/>
                  <a:ext cx="597751" cy="521738"/>
                  <a:chOff x="8082121" y="1554861"/>
                  <a:chExt cx="690657" cy="646652"/>
                </a:xfrm>
              </p:grpSpPr>
              <p:sp>
                <p:nvSpPr>
                  <p:cNvPr id="2081" name="Freeform 104">
                    <a:extLst>
                      <a:ext uri="{FF2B5EF4-FFF2-40B4-BE49-F238E27FC236}">
                        <a16:creationId xmlns:a16="http://schemas.microsoft.com/office/drawing/2014/main" id="{F2F2CA6B-AB7F-4096-9047-F15CE78329A4}"/>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2" name="Freeform 105">
                    <a:extLst>
                      <a:ext uri="{FF2B5EF4-FFF2-40B4-BE49-F238E27FC236}">
                        <a16:creationId xmlns:a16="http://schemas.microsoft.com/office/drawing/2014/main" id="{39B571DD-6F8B-585F-F302-B7FF2CE1A52F}"/>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3" name="Freeform 106">
                    <a:extLst>
                      <a:ext uri="{FF2B5EF4-FFF2-40B4-BE49-F238E27FC236}">
                        <a16:creationId xmlns:a16="http://schemas.microsoft.com/office/drawing/2014/main" id="{6BB7DD60-17D2-6BCD-24B8-82141CAB9DC9}"/>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4" name="Freeform 107">
                    <a:extLst>
                      <a:ext uri="{FF2B5EF4-FFF2-40B4-BE49-F238E27FC236}">
                        <a16:creationId xmlns:a16="http://schemas.microsoft.com/office/drawing/2014/main" id="{0BC9B99B-C03A-CB08-94D5-56296AA6C1D9}"/>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5" name="Freeform 108">
                    <a:extLst>
                      <a:ext uri="{FF2B5EF4-FFF2-40B4-BE49-F238E27FC236}">
                        <a16:creationId xmlns:a16="http://schemas.microsoft.com/office/drawing/2014/main" id="{24F37611-8CB6-BCA1-7EE7-E4FD2276334C}"/>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6" name="Freeform 109">
                    <a:extLst>
                      <a:ext uri="{FF2B5EF4-FFF2-40B4-BE49-F238E27FC236}">
                        <a16:creationId xmlns:a16="http://schemas.microsoft.com/office/drawing/2014/main" id="{0EE27543-989D-3C53-359D-233F653AD534}"/>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7" name="Freeform 110">
                    <a:extLst>
                      <a:ext uri="{FF2B5EF4-FFF2-40B4-BE49-F238E27FC236}">
                        <a16:creationId xmlns:a16="http://schemas.microsoft.com/office/drawing/2014/main" id="{753FBEDE-F239-1820-F1B6-B9215047F97B}"/>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8" name="Freeform 111">
                    <a:extLst>
                      <a:ext uri="{FF2B5EF4-FFF2-40B4-BE49-F238E27FC236}">
                        <a16:creationId xmlns:a16="http://schemas.microsoft.com/office/drawing/2014/main" id="{9B03C16E-A7A8-A24A-6797-0C88EB36E22B}"/>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9" name="Freeform 112">
                    <a:extLst>
                      <a:ext uri="{FF2B5EF4-FFF2-40B4-BE49-F238E27FC236}">
                        <a16:creationId xmlns:a16="http://schemas.microsoft.com/office/drawing/2014/main" id="{63F8B707-9D5C-7B8A-9310-FE3D18267FBD}"/>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0" name="Freeform 113">
                    <a:extLst>
                      <a:ext uri="{FF2B5EF4-FFF2-40B4-BE49-F238E27FC236}">
                        <a16:creationId xmlns:a16="http://schemas.microsoft.com/office/drawing/2014/main" id="{02342AEB-FFC5-0CA6-6758-EA951DA58FEE}"/>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1" name="Freeform 114">
                    <a:extLst>
                      <a:ext uri="{FF2B5EF4-FFF2-40B4-BE49-F238E27FC236}">
                        <a16:creationId xmlns:a16="http://schemas.microsoft.com/office/drawing/2014/main" id="{3501E132-7791-89ED-B244-E68308B2C85B}"/>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2" name="Freeform 115">
                    <a:extLst>
                      <a:ext uri="{FF2B5EF4-FFF2-40B4-BE49-F238E27FC236}">
                        <a16:creationId xmlns:a16="http://schemas.microsoft.com/office/drawing/2014/main" id="{EC5EB9EB-56B8-9188-12CD-EFF2D3AB3CBE}"/>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3" name="Freeform 116">
                    <a:extLst>
                      <a:ext uri="{FF2B5EF4-FFF2-40B4-BE49-F238E27FC236}">
                        <a16:creationId xmlns:a16="http://schemas.microsoft.com/office/drawing/2014/main" id="{4EC11783-B52F-7427-6DA6-4C076A10853A}"/>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4" name="Freeform 117">
                    <a:extLst>
                      <a:ext uri="{FF2B5EF4-FFF2-40B4-BE49-F238E27FC236}">
                        <a16:creationId xmlns:a16="http://schemas.microsoft.com/office/drawing/2014/main" id="{C9588405-5301-3A75-F319-3C5E86289278}"/>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5" name="Freeform 118">
                    <a:extLst>
                      <a:ext uri="{FF2B5EF4-FFF2-40B4-BE49-F238E27FC236}">
                        <a16:creationId xmlns:a16="http://schemas.microsoft.com/office/drawing/2014/main" id="{F7A14877-6E77-92D0-4A5F-87F145F2FFF9}"/>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6" name="Freeform 119">
                    <a:extLst>
                      <a:ext uri="{FF2B5EF4-FFF2-40B4-BE49-F238E27FC236}">
                        <a16:creationId xmlns:a16="http://schemas.microsoft.com/office/drawing/2014/main" id="{D3EC171B-D660-281D-3F23-D0DCBE722725}"/>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7" name="Freeform 120">
                    <a:extLst>
                      <a:ext uri="{FF2B5EF4-FFF2-40B4-BE49-F238E27FC236}">
                        <a16:creationId xmlns:a16="http://schemas.microsoft.com/office/drawing/2014/main" id="{CA60087D-3DB3-7DA6-DC0E-277062050904}"/>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8" name="Freeform 122">
                    <a:extLst>
                      <a:ext uri="{FF2B5EF4-FFF2-40B4-BE49-F238E27FC236}">
                        <a16:creationId xmlns:a16="http://schemas.microsoft.com/office/drawing/2014/main" id="{885FC005-87AE-051B-47B9-4EBE70BC5675}"/>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9" name="Freeform 123">
                    <a:extLst>
                      <a:ext uri="{FF2B5EF4-FFF2-40B4-BE49-F238E27FC236}">
                        <a16:creationId xmlns:a16="http://schemas.microsoft.com/office/drawing/2014/main" id="{8F4B327F-9CA7-1330-2A06-F95865DDD938}"/>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0" name="Freeform 124">
                    <a:extLst>
                      <a:ext uri="{FF2B5EF4-FFF2-40B4-BE49-F238E27FC236}">
                        <a16:creationId xmlns:a16="http://schemas.microsoft.com/office/drawing/2014/main" id="{DA491DE9-0F35-7558-1F54-76171D6F4A05}"/>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1" name="Freeform 126">
                    <a:extLst>
                      <a:ext uri="{FF2B5EF4-FFF2-40B4-BE49-F238E27FC236}">
                        <a16:creationId xmlns:a16="http://schemas.microsoft.com/office/drawing/2014/main" id="{189DFE25-4D4E-53F1-2FCA-2C10824A1A86}"/>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2" name="Freeform 127">
                    <a:extLst>
                      <a:ext uri="{FF2B5EF4-FFF2-40B4-BE49-F238E27FC236}">
                        <a16:creationId xmlns:a16="http://schemas.microsoft.com/office/drawing/2014/main" id="{11D87776-728B-BA60-7A97-B9F7935C08C0}"/>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3" name="Freeform 128">
                    <a:extLst>
                      <a:ext uri="{FF2B5EF4-FFF2-40B4-BE49-F238E27FC236}">
                        <a16:creationId xmlns:a16="http://schemas.microsoft.com/office/drawing/2014/main" id="{FB6669FF-527B-95A8-986A-4F440A779996}"/>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4" name="Freeform 129">
                    <a:extLst>
                      <a:ext uri="{FF2B5EF4-FFF2-40B4-BE49-F238E27FC236}">
                        <a16:creationId xmlns:a16="http://schemas.microsoft.com/office/drawing/2014/main" id="{1EF0ADE0-408D-0EE8-4EFE-A30BC03FE2DD}"/>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5" name="Freeform 130">
                    <a:extLst>
                      <a:ext uri="{FF2B5EF4-FFF2-40B4-BE49-F238E27FC236}">
                        <a16:creationId xmlns:a16="http://schemas.microsoft.com/office/drawing/2014/main" id="{214E6402-992E-8D8D-7334-B7C96752B56C}"/>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6" name="Freeform 131">
                    <a:extLst>
                      <a:ext uri="{FF2B5EF4-FFF2-40B4-BE49-F238E27FC236}">
                        <a16:creationId xmlns:a16="http://schemas.microsoft.com/office/drawing/2014/main" id="{440A291E-F1DC-7C39-2B7E-9793D9998B38}"/>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128" name="TextBox 2127">
                  <a:extLst>
                    <a:ext uri="{FF2B5EF4-FFF2-40B4-BE49-F238E27FC236}">
                      <a16:creationId xmlns:a16="http://schemas.microsoft.com/office/drawing/2014/main" id="{7E8CA00F-0BBE-5674-2A4A-EF8D7DCA196A}"/>
                    </a:ext>
                  </a:extLst>
                </p:cNvPr>
                <p:cNvSpPr txBox="1"/>
                <p:nvPr/>
              </p:nvSpPr>
              <p:spPr>
                <a:xfrm>
                  <a:off x="4591293" y="2177505"/>
                  <a:ext cx="1504707" cy="287248"/>
                </a:xfrm>
                <a:prstGeom prst="rect">
                  <a:avLst/>
                </a:prstGeom>
                <a:noFill/>
              </p:spPr>
              <p:txBody>
                <a:bodyPr wrap="square" lIns="0" tIns="0" rIns="0" bIns="0" rtlCol="0">
                  <a:noAutofit/>
                </a:bodyPr>
                <a:lstStyle/>
                <a:p>
                  <a:pPr algn="l"/>
                  <a:r>
                    <a:rPr lang="en-US" sz="1400">
                      <a:solidFill>
                        <a:schemeClr val="tx1">
                          <a:lumMod val="85000"/>
                          <a:lumOff val="15000"/>
                        </a:schemeClr>
                      </a:solidFill>
                    </a:rPr>
                    <a:t>Network Switch</a:t>
                  </a:r>
                </a:p>
              </p:txBody>
            </p:sp>
          </p:grpSp>
        </p:grpSp>
        <p:grpSp>
          <p:nvGrpSpPr>
            <p:cNvPr id="2210" name="Group 2209">
              <a:extLst>
                <a:ext uri="{FF2B5EF4-FFF2-40B4-BE49-F238E27FC236}">
                  <a16:creationId xmlns:a16="http://schemas.microsoft.com/office/drawing/2014/main" id="{A31CC91C-0D34-C58B-5397-61B250F1FD27}"/>
                </a:ext>
              </a:extLst>
            </p:cNvPr>
            <p:cNvGrpSpPr/>
            <p:nvPr/>
          </p:nvGrpSpPr>
          <p:grpSpPr>
            <a:xfrm>
              <a:off x="1190695" y="1885809"/>
              <a:ext cx="846666" cy="4234620"/>
              <a:chOff x="1190695" y="1885809"/>
              <a:chExt cx="846666" cy="4234620"/>
            </a:xfrm>
          </p:grpSpPr>
          <p:grpSp>
            <p:nvGrpSpPr>
              <p:cNvPr id="2127" name="Group 2126">
                <a:extLst>
                  <a:ext uri="{FF2B5EF4-FFF2-40B4-BE49-F238E27FC236}">
                    <a16:creationId xmlns:a16="http://schemas.microsoft.com/office/drawing/2014/main" id="{F2B1D236-D381-60B4-1A9E-4FA000585481}"/>
                  </a:ext>
                </a:extLst>
              </p:cNvPr>
              <p:cNvGrpSpPr/>
              <p:nvPr/>
            </p:nvGrpSpPr>
            <p:grpSpPr>
              <a:xfrm>
                <a:off x="1190695" y="1885809"/>
                <a:ext cx="846666" cy="4234620"/>
                <a:chOff x="1190409" y="1797396"/>
                <a:chExt cx="813522" cy="4323034"/>
              </a:xfrm>
            </p:grpSpPr>
            <p:pic>
              <p:nvPicPr>
                <p:cNvPr id="2111" name="Picture 2110">
                  <a:extLst>
                    <a:ext uri="{FF2B5EF4-FFF2-40B4-BE49-F238E27FC236}">
                      <a16:creationId xmlns:a16="http://schemas.microsoft.com/office/drawing/2014/main" id="{3C2996F6-30D0-0BB9-E104-E448ADAFE2F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1797396"/>
                  <a:ext cx="813522" cy="733003"/>
                </a:xfrm>
                <a:prstGeom prst="rect">
                  <a:avLst/>
                </a:prstGeom>
              </p:spPr>
            </p:pic>
            <p:pic>
              <p:nvPicPr>
                <p:cNvPr id="2112" name="Picture 2111">
                  <a:extLst>
                    <a:ext uri="{FF2B5EF4-FFF2-40B4-BE49-F238E27FC236}">
                      <a16:creationId xmlns:a16="http://schemas.microsoft.com/office/drawing/2014/main" id="{F58EDDA4-3C2B-77B3-A558-D97F1948DBF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2598655"/>
                  <a:ext cx="813522" cy="733003"/>
                </a:xfrm>
                <a:prstGeom prst="rect">
                  <a:avLst/>
                </a:prstGeom>
              </p:spPr>
            </p:pic>
            <p:pic>
              <p:nvPicPr>
                <p:cNvPr id="2113" name="Picture 2112">
                  <a:extLst>
                    <a:ext uri="{FF2B5EF4-FFF2-40B4-BE49-F238E27FC236}">
                      <a16:creationId xmlns:a16="http://schemas.microsoft.com/office/drawing/2014/main" id="{E2EB4506-B97A-1645-8A5C-EB861626094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3408381"/>
                  <a:ext cx="813522" cy="733003"/>
                </a:xfrm>
                <a:prstGeom prst="rect">
                  <a:avLst/>
                </a:prstGeom>
              </p:spPr>
            </p:pic>
            <p:pic>
              <p:nvPicPr>
                <p:cNvPr id="2114" name="Picture 2113">
                  <a:extLst>
                    <a:ext uri="{FF2B5EF4-FFF2-40B4-BE49-F238E27FC236}">
                      <a16:creationId xmlns:a16="http://schemas.microsoft.com/office/drawing/2014/main" id="{C58AA11F-4408-9A85-AC2A-99D4059D13F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4219667"/>
                  <a:ext cx="813522" cy="733003"/>
                </a:xfrm>
                <a:prstGeom prst="rect">
                  <a:avLst/>
                </a:prstGeom>
              </p:spPr>
            </p:pic>
            <p:pic>
              <p:nvPicPr>
                <p:cNvPr id="2115" name="Picture 2114">
                  <a:extLst>
                    <a:ext uri="{FF2B5EF4-FFF2-40B4-BE49-F238E27FC236}">
                      <a16:creationId xmlns:a16="http://schemas.microsoft.com/office/drawing/2014/main" id="{E62C03B0-A151-6F7F-B7DC-4E45FC44B10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5387427"/>
                  <a:ext cx="813522" cy="733003"/>
                </a:xfrm>
                <a:prstGeom prst="rect">
                  <a:avLst/>
                </a:prstGeom>
              </p:spPr>
            </p:pic>
          </p:grpSp>
          <p:cxnSp>
            <p:nvCxnSpPr>
              <p:cNvPr id="2205" name="Straight Connector 2204">
                <a:extLst>
                  <a:ext uri="{FF2B5EF4-FFF2-40B4-BE49-F238E27FC236}">
                    <a16:creationId xmlns:a16="http://schemas.microsoft.com/office/drawing/2014/main" id="{C10812D8-781B-B1ED-5FDD-7D485AF8D0C5}"/>
                  </a:ext>
                </a:extLst>
              </p:cNvPr>
              <p:cNvCxnSpPr>
                <a:cxnSpLocks/>
                <a:stCxn id="2114" idx="2"/>
                <a:endCxn id="2115" idx="0"/>
              </p:cNvCxnSpPr>
              <p:nvPr/>
            </p:nvCxnSpPr>
            <p:spPr>
              <a:xfrm>
                <a:off x="1614028" y="4976553"/>
                <a:ext cx="0" cy="425865"/>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2225" name="Group 2224">
            <a:extLst>
              <a:ext uri="{FF2B5EF4-FFF2-40B4-BE49-F238E27FC236}">
                <a16:creationId xmlns:a16="http://schemas.microsoft.com/office/drawing/2014/main" id="{111940C3-6955-F3CF-2A37-6312B8EECCAD}"/>
              </a:ext>
            </a:extLst>
          </p:cNvPr>
          <p:cNvGrpSpPr/>
          <p:nvPr/>
        </p:nvGrpSpPr>
        <p:grpSpPr>
          <a:xfrm>
            <a:off x="762001" y="1019175"/>
            <a:ext cx="9833409" cy="5290185"/>
            <a:chOff x="762001" y="1019175"/>
            <a:chExt cx="9833409" cy="5290185"/>
          </a:xfrm>
        </p:grpSpPr>
        <p:grpSp>
          <p:nvGrpSpPr>
            <p:cNvPr id="2186" name="Group 2185">
              <a:extLst>
                <a:ext uri="{FF2B5EF4-FFF2-40B4-BE49-F238E27FC236}">
                  <a16:creationId xmlns:a16="http://schemas.microsoft.com/office/drawing/2014/main" id="{D45F3CA4-9194-07BC-4C38-6315119440FF}"/>
                </a:ext>
              </a:extLst>
            </p:cNvPr>
            <p:cNvGrpSpPr/>
            <p:nvPr/>
          </p:nvGrpSpPr>
          <p:grpSpPr>
            <a:xfrm>
              <a:off x="762001" y="1019175"/>
              <a:ext cx="9833409" cy="5290185"/>
              <a:chOff x="762001" y="1019175"/>
              <a:chExt cx="9833409" cy="5290185"/>
            </a:xfrm>
          </p:grpSpPr>
          <p:cxnSp>
            <p:nvCxnSpPr>
              <p:cNvPr id="2184" name="Connector: Elbow 2183">
                <a:extLst>
                  <a:ext uri="{FF2B5EF4-FFF2-40B4-BE49-F238E27FC236}">
                    <a16:creationId xmlns:a16="http://schemas.microsoft.com/office/drawing/2014/main" id="{8A187507-2708-4C7C-4B65-82D74FF88FEE}"/>
                  </a:ext>
                </a:extLst>
              </p:cNvPr>
              <p:cNvCxnSpPr>
                <a:cxnSpLocks/>
              </p:cNvCxnSpPr>
              <p:nvPr/>
            </p:nvCxnSpPr>
            <p:spPr>
              <a:xfrm flipV="1">
                <a:off x="5000625" y="3965184"/>
                <a:ext cx="822960" cy="578241"/>
              </a:xfrm>
              <a:prstGeom prst="bentConnector3">
                <a:avLst/>
              </a:prstGeom>
              <a:ln w="508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2" name="Straight Connector 2171">
                <a:extLst>
                  <a:ext uri="{FF2B5EF4-FFF2-40B4-BE49-F238E27FC236}">
                    <a16:creationId xmlns:a16="http://schemas.microsoft.com/office/drawing/2014/main" id="{9FEF3FAF-EF14-F7AB-B352-926C6FE416F3}"/>
                  </a:ext>
                </a:extLst>
              </p:cNvPr>
              <p:cNvCxnSpPr>
                <a:cxnSpLocks/>
              </p:cNvCxnSpPr>
              <p:nvPr/>
            </p:nvCxnSpPr>
            <p:spPr>
              <a:xfrm>
                <a:off x="4933950" y="4801058"/>
                <a:ext cx="914400" cy="0"/>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5" name="Straight Connector 2164">
                <a:extLst>
                  <a:ext uri="{FF2B5EF4-FFF2-40B4-BE49-F238E27FC236}">
                    <a16:creationId xmlns:a16="http://schemas.microsoft.com/office/drawing/2014/main" id="{2E635035-B333-5F68-F66D-D1DCED268830}"/>
                  </a:ext>
                </a:extLst>
              </p:cNvPr>
              <p:cNvCxnSpPr>
                <a:cxnSpLocks/>
                <a:stCxn id="2138" idx="7"/>
              </p:cNvCxnSpPr>
              <p:nvPr/>
            </p:nvCxnSpPr>
            <p:spPr>
              <a:xfrm>
                <a:off x="6574029" y="5004746"/>
                <a:ext cx="1589110" cy="774690"/>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3" name="Straight Connector 2162">
                <a:extLst>
                  <a:ext uri="{FF2B5EF4-FFF2-40B4-BE49-F238E27FC236}">
                    <a16:creationId xmlns:a16="http://schemas.microsoft.com/office/drawing/2014/main" id="{10BD6A2D-80CC-E36A-033E-0F6723143DC5}"/>
                  </a:ext>
                </a:extLst>
              </p:cNvPr>
              <p:cNvCxnSpPr>
                <a:cxnSpLocks/>
              </p:cNvCxnSpPr>
              <p:nvPr/>
            </p:nvCxnSpPr>
            <p:spPr>
              <a:xfrm flipV="1">
                <a:off x="6605461" y="2992482"/>
                <a:ext cx="1598762" cy="996212"/>
              </a:xfrm>
              <a:prstGeom prst="line">
                <a:avLst/>
              </a:prstGeom>
              <a:ln w="4762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4" name="Straight Connector 2163">
                <a:extLst>
                  <a:ext uri="{FF2B5EF4-FFF2-40B4-BE49-F238E27FC236}">
                    <a16:creationId xmlns:a16="http://schemas.microsoft.com/office/drawing/2014/main" id="{24B17D8B-CFDC-2D3E-CFCC-68893B8CD032}"/>
                  </a:ext>
                </a:extLst>
              </p:cNvPr>
              <p:cNvCxnSpPr>
                <a:cxnSpLocks/>
                <a:stCxn id="2139" idx="10"/>
              </p:cNvCxnSpPr>
              <p:nvPr/>
            </p:nvCxnSpPr>
            <p:spPr>
              <a:xfrm flipV="1">
                <a:off x="6573815" y="4474822"/>
                <a:ext cx="1630408" cy="408473"/>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08B7E1B7-5F06-3C52-D652-910BBB7AA939}"/>
                  </a:ext>
                </a:extLst>
              </p:cNvPr>
              <p:cNvSpPr/>
              <p:nvPr/>
            </p:nvSpPr>
            <p:spPr>
              <a:xfrm>
                <a:off x="762001" y="1019175"/>
                <a:ext cx="6515100" cy="5290185"/>
              </a:xfrm>
              <a:prstGeom prst="roundRect">
                <a:avLst/>
              </a:prstGeom>
              <a:noFill/>
              <a:ln w="25400">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grpSp>
            <p:nvGrpSpPr>
              <p:cNvPr id="2134" name="Group 2133">
                <a:extLst>
                  <a:ext uri="{FF2B5EF4-FFF2-40B4-BE49-F238E27FC236}">
                    <a16:creationId xmlns:a16="http://schemas.microsoft.com/office/drawing/2014/main" id="{FAB83D45-7A03-F520-BD10-217DFB851E18}"/>
                  </a:ext>
                </a:extLst>
              </p:cNvPr>
              <p:cNvGrpSpPr/>
              <p:nvPr/>
            </p:nvGrpSpPr>
            <p:grpSpPr>
              <a:xfrm>
                <a:off x="7842248" y="1263603"/>
                <a:ext cx="2753162" cy="4958921"/>
                <a:chOff x="7861298" y="612622"/>
                <a:chExt cx="2753162" cy="5014370"/>
              </a:xfrm>
            </p:grpSpPr>
            <p:grpSp>
              <p:nvGrpSpPr>
                <p:cNvPr id="13" name="Group 12">
                  <a:extLst>
                    <a:ext uri="{FF2B5EF4-FFF2-40B4-BE49-F238E27FC236}">
                      <a16:creationId xmlns:a16="http://schemas.microsoft.com/office/drawing/2014/main" id="{A984221E-86EE-109B-4FB7-9F35433AE6E5}"/>
                    </a:ext>
                  </a:extLst>
                </p:cNvPr>
                <p:cNvGrpSpPr/>
                <p:nvPr/>
              </p:nvGrpSpPr>
              <p:grpSpPr>
                <a:xfrm>
                  <a:off x="7861298" y="612622"/>
                  <a:ext cx="2753162" cy="4906585"/>
                  <a:chOff x="7794616" y="558019"/>
                  <a:chExt cx="2753162" cy="4906585"/>
                </a:xfrm>
              </p:grpSpPr>
              <p:pic>
                <p:nvPicPr>
                  <p:cNvPr id="4" name="Picture 3" descr="A satellite dish with waves coming out of it&#10;&#10;AI-generated content may be incorrect.">
                    <a:extLst>
                      <a:ext uri="{FF2B5EF4-FFF2-40B4-BE49-F238E27FC236}">
                        <a16:creationId xmlns:a16="http://schemas.microsoft.com/office/drawing/2014/main" id="{F0CD40AA-68A9-20CF-108E-31FE21E1CCD5}"/>
                      </a:ext>
                    </a:extLst>
                  </p:cNvPr>
                  <p:cNvPicPr>
                    <a:picLocks noChangeAspect="1"/>
                  </p:cNvPicPr>
                  <p:nvPr/>
                </p:nvPicPr>
                <p:blipFill>
                  <a:blip r:embed="rId5">
                    <a:duotone>
                      <a:schemeClr val="accent5">
                        <a:shade val="45000"/>
                        <a:satMod val="135000"/>
                      </a:schemeClr>
                      <a:prstClr val="white"/>
                    </a:duotone>
                  </a:blip>
                  <a:stretch>
                    <a:fillRect/>
                  </a:stretch>
                </p:blipFill>
                <p:spPr>
                  <a:xfrm>
                    <a:off x="9221983" y="808235"/>
                    <a:ext cx="871537" cy="1047333"/>
                  </a:xfrm>
                  <a:prstGeom prst="rect">
                    <a:avLst/>
                  </a:prstGeom>
                  <a:noFill/>
                </p:spPr>
              </p:pic>
              <p:pic>
                <p:nvPicPr>
                  <p:cNvPr id="2" name="Picture 1" descr="A satellite dish with waves coming out of it&#10;&#10;AI-generated content may be incorrect.">
                    <a:extLst>
                      <a:ext uri="{FF2B5EF4-FFF2-40B4-BE49-F238E27FC236}">
                        <a16:creationId xmlns:a16="http://schemas.microsoft.com/office/drawing/2014/main" id="{8AC4B6F3-F1B5-6689-E8F5-3119EDB7E267}"/>
                      </a:ext>
                    </a:extLst>
                  </p:cNvPr>
                  <p:cNvPicPr>
                    <a:picLocks noChangeAspect="1"/>
                  </p:cNvPicPr>
                  <p:nvPr/>
                </p:nvPicPr>
                <p:blipFill>
                  <a:blip r:embed="rId5">
                    <a:duotone>
                      <a:schemeClr val="accent5">
                        <a:shade val="45000"/>
                        <a:satMod val="135000"/>
                      </a:schemeClr>
                      <a:prstClr val="white"/>
                    </a:duotone>
                  </a:blip>
                  <a:stretch>
                    <a:fillRect/>
                  </a:stretch>
                </p:blipFill>
                <p:spPr>
                  <a:xfrm>
                    <a:off x="9263977" y="2962668"/>
                    <a:ext cx="871537" cy="1047333"/>
                  </a:xfrm>
                  <a:prstGeom prst="rect">
                    <a:avLst/>
                  </a:prstGeom>
                  <a:noFill/>
                </p:spPr>
              </p:pic>
              <p:pic>
                <p:nvPicPr>
                  <p:cNvPr id="3" name="Picture 2" descr="A satellite dish with waves coming out of it&#10;&#10;AI-generated content may be incorrect.">
                    <a:extLst>
                      <a:ext uri="{FF2B5EF4-FFF2-40B4-BE49-F238E27FC236}">
                        <a16:creationId xmlns:a16="http://schemas.microsoft.com/office/drawing/2014/main" id="{7A1E0768-54DF-A69C-0AB7-570782DFA025}"/>
                      </a:ext>
                    </a:extLst>
                  </p:cNvPr>
                  <p:cNvPicPr>
                    <a:picLocks noChangeAspect="1"/>
                  </p:cNvPicPr>
                  <p:nvPr/>
                </p:nvPicPr>
                <p:blipFill>
                  <a:blip r:embed="rId5">
                    <a:duotone>
                      <a:schemeClr val="accent5">
                        <a:shade val="45000"/>
                        <a:satMod val="135000"/>
                      </a:schemeClr>
                      <a:prstClr val="white"/>
                    </a:duotone>
                  </a:blip>
                  <a:stretch>
                    <a:fillRect/>
                  </a:stretch>
                </p:blipFill>
                <p:spPr>
                  <a:xfrm>
                    <a:off x="9059663" y="4417271"/>
                    <a:ext cx="871537" cy="1047333"/>
                  </a:xfrm>
                  <a:prstGeom prst="rect">
                    <a:avLst/>
                  </a:prstGeom>
                  <a:noFill/>
                </p:spPr>
              </p:pic>
              <p:sp>
                <p:nvSpPr>
                  <p:cNvPr id="8" name="TextBox 7">
                    <a:extLst>
                      <a:ext uri="{FF2B5EF4-FFF2-40B4-BE49-F238E27FC236}">
                        <a16:creationId xmlns:a16="http://schemas.microsoft.com/office/drawing/2014/main" id="{9C735C49-5BBB-FECB-FE3F-F1F319F04814}"/>
                      </a:ext>
                    </a:extLst>
                  </p:cNvPr>
                  <p:cNvSpPr txBox="1"/>
                  <p:nvPr/>
                </p:nvSpPr>
                <p:spPr>
                  <a:xfrm>
                    <a:off x="8939205" y="558019"/>
                    <a:ext cx="1608573" cy="293201"/>
                  </a:xfrm>
                  <a:prstGeom prst="rect">
                    <a:avLst/>
                  </a:prstGeom>
                  <a:noFill/>
                </p:spPr>
                <p:txBody>
                  <a:bodyPr wrap="square" lIns="0" tIns="0" rIns="0" bIns="0" rtlCol="0">
                    <a:noAutofit/>
                  </a:bodyPr>
                  <a:lstStyle/>
                  <a:p>
                    <a:pPr algn="l"/>
                    <a:r>
                      <a:rPr lang="en-US" dirty="0">
                        <a:solidFill>
                          <a:schemeClr val="tx1">
                            <a:lumMod val="85000"/>
                            <a:lumOff val="15000"/>
                          </a:schemeClr>
                        </a:solidFill>
                      </a:rPr>
                      <a:t>Hub Antennas</a:t>
                    </a:r>
                  </a:p>
                </p:txBody>
              </p:sp>
              <p:sp>
                <p:nvSpPr>
                  <p:cNvPr id="10" name="TextBox 9">
                    <a:extLst>
                      <a:ext uri="{FF2B5EF4-FFF2-40B4-BE49-F238E27FC236}">
                        <a16:creationId xmlns:a16="http://schemas.microsoft.com/office/drawing/2014/main" id="{BA9A00CC-212B-D24D-7F7A-894ED13C0DED}"/>
                      </a:ext>
                    </a:extLst>
                  </p:cNvPr>
                  <p:cNvSpPr txBox="1"/>
                  <p:nvPr/>
                </p:nvSpPr>
                <p:spPr>
                  <a:xfrm>
                    <a:off x="7794616" y="1165161"/>
                    <a:ext cx="1608573" cy="293201"/>
                  </a:xfrm>
                  <a:prstGeom prst="rect">
                    <a:avLst/>
                  </a:prstGeom>
                  <a:noFill/>
                </p:spPr>
                <p:txBody>
                  <a:bodyPr wrap="square" lIns="0" tIns="0" rIns="0" bIns="0" rtlCol="0">
                    <a:noAutofit/>
                  </a:bodyPr>
                  <a:lstStyle/>
                  <a:p>
                    <a:r>
                      <a:rPr lang="en-US" sz="1400" dirty="0">
                        <a:solidFill>
                          <a:schemeClr val="tx1">
                            <a:lumMod val="85000"/>
                            <a:lumOff val="15000"/>
                          </a:schemeClr>
                        </a:solidFill>
                      </a:rPr>
                      <a:t>Digital IF</a:t>
                    </a:r>
                  </a:p>
                  <a:p>
                    <a:r>
                      <a:rPr lang="en-US" sz="1400" dirty="0">
                        <a:solidFill>
                          <a:schemeClr val="tx1">
                            <a:lumMod val="85000"/>
                            <a:lumOff val="15000"/>
                          </a:schemeClr>
                        </a:solidFill>
                      </a:rPr>
                      <a:t>Converters</a:t>
                    </a:r>
                  </a:p>
                </p:txBody>
              </p:sp>
            </p:grpSp>
            <p:grpSp>
              <p:nvGrpSpPr>
                <p:cNvPr id="2133" name="Group 2132">
                  <a:extLst>
                    <a:ext uri="{FF2B5EF4-FFF2-40B4-BE49-F238E27FC236}">
                      <a16:creationId xmlns:a16="http://schemas.microsoft.com/office/drawing/2014/main" id="{44EF22B2-06FB-D693-8EC4-972FB6C49D78}"/>
                    </a:ext>
                  </a:extLst>
                </p:cNvPr>
                <p:cNvGrpSpPr/>
                <p:nvPr/>
              </p:nvGrpSpPr>
              <p:grpSpPr>
                <a:xfrm>
                  <a:off x="8041776" y="1635055"/>
                  <a:ext cx="953226" cy="3991937"/>
                  <a:chOff x="8041776" y="1635055"/>
                  <a:chExt cx="953226" cy="3991937"/>
                </a:xfrm>
              </p:grpSpPr>
              <p:pic>
                <p:nvPicPr>
                  <p:cNvPr id="2130" name="Picture 2" descr="Analog Signal PNG Images, Analog Signal Clipart Free Download">
                    <a:extLst>
                      <a:ext uri="{FF2B5EF4-FFF2-40B4-BE49-F238E27FC236}">
                        <a16:creationId xmlns:a16="http://schemas.microsoft.com/office/drawing/2014/main" id="{74FD313B-2B1D-F872-9F4F-BA45C37F4E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82189" y="1635055"/>
                    <a:ext cx="812813" cy="845784"/>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2" descr="Analog Signal PNG Images, Analog Signal Clipart Free Download">
                    <a:extLst>
                      <a:ext uri="{FF2B5EF4-FFF2-40B4-BE49-F238E27FC236}">
                        <a16:creationId xmlns:a16="http://schemas.microsoft.com/office/drawing/2014/main" id="{A16ABCBC-1661-6B1D-2A95-B3A68983934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0315" y="3501633"/>
                    <a:ext cx="812813" cy="845784"/>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2" descr="Analog Signal PNG Images, Analog Signal Clipart Free Download">
                    <a:extLst>
                      <a:ext uri="{FF2B5EF4-FFF2-40B4-BE49-F238E27FC236}">
                        <a16:creationId xmlns:a16="http://schemas.microsoft.com/office/drawing/2014/main" id="{366F135F-3180-0AFA-7808-6C3A088859C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1776" y="4781208"/>
                    <a:ext cx="812813" cy="84578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37" name="Graphic 33">
                <a:extLst>
                  <a:ext uri="{FF2B5EF4-FFF2-40B4-BE49-F238E27FC236}">
                    <a16:creationId xmlns:a16="http://schemas.microsoft.com/office/drawing/2014/main" id="{A918B6AD-D88E-A841-FB8F-781BCEDA7F89}"/>
                  </a:ext>
                </a:extLst>
              </p:cNvPr>
              <p:cNvGrpSpPr/>
              <p:nvPr/>
            </p:nvGrpSpPr>
            <p:grpSpPr>
              <a:xfrm>
                <a:off x="5569568" y="4375949"/>
                <a:ext cx="1280657" cy="889039"/>
                <a:chOff x="846632" y="4114800"/>
                <a:chExt cx="1714500" cy="1714500"/>
              </a:xfrm>
              <a:solidFill>
                <a:schemeClr val="accent6">
                  <a:lumMod val="60000"/>
                  <a:lumOff val="40000"/>
                </a:schemeClr>
              </a:solidFill>
            </p:grpSpPr>
            <p:sp>
              <p:nvSpPr>
                <p:cNvPr id="2138" name="Freeform: Shape 2137">
                  <a:extLst>
                    <a:ext uri="{FF2B5EF4-FFF2-40B4-BE49-F238E27FC236}">
                      <a16:creationId xmlns:a16="http://schemas.microsoft.com/office/drawing/2014/main" id="{FF417541-765E-7101-2C21-980102A13426}"/>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9" name="Freeform: Shape 2138">
                  <a:extLst>
                    <a:ext uri="{FF2B5EF4-FFF2-40B4-BE49-F238E27FC236}">
                      <a16:creationId xmlns:a16="http://schemas.microsoft.com/office/drawing/2014/main" id="{8D58A91E-9DBE-35C0-90A9-8696E02AE251}"/>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 name="Freeform: Shape 2139">
                  <a:extLst>
                    <a:ext uri="{FF2B5EF4-FFF2-40B4-BE49-F238E27FC236}">
                      <a16:creationId xmlns:a16="http://schemas.microsoft.com/office/drawing/2014/main" id="{E09E1763-3550-1F9C-BB07-CFF76A5A08B3}"/>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1" name="Freeform: Shape 2140">
                  <a:extLst>
                    <a:ext uri="{FF2B5EF4-FFF2-40B4-BE49-F238E27FC236}">
                      <a16:creationId xmlns:a16="http://schemas.microsoft.com/office/drawing/2014/main" id="{6DE6A6A9-C8BA-AE7C-F19C-5FE2D6D412A8}"/>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152" name="Graphic 33">
                <a:extLst>
                  <a:ext uri="{FF2B5EF4-FFF2-40B4-BE49-F238E27FC236}">
                    <a16:creationId xmlns:a16="http://schemas.microsoft.com/office/drawing/2014/main" id="{01B9122D-D6DD-4790-1CF5-BCAA2974EB2E}"/>
                  </a:ext>
                </a:extLst>
              </p:cNvPr>
              <p:cNvGrpSpPr/>
              <p:nvPr/>
            </p:nvGrpSpPr>
            <p:grpSpPr>
              <a:xfrm>
                <a:off x="5557044" y="3523925"/>
                <a:ext cx="1280657" cy="889039"/>
                <a:chOff x="846632" y="4114800"/>
                <a:chExt cx="1714500" cy="1714500"/>
              </a:xfrm>
              <a:solidFill>
                <a:schemeClr val="accent6">
                  <a:lumMod val="60000"/>
                  <a:lumOff val="40000"/>
                </a:schemeClr>
              </a:solidFill>
            </p:grpSpPr>
            <p:sp>
              <p:nvSpPr>
                <p:cNvPr id="2153" name="Freeform: Shape 2152">
                  <a:extLst>
                    <a:ext uri="{FF2B5EF4-FFF2-40B4-BE49-F238E27FC236}">
                      <a16:creationId xmlns:a16="http://schemas.microsoft.com/office/drawing/2014/main" id="{5E8A21E8-E19A-CC9C-FA4D-D70DDF5E586A}"/>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4" name="Freeform: Shape 2153">
                  <a:extLst>
                    <a:ext uri="{FF2B5EF4-FFF2-40B4-BE49-F238E27FC236}">
                      <a16:creationId xmlns:a16="http://schemas.microsoft.com/office/drawing/2014/main" id="{C12B77FD-E31E-8317-B501-CB9DA8E662D2}"/>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5" name="Freeform: Shape 2154">
                  <a:extLst>
                    <a:ext uri="{FF2B5EF4-FFF2-40B4-BE49-F238E27FC236}">
                      <a16:creationId xmlns:a16="http://schemas.microsoft.com/office/drawing/2014/main" id="{67065E8D-528C-C5AB-5D2B-3D08095D718A}"/>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6" name="Freeform: Shape 2155">
                  <a:extLst>
                    <a:ext uri="{FF2B5EF4-FFF2-40B4-BE49-F238E27FC236}">
                      <a16:creationId xmlns:a16="http://schemas.microsoft.com/office/drawing/2014/main" id="{21821AB9-E14C-D042-CF36-2FFB916EEDAC}"/>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2224" name="Group 2223">
              <a:extLst>
                <a:ext uri="{FF2B5EF4-FFF2-40B4-BE49-F238E27FC236}">
                  <a16:creationId xmlns:a16="http://schemas.microsoft.com/office/drawing/2014/main" id="{EB4D7BDF-C9D8-5F34-A160-3429210BE150}"/>
                </a:ext>
              </a:extLst>
            </p:cNvPr>
            <p:cNvGrpSpPr/>
            <p:nvPr/>
          </p:nvGrpSpPr>
          <p:grpSpPr>
            <a:xfrm>
              <a:off x="8678670" y="2603822"/>
              <a:ext cx="772151" cy="3423252"/>
              <a:chOff x="8678670" y="2603822"/>
              <a:chExt cx="772151" cy="3423252"/>
            </a:xfrm>
          </p:grpSpPr>
          <p:cxnSp>
            <p:nvCxnSpPr>
              <p:cNvPr id="2221" name="Straight Connector 2220">
                <a:extLst>
                  <a:ext uri="{FF2B5EF4-FFF2-40B4-BE49-F238E27FC236}">
                    <a16:creationId xmlns:a16="http://schemas.microsoft.com/office/drawing/2014/main" id="{A2B5F833-D2BB-6937-285B-EBE9861F5379}"/>
                  </a:ext>
                </a:extLst>
              </p:cNvPr>
              <p:cNvCxnSpPr>
                <a:cxnSpLocks/>
              </p:cNvCxnSpPr>
              <p:nvPr/>
            </p:nvCxnSpPr>
            <p:spPr>
              <a:xfrm flipV="1">
                <a:off x="8912032" y="2603822"/>
                <a:ext cx="538789" cy="156902"/>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2" name="Straight Connector 2221">
                <a:extLst>
                  <a:ext uri="{FF2B5EF4-FFF2-40B4-BE49-F238E27FC236}">
                    <a16:creationId xmlns:a16="http://schemas.microsoft.com/office/drawing/2014/main" id="{7DD51925-A662-5D72-F4BC-98668F218D8D}"/>
                  </a:ext>
                </a:extLst>
              </p:cNvPr>
              <p:cNvCxnSpPr/>
              <p:nvPr/>
            </p:nvCxnSpPr>
            <p:spPr>
              <a:xfrm>
                <a:off x="8678670" y="6027074"/>
                <a:ext cx="466725"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3" name="Straight Connector 2222">
                <a:extLst>
                  <a:ext uri="{FF2B5EF4-FFF2-40B4-BE49-F238E27FC236}">
                    <a16:creationId xmlns:a16="http://schemas.microsoft.com/office/drawing/2014/main" id="{0A779F8A-2FDC-15B0-8891-DD4B893C82EA}"/>
                  </a:ext>
                </a:extLst>
              </p:cNvPr>
              <p:cNvCxnSpPr/>
              <p:nvPr/>
            </p:nvCxnSpPr>
            <p:spPr>
              <a:xfrm>
                <a:off x="8802890" y="4538882"/>
                <a:ext cx="466725"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230" name="Group 2229">
            <a:extLst>
              <a:ext uri="{FF2B5EF4-FFF2-40B4-BE49-F238E27FC236}">
                <a16:creationId xmlns:a16="http://schemas.microsoft.com/office/drawing/2014/main" id="{764B95E3-D371-C7F8-C0BC-C86B142B2E96}"/>
              </a:ext>
            </a:extLst>
          </p:cNvPr>
          <p:cNvGrpSpPr/>
          <p:nvPr/>
        </p:nvGrpSpPr>
        <p:grpSpPr>
          <a:xfrm>
            <a:off x="2781951" y="6500356"/>
            <a:ext cx="3444535" cy="199565"/>
            <a:chOff x="2781951" y="6500356"/>
            <a:chExt cx="3444535" cy="199565"/>
          </a:xfrm>
        </p:grpSpPr>
        <p:cxnSp>
          <p:nvCxnSpPr>
            <p:cNvPr id="2228" name="Straight Connector 2227">
              <a:extLst>
                <a:ext uri="{FF2B5EF4-FFF2-40B4-BE49-F238E27FC236}">
                  <a16:creationId xmlns:a16="http://schemas.microsoft.com/office/drawing/2014/main" id="{E2131B5A-DAD0-9089-99D6-C9B5AAB921B3}"/>
                </a:ext>
              </a:extLst>
            </p:cNvPr>
            <p:cNvCxnSpPr/>
            <p:nvPr/>
          </p:nvCxnSpPr>
          <p:spPr>
            <a:xfrm>
              <a:off x="2781951" y="6617624"/>
              <a:ext cx="466725" cy="0"/>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29" name="TextBox 2228">
              <a:extLst>
                <a:ext uri="{FF2B5EF4-FFF2-40B4-BE49-F238E27FC236}">
                  <a16:creationId xmlns:a16="http://schemas.microsoft.com/office/drawing/2014/main" id="{9143336B-7827-8CB6-1C70-1FE4F5C73CD3}"/>
                </a:ext>
              </a:extLst>
            </p:cNvPr>
            <p:cNvSpPr txBox="1"/>
            <p:nvPr/>
          </p:nvSpPr>
          <p:spPr>
            <a:xfrm>
              <a:off x="3355784" y="6500356"/>
              <a:ext cx="2870702" cy="199565"/>
            </a:xfrm>
            <a:prstGeom prst="rect">
              <a:avLst/>
            </a:prstGeom>
            <a:noFill/>
          </p:spPr>
          <p:txBody>
            <a:bodyPr wrap="square" lIns="0" tIns="0" rIns="0" bIns="0" rtlCol="0">
              <a:noAutofit/>
            </a:bodyPr>
            <a:lstStyle/>
            <a:p>
              <a:pPr algn="l"/>
              <a:r>
                <a:rPr lang="en-US" sz="1400">
                  <a:solidFill>
                    <a:schemeClr val="tx1">
                      <a:lumMod val="85000"/>
                      <a:lumOff val="15000"/>
                    </a:schemeClr>
                  </a:solidFill>
                </a:rPr>
                <a:t>Coax (RF)</a:t>
              </a:r>
            </a:p>
          </p:txBody>
        </p:sp>
      </p:grpSp>
      <p:grpSp>
        <p:nvGrpSpPr>
          <p:cNvPr id="2231" name="Group 2230">
            <a:extLst>
              <a:ext uri="{FF2B5EF4-FFF2-40B4-BE49-F238E27FC236}">
                <a16:creationId xmlns:a16="http://schemas.microsoft.com/office/drawing/2014/main" id="{6260754C-E278-F150-7A4A-65B415F50E41}"/>
              </a:ext>
            </a:extLst>
          </p:cNvPr>
          <p:cNvGrpSpPr/>
          <p:nvPr/>
        </p:nvGrpSpPr>
        <p:grpSpPr>
          <a:xfrm>
            <a:off x="4791135" y="6504509"/>
            <a:ext cx="3444535" cy="199565"/>
            <a:chOff x="2781951" y="6500356"/>
            <a:chExt cx="3444535" cy="199565"/>
          </a:xfrm>
        </p:grpSpPr>
        <p:cxnSp>
          <p:nvCxnSpPr>
            <p:cNvPr id="2232" name="Straight Connector 2231">
              <a:extLst>
                <a:ext uri="{FF2B5EF4-FFF2-40B4-BE49-F238E27FC236}">
                  <a16:creationId xmlns:a16="http://schemas.microsoft.com/office/drawing/2014/main" id="{1420AF49-ABA9-DDE0-AE09-9175A7C7F63E}"/>
                </a:ext>
              </a:extLst>
            </p:cNvPr>
            <p:cNvCxnSpPr/>
            <p:nvPr/>
          </p:nvCxnSpPr>
          <p:spPr>
            <a:xfrm>
              <a:off x="2781951" y="6617624"/>
              <a:ext cx="466725"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33" name="TextBox 2232">
              <a:extLst>
                <a:ext uri="{FF2B5EF4-FFF2-40B4-BE49-F238E27FC236}">
                  <a16:creationId xmlns:a16="http://schemas.microsoft.com/office/drawing/2014/main" id="{ADA3A139-392C-67DB-FA8D-E12AAAEBCCD1}"/>
                </a:ext>
              </a:extLst>
            </p:cNvPr>
            <p:cNvSpPr txBox="1"/>
            <p:nvPr/>
          </p:nvSpPr>
          <p:spPr>
            <a:xfrm>
              <a:off x="3355784" y="6500356"/>
              <a:ext cx="2870702" cy="199565"/>
            </a:xfrm>
            <a:prstGeom prst="rect">
              <a:avLst/>
            </a:prstGeom>
            <a:noFill/>
          </p:spPr>
          <p:txBody>
            <a:bodyPr wrap="square" lIns="0" tIns="0" rIns="0" bIns="0" rtlCol="0">
              <a:noAutofit/>
            </a:bodyPr>
            <a:lstStyle/>
            <a:p>
              <a:pPr algn="l"/>
              <a:r>
                <a:rPr lang="en-US" sz="1400">
                  <a:solidFill>
                    <a:schemeClr val="tx1">
                      <a:lumMod val="85000"/>
                      <a:lumOff val="15000"/>
                    </a:schemeClr>
                  </a:solidFill>
                </a:rPr>
                <a:t>Fiber</a:t>
              </a:r>
            </a:p>
          </p:txBody>
        </p:sp>
      </p:grpSp>
      <p:sp>
        <p:nvSpPr>
          <p:cNvPr id="2117" name="TextBox 2116">
            <a:extLst>
              <a:ext uri="{FF2B5EF4-FFF2-40B4-BE49-F238E27FC236}">
                <a16:creationId xmlns:a16="http://schemas.microsoft.com/office/drawing/2014/main" id="{DA62E4D3-BCCD-651B-483D-0BF3A22C83C8}"/>
              </a:ext>
            </a:extLst>
          </p:cNvPr>
          <p:cNvSpPr txBox="1"/>
          <p:nvPr/>
        </p:nvSpPr>
        <p:spPr>
          <a:xfrm>
            <a:off x="1122700" y="1526532"/>
            <a:ext cx="1674108" cy="287205"/>
          </a:xfrm>
          <a:prstGeom prst="rect">
            <a:avLst/>
          </a:prstGeom>
          <a:noFill/>
        </p:spPr>
        <p:txBody>
          <a:bodyPr wrap="square" lIns="0" tIns="0" rIns="0" bIns="0" rtlCol="0">
            <a:noAutofit/>
          </a:bodyPr>
          <a:lstStyle/>
          <a:p>
            <a:pPr algn="l"/>
            <a:r>
              <a:rPr lang="en-US" sz="1400" dirty="0" err="1">
                <a:solidFill>
                  <a:schemeClr val="tx1">
                    <a:lumMod val="85000"/>
                    <a:lumOff val="15000"/>
                  </a:schemeClr>
                </a:solidFill>
              </a:rPr>
              <a:t>DIFIModems</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314842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CDE93-8B90-C2C4-9992-936D3B67903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F000363-4E98-8773-AC4C-CDA4899A78EE}"/>
              </a:ext>
            </a:extLst>
          </p:cNvPr>
          <p:cNvSpPr>
            <a:spLocks noGrp="1"/>
          </p:cNvSpPr>
          <p:nvPr>
            <p:ph type="title"/>
          </p:nvPr>
        </p:nvSpPr>
        <p:spPr>
          <a:xfrm>
            <a:off x="685800" y="548640"/>
            <a:ext cx="10515600" cy="369332"/>
          </a:xfrm>
        </p:spPr>
        <p:txBody>
          <a:bodyPr/>
          <a:lstStyle/>
          <a:p>
            <a:r>
              <a:rPr lang="en-US" dirty="0">
                <a:solidFill>
                  <a:schemeClr val="tx1"/>
                </a:solidFill>
              </a:rPr>
              <a:t>DIFI Real World Traffic Scenario: Failover Scenario</a:t>
            </a:r>
            <a:endParaRPr lang="en-US" dirty="0"/>
          </a:p>
        </p:txBody>
      </p:sp>
      <p:grpSp>
        <p:nvGrpSpPr>
          <p:cNvPr id="2227" name="Group 2226">
            <a:extLst>
              <a:ext uri="{FF2B5EF4-FFF2-40B4-BE49-F238E27FC236}">
                <a16:creationId xmlns:a16="http://schemas.microsoft.com/office/drawing/2014/main" id="{9ACBB9C2-C390-45A9-F255-EC75241AF612}"/>
              </a:ext>
            </a:extLst>
          </p:cNvPr>
          <p:cNvGrpSpPr/>
          <p:nvPr/>
        </p:nvGrpSpPr>
        <p:grpSpPr>
          <a:xfrm>
            <a:off x="1190695" y="1072428"/>
            <a:ext cx="6126972" cy="5066014"/>
            <a:chOff x="1190695" y="1072428"/>
            <a:chExt cx="6126972" cy="5066014"/>
          </a:xfrm>
        </p:grpSpPr>
        <p:sp>
          <p:nvSpPr>
            <p:cNvPr id="12" name="TextBox 11">
              <a:extLst>
                <a:ext uri="{FF2B5EF4-FFF2-40B4-BE49-F238E27FC236}">
                  <a16:creationId xmlns:a16="http://schemas.microsoft.com/office/drawing/2014/main" id="{1BCEB2B7-2487-C8CA-0265-FC081CC6E95E}"/>
                </a:ext>
              </a:extLst>
            </p:cNvPr>
            <p:cNvSpPr txBox="1"/>
            <p:nvPr/>
          </p:nvSpPr>
          <p:spPr>
            <a:xfrm>
              <a:off x="2980702" y="1072428"/>
              <a:ext cx="2002972" cy="382350"/>
            </a:xfrm>
            <a:prstGeom prst="rect">
              <a:avLst/>
            </a:prstGeom>
            <a:noFill/>
            <a:ln>
              <a:solidFill>
                <a:schemeClr val="tx1"/>
              </a:solidFill>
              <a:headEnd type="triangle" w="med" len="med"/>
              <a:tailEnd type="none" w="med" len="med"/>
            </a:ln>
          </p:spPr>
          <p:txBody>
            <a:bodyPr wrap="square" lIns="0" tIns="0" rIns="0" bIns="0" rtlCol="0">
              <a:noAutofit/>
            </a:bodyPr>
            <a:lstStyle/>
            <a:p>
              <a:pPr algn="l"/>
              <a:r>
                <a:rPr lang="en-US">
                  <a:solidFill>
                    <a:schemeClr val="tx1">
                      <a:lumMod val="85000"/>
                      <a:lumOff val="15000"/>
                    </a:schemeClr>
                  </a:solidFill>
                </a:rPr>
                <a:t>SATCOM Building</a:t>
              </a:r>
            </a:p>
          </p:txBody>
        </p:sp>
        <p:sp>
          <p:nvSpPr>
            <p:cNvPr id="2136" name="TextBox 2135">
              <a:extLst>
                <a:ext uri="{FF2B5EF4-FFF2-40B4-BE49-F238E27FC236}">
                  <a16:creationId xmlns:a16="http://schemas.microsoft.com/office/drawing/2014/main" id="{5682C85B-997A-C0E2-0FFF-EF11FE8CAFAF}"/>
                </a:ext>
              </a:extLst>
            </p:cNvPr>
            <p:cNvSpPr txBox="1"/>
            <p:nvPr/>
          </p:nvSpPr>
          <p:spPr>
            <a:xfrm>
              <a:off x="5812960" y="3257886"/>
              <a:ext cx="1504707" cy="417535"/>
            </a:xfrm>
            <a:prstGeom prst="rect">
              <a:avLst/>
            </a:prstGeom>
            <a:noFill/>
            <a:ln>
              <a:noFill/>
              <a:headEnd type="triangle" w="med" len="med"/>
              <a:tailEnd type="none" w="med" len="med"/>
            </a:ln>
          </p:spPr>
          <p:txBody>
            <a:bodyPr wrap="square" lIns="0" tIns="0" rIns="0" bIns="0" rtlCol="0">
              <a:noAutofit/>
            </a:bodyPr>
            <a:lstStyle/>
            <a:p>
              <a:pPr algn="l"/>
              <a:r>
                <a:rPr lang="en-US" sz="1400" dirty="0">
                  <a:solidFill>
                    <a:schemeClr val="tx1">
                      <a:lumMod val="85000"/>
                      <a:lumOff val="15000"/>
                    </a:schemeClr>
                  </a:solidFill>
                </a:rPr>
                <a:t>Digital IF Combiner</a:t>
              </a:r>
            </a:p>
          </p:txBody>
        </p:sp>
        <p:grpSp>
          <p:nvGrpSpPr>
            <p:cNvPr id="2203" name="Group 2202">
              <a:extLst>
                <a:ext uri="{FF2B5EF4-FFF2-40B4-BE49-F238E27FC236}">
                  <a16:creationId xmlns:a16="http://schemas.microsoft.com/office/drawing/2014/main" id="{D12FA366-61EE-EC2A-38FD-E1CB40A58B6D}"/>
                </a:ext>
              </a:extLst>
            </p:cNvPr>
            <p:cNvGrpSpPr/>
            <p:nvPr/>
          </p:nvGrpSpPr>
          <p:grpSpPr>
            <a:xfrm>
              <a:off x="2037361" y="1555980"/>
              <a:ext cx="3753839" cy="4223456"/>
              <a:chOff x="2037361" y="1555980"/>
              <a:chExt cx="3753839" cy="4223456"/>
            </a:xfrm>
          </p:grpSpPr>
          <p:cxnSp>
            <p:nvCxnSpPr>
              <p:cNvPr id="2197" name="Straight Connector 2196">
                <a:extLst>
                  <a:ext uri="{FF2B5EF4-FFF2-40B4-BE49-F238E27FC236}">
                    <a16:creationId xmlns:a16="http://schemas.microsoft.com/office/drawing/2014/main" id="{C96140E5-27E2-BA6B-EDFC-88F9038050FE}"/>
                  </a:ext>
                </a:extLst>
              </p:cNvPr>
              <p:cNvCxnSpPr>
                <a:cxnSpLocks/>
                <a:stCxn id="2114" idx="3"/>
              </p:cNvCxnSpPr>
              <p:nvPr/>
            </p:nvCxnSpPr>
            <p:spPr>
              <a:xfrm>
                <a:off x="2037361" y="4617546"/>
                <a:ext cx="2315807" cy="19180"/>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8" name="Straight Connector 2197">
                <a:extLst>
                  <a:ext uri="{FF2B5EF4-FFF2-40B4-BE49-F238E27FC236}">
                    <a16:creationId xmlns:a16="http://schemas.microsoft.com/office/drawing/2014/main" id="{4F7D3E89-21F3-4B13-9DB3-CF488DD8A30D}"/>
                  </a:ext>
                </a:extLst>
              </p:cNvPr>
              <p:cNvCxnSpPr>
                <a:cxnSpLocks/>
                <a:stCxn id="2115" idx="3"/>
                <a:endCxn id="42" idx="12"/>
              </p:cNvCxnSpPr>
              <p:nvPr/>
            </p:nvCxnSpPr>
            <p:spPr>
              <a:xfrm flipV="1">
                <a:off x="2037361" y="4831535"/>
                <a:ext cx="2346028" cy="947901"/>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1" name="Straight Connector 2190">
                <a:extLst>
                  <a:ext uri="{FF2B5EF4-FFF2-40B4-BE49-F238E27FC236}">
                    <a16:creationId xmlns:a16="http://schemas.microsoft.com/office/drawing/2014/main" id="{F6954EE3-6249-0991-DEEA-DD5984ECB6B7}"/>
                  </a:ext>
                </a:extLst>
              </p:cNvPr>
              <p:cNvCxnSpPr>
                <a:cxnSpLocks/>
                <a:stCxn id="2113" idx="3"/>
              </p:cNvCxnSpPr>
              <p:nvPr/>
            </p:nvCxnSpPr>
            <p:spPr>
              <a:xfrm>
                <a:off x="2037361" y="3822852"/>
                <a:ext cx="2315807" cy="243646"/>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0" name="Straight Connector 2189">
                <a:extLst>
                  <a:ext uri="{FF2B5EF4-FFF2-40B4-BE49-F238E27FC236}">
                    <a16:creationId xmlns:a16="http://schemas.microsoft.com/office/drawing/2014/main" id="{ABD3A7C0-99FD-AEDF-98F5-2793A8E62A54}"/>
                  </a:ext>
                </a:extLst>
              </p:cNvPr>
              <p:cNvCxnSpPr>
                <a:cxnSpLocks/>
                <a:stCxn id="2112" idx="3"/>
              </p:cNvCxnSpPr>
              <p:nvPr/>
            </p:nvCxnSpPr>
            <p:spPr>
              <a:xfrm>
                <a:off x="2037361" y="3029687"/>
                <a:ext cx="2306282" cy="357469"/>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8" name="Straight Connector 2187">
                <a:extLst>
                  <a:ext uri="{FF2B5EF4-FFF2-40B4-BE49-F238E27FC236}">
                    <a16:creationId xmlns:a16="http://schemas.microsoft.com/office/drawing/2014/main" id="{14847794-635F-B075-CEFA-6DF8136313E9}"/>
                  </a:ext>
                </a:extLst>
              </p:cNvPr>
              <p:cNvCxnSpPr>
                <a:cxnSpLocks/>
                <a:stCxn id="2111" idx="3"/>
              </p:cNvCxnSpPr>
              <p:nvPr/>
            </p:nvCxnSpPr>
            <p:spPr>
              <a:xfrm>
                <a:off x="2037361" y="2244815"/>
                <a:ext cx="2296757" cy="515909"/>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23" name="TextBox 2122">
                <a:extLst>
                  <a:ext uri="{FF2B5EF4-FFF2-40B4-BE49-F238E27FC236}">
                    <a16:creationId xmlns:a16="http://schemas.microsoft.com/office/drawing/2014/main" id="{794D555D-5015-7375-FFEA-175BE7D419A4}"/>
                  </a:ext>
                </a:extLst>
              </p:cNvPr>
              <p:cNvSpPr txBox="1"/>
              <p:nvPr/>
            </p:nvSpPr>
            <p:spPr>
              <a:xfrm>
                <a:off x="2733918" y="1555980"/>
                <a:ext cx="1504707" cy="463731"/>
              </a:xfrm>
              <a:prstGeom prst="rect">
                <a:avLst/>
              </a:prstGeom>
              <a:noFill/>
              <a:ln>
                <a:noFill/>
                <a:headEnd type="triangle" w="med" len="med"/>
                <a:tailEnd type="none" w="med" len="med"/>
              </a:ln>
            </p:spPr>
            <p:txBody>
              <a:bodyPr wrap="square" lIns="0" tIns="0" rIns="0" bIns="0" rtlCol="0">
                <a:noAutofit/>
              </a:bodyPr>
              <a:lstStyle/>
              <a:p>
                <a:pPr algn="l"/>
                <a:r>
                  <a:rPr lang="en-US" sz="1400">
                    <a:solidFill>
                      <a:schemeClr val="tx1">
                        <a:lumMod val="85000"/>
                        <a:lumOff val="15000"/>
                      </a:schemeClr>
                    </a:solidFill>
                  </a:rPr>
                  <a:t>Digital IF </a:t>
                </a:r>
              </a:p>
              <a:p>
                <a:pPr algn="l"/>
                <a:r>
                  <a:rPr lang="en-US" sz="1400">
                    <a:solidFill>
                      <a:schemeClr val="tx1">
                        <a:lumMod val="85000"/>
                        <a:lumOff val="15000"/>
                      </a:schemeClr>
                    </a:solidFill>
                  </a:rPr>
                  <a:t>Converters</a:t>
                </a:r>
              </a:p>
            </p:txBody>
          </p:sp>
          <p:grpSp>
            <p:nvGrpSpPr>
              <p:cNvPr id="2135" name="Group 2134">
                <a:extLst>
                  <a:ext uri="{FF2B5EF4-FFF2-40B4-BE49-F238E27FC236}">
                    <a16:creationId xmlns:a16="http://schemas.microsoft.com/office/drawing/2014/main" id="{794D30EC-1889-3CEB-60FC-E3D3B3BB4179}"/>
                  </a:ext>
                </a:extLst>
              </p:cNvPr>
              <p:cNvGrpSpPr/>
              <p:nvPr/>
            </p:nvGrpSpPr>
            <p:grpSpPr>
              <a:xfrm>
                <a:off x="4286493" y="2177505"/>
                <a:ext cx="1504707" cy="2673780"/>
                <a:chOff x="4591293" y="2177505"/>
                <a:chExt cx="1504707" cy="2673780"/>
              </a:xfrm>
            </p:grpSpPr>
            <p:grpSp>
              <p:nvGrpSpPr>
                <p:cNvPr id="14" name="Group 13">
                  <a:extLst>
                    <a:ext uri="{FF2B5EF4-FFF2-40B4-BE49-F238E27FC236}">
                      <a16:creationId xmlns:a16="http://schemas.microsoft.com/office/drawing/2014/main" id="{A08C4EFD-B3BF-CB8C-ED47-527AA3896534}"/>
                    </a:ext>
                  </a:extLst>
                </p:cNvPr>
                <p:cNvGrpSpPr/>
                <p:nvPr/>
              </p:nvGrpSpPr>
              <p:grpSpPr>
                <a:xfrm>
                  <a:off x="4650524" y="2487290"/>
                  <a:ext cx="597751" cy="521738"/>
                  <a:chOff x="8082121" y="1554861"/>
                  <a:chExt cx="690657" cy="646652"/>
                </a:xfrm>
              </p:grpSpPr>
              <p:sp>
                <p:nvSpPr>
                  <p:cNvPr id="15" name="Freeform 104">
                    <a:extLst>
                      <a:ext uri="{FF2B5EF4-FFF2-40B4-BE49-F238E27FC236}">
                        <a16:creationId xmlns:a16="http://schemas.microsoft.com/office/drawing/2014/main" id="{AC58869A-C5B9-AA38-1672-E869C7160C80}"/>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Freeform 105">
                    <a:extLst>
                      <a:ext uri="{FF2B5EF4-FFF2-40B4-BE49-F238E27FC236}">
                        <a16:creationId xmlns:a16="http://schemas.microsoft.com/office/drawing/2014/main" id="{83804AB4-833E-1127-EB9A-4A846C8CAA59}"/>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106">
                    <a:extLst>
                      <a:ext uri="{FF2B5EF4-FFF2-40B4-BE49-F238E27FC236}">
                        <a16:creationId xmlns:a16="http://schemas.microsoft.com/office/drawing/2014/main" id="{B59E029B-E7AD-2967-303E-186AD69D28B8}"/>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Freeform 107">
                    <a:extLst>
                      <a:ext uri="{FF2B5EF4-FFF2-40B4-BE49-F238E27FC236}">
                        <a16:creationId xmlns:a16="http://schemas.microsoft.com/office/drawing/2014/main" id="{2FF35932-853D-6142-D680-0F07FBC4634E}"/>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Freeform 108">
                    <a:extLst>
                      <a:ext uri="{FF2B5EF4-FFF2-40B4-BE49-F238E27FC236}">
                        <a16:creationId xmlns:a16="http://schemas.microsoft.com/office/drawing/2014/main" id="{6BA8D2FD-6FB9-D317-376A-6AF4EC41F9C9}"/>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Freeform 109">
                    <a:extLst>
                      <a:ext uri="{FF2B5EF4-FFF2-40B4-BE49-F238E27FC236}">
                        <a16:creationId xmlns:a16="http://schemas.microsoft.com/office/drawing/2014/main" id="{A1828DEF-FA84-F27A-9A37-B3979D272FB3}"/>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Freeform 110">
                    <a:extLst>
                      <a:ext uri="{FF2B5EF4-FFF2-40B4-BE49-F238E27FC236}">
                        <a16:creationId xmlns:a16="http://schemas.microsoft.com/office/drawing/2014/main" id="{CFEC551A-8D3A-C0F3-6CB6-6759484B4E6B}"/>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Freeform 111">
                    <a:extLst>
                      <a:ext uri="{FF2B5EF4-FFF2-40B4-BE49-F238E27FC236}">
                        <a16:creationId xmlns:a16="http://schemas.microsoft.com/office/drawing/2014/main" id="{3C382976-1279-33BA-076A-2AE823BAEFD2}"/>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Freeform 112">
                    <a:extLst>
                      <a:ext uri="{FF2B5EF4-FFF2-40B4-BE49-F238E27FC236}">
                        <a16:creationId xmlns:a16="http://schemas.microsoft.com/office/drawing/2014/main" id="{B72932FD-1FF3-00D6-6D86-C888A152B12A}"/>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Freeform 113">
                    <a:extLst>
                      <a:ext uri="{FF2B5EF4-FFF2-40B4-BE49-F238E27FC236}">
                        <a16:creationId xmlns:a16="http://schemas.microsoft.com/office/drawing/2014/main" id="{9C4EF70E-1317-B41F-21EA-94513AB4F54C}"/>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Freeform 114">
                    <a:extLst>
                      <a:ext uri="{FF2B5EF4-FFF2-40B4-BE49-F238E27FC236}">
                        <a16:creationId xmlns:a16="http://schemas.microsoft.com/office/drawing/2014/main" id="{5F7CEBF3-9BCF-3873-3935-0F077EDDFC39}"/>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Freeform 115">
                    <a:extLst>
                      <a:ext uri="{FF2B5EF4-FFF2-40B4-BE49-F238E27FC236}">
                        <a16:creationId xmlns:a16="http://schemas.microsoft.com/office/drawing/2014/main" id="{98E28674-9377-7697-6198-2FA61390E8D8}"/>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Freeform 116">
                    <a:extLst>
                      <a:ext uri="{FF2B5EF4-FFF2-40B4-BE49-F238E27FC236}">
                        <a16:creationId xmlns:a16="http://schemas.microsoft.com/office/drawing/2014/main" id="{127F1A6E-0D0D-7001-CF9A-DFFF0130AD24}"/>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Freeform 117">
                    <a:extLst>
                      <a:ext uri="{FF2B5EF4-FFF2-40B4-BE49-F238E27FC236}">
                        <a16:creationId xmlns:a16="http://schemas.microsoft.com/office/drawing/2014/main" id="{50202329-6C2F-59D7-3C77-AD2F4C0F0F4F}"/>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Freeform 118">
                    <a:extLst>
                      <a:ext uri="{FF2B5EF4-FFF2-40B4-BE49-F238E27FC236}">
                        <a16:creationId xmlns:a16="http://schemas.microsoft.com/office/drawing/2014/main" id="{BB03483F-A53E-3FFE-1213-E431D8485E1E}"/>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Freeform 119">
                    <a:extLst>
                      <a:ext uri="{FF2B5EF4-FFF2-40B4-BE49-F238E27FC236}">
                        <a16:creationId xmlns:a16="http://schemas.microsoft.com/office/drawing/2014/main" id="{9654E051-8549-35E4-23A1-9D9D62437706}"/>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Freeform 120">
                    <a:extLst>
                      <a:ext uri="{FF2B5EF4-FFF2-40B4-BE49-F238E27FC236}">
                        <a16:creationId xmlns:a16="http://schemas.microsoft.com/office/drawing/2014/main" id="{A385E167-9232-8905-BD17-60DC0A001DC1}"/>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Freeform 122">
                    <a:extLst>
                      <a:ext uri="{FF2B5EF4-FFF2-40B4-BE49-F238E27FC236}">
                        <a16:creationId xmlns:a16="http://schemas.microsoft.com/office/drawing/2014/main" id="{6B8D2CDA-A7C8-25AD-E5E6-FFDC47E43F13}"/>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Freeform 123">
                    <a:extLst>
                      <a:ext uri="{FF2B5EF4-FFF2-40B4-BE49-F238E27FC236}">
                        <a16:creationId xmlns:a16="http://schemas.microsoft.com/office/drawing/2014/main" id="{6B524C0A-4961-476B-AD28-52ACD32726CB}"/>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Freeform 124">
                    <a:extLst>
                      <a:ext uri="{FF2B5EF4-FFF2-40B4-BE49-F238E27FC236}">
                        <a16:creationId xmlns:a16="http://schemas.microsoft.com/office/drawing/2014/main" id="{DB8AFCC1-D2A7-C228-E2CC-1CADC672C30F}"/>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Freeform 126">
                    <a:extLst>
                      <a:ext uri="{FF2B5EF4-FFF2-40B4-BE49-F238E27FC236}">
                        <a16:creationId xmlns:a16="http://schemas.microsoft.com/office/drawing/2014/main" id="{465D5998-7C22-7A5D-B203-BF22BD02A460}"/>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Freeform 127">
                    <a:extLst>
                      <a:ext uri="{FF2B5EF4-FFF2-40B4-BE49-F238E27FC236}">
                        <a16:creationId xmlns:a16="http://schemas.microsoft.com/office/drawing/2014/main" id="{9627D435-BB3F-B6FD-57E5-D1BF1AEE6315}"/>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Freeform 128">
                    <a:extLst>
                      <a:ext uri="{FF2B5EF4-FFF2-40B4-BE49-F238E27FC236}">
                        <a16:creationId xmlns:a16="http://schemas.microsoft.com/office/drawing/2014/main" id="{1DEAA5A5-7628-BC1F-E238-D6F44D70DA93}"/>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Freeform 129">
                    <a:extLst>
                      <a:ext uri="{FF2B5EF4-FFF2-40B4-BE49-F238E27FC236}">
                        <a16:creationId xmlns:a16="http://schemas.microsoft.com/office/drawing/2014/main" id="{37FEDDC2-2828-054A-8A36-8CAC10F0FCF5}"/>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Freeform 130">
                    <a:extLst>
                      <a:ext uri="{FF2B5EF4-FFF2-40B4-BE49-F238E27FC236}">
                        <a16:creationId xmlns:a16="http://schemas.microsoft.com/office/drawing/2014/main" id="{A6F7DF6A-7578-1BC1-C3C5-B1F761E59D97}"/>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Freeform 131">
                    <a:extLst>
                      <a:ext uri="{FF2B5EF4-FFF2-40B4-BE49-F238E27FC236}">
                        <a16:creationId xmlns:a16="http://schemas.microsoft.com/office/drawing/2014/main" id="{4E0BBF69-8509-A200-EAE0-5ACF81ABEC21}"/>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1" name="Group 40">
                  <a:extLst>
                    <a:ext uri="{FF2B5EF4-FFF2-40B4-BE49-F238E27FC236}">
                      <a16:creationId xmlns:a16="http://schemas.microsoft.com/office/drawing/2014/main" id="{9B684CEC-2D9A-AC32-2A76-71A62080A302}"/>
                    </a:ext>
                  </a:extLst>
                </p:cNvPr>
                <p:cNvGrpSpPr/>
                <p:nvPr/>
              </p:nvGrpSpPr>
              <p:grpSpPr>
                <a:xfrm>
                  <a:off x="4671702" y="4329547"/>
                  <a:ext cx="597751" cy="521738"/>
                  <a:chOff x="8082121" y="1554861"/>
                  <a:chExt cx="690657" cy="646652"/>
                </a:xfrm>
              </p:grpSpPr>
              <p:sp>
                <p:nvSpPr>
                  <p:cNvPr id="42" name="Freeform 104">
                    <a:extLst>
                      <a:ext uri="{FF2B5EF4-FFF2-40B4-BE49-F238E27FC236}">
                        <a16:creationId xmlns:a16="http://schemas.microsoft.com/office/drawing/2014/main" id="{97CA1CC3-3FF6-F10B-E4CC-F0FC23C05305}"/>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Freeform 105">
                    <a:extLst>
                      <a:ext uri="{FF2B5EF4-FFF2-40B4-BE49-F238E27FC236}">
                        <a16:creationId xmlns:a16="http://schemas.microsoft.com/office/drawing/2014/main" id="{5122A36F-069D-BC1C-768E-B4F38C74DC8D}"/>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 name="Freeform 106">
                    <a:extLst>
                      <a:ext uri="{FF2B5EF4-FFF2-40B4-BE49-F238E27FC236}">
                        <a16:creationId xmlns:a16="http://schemas.microsoft.com/office/drawing/2014/main" id="{1CA54841-A96D-5C52-EC99-D42389409C42}"/>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Freeform 107">
                    <a:extLst>
                      <a:ext uri="{FF2B5EF4-FFF2-40B4-BE49-F238E27FC236}">
                        <a16:creationId xmlns:a16="http://schemas.microsoft.com/office/drawing/2014/main" id="{A68C9216-5CDE-E503-769A-98FA23092437}"/>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Freeform 108">
                    <a:extLst>
                      <a:ext uri="{FF2B5EF4-FFF2-40B4-BE49-F238E27FC236}">
                        <a16:creationId xmlns:a16="http://schemas.microsoft.com/office/drawing/2014/main" id="{1328CBFF-BCDB-12FD-641A-CA653DE4AA54}"/>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Freeform 109">
                    <a:extLst>
                      <a:ext uri="{FF2B5EF4-FFF2-40B4-BE49-F238E27FC236}">
                        <a16:creationId xmlns:a16="http://schemas.microsoft.com/office/drawing/2014/main" id="{F10F1F63-DB90-4DCA-7AD9-B03610D34C2A}"/>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Freeform 110">
                    <a:extLst>
                      <a:ext uri="{FF2B5EF4-FFF2-40B4-BE49-F238E27FC236}">
                        <a16:creationId xmlns:a16="http://schemas.microsoft.com/office/drawing/2014/main" id="{3A1E9AD3-8D9B-4116-A3AC-5A426975C3C3}"/>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Freeform 111">
                    <a:extLst>
                      <a:ext uri="{FF2B5EF4-FFF2-40B4-BE49-F238E27FC236}">
                        <a16:creationId xmlns:a16="http://schemas.microsoft.com/office/drawing/2014/main" id="{212BFC63-817E-CA13-04DC-D05C09D49D59}"/>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Freeform 112">
                    <a:extLst>
                      <a:ext uri="{FF2B5EF4-FFF2-40B4-BE49-F238E27FC236}">
                        <a16:creationId xmlns:a16="http://schemas.microsoft.com/office/drawing/2014/main" id="{4F0D7D62-A2A4-648E-EF3B-694A68DC4A9C}"/>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Freeform 113">
                    <a:extLst>
                      <a:ext uri="{FF2B5EF4-FFF2-40B4-BE49-F238E27FC236}">
                        <a16:creationId xmlns:a16="http://schemas.microsoft.com/office/drawing/2014/main" id="{ADFDC98D-E08E-B5F8-D97F-C9D43176F7D5}"/>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114">
                    <a:extLst>
                      <a:ext uri="{FF2B5EF4-FFF2-40B4-BE49-F238E27FC236}">
                        <a16:creationId xmlns:a16="http://schemas.microsoft.com/office/drawing/2014/main" id="{8CA050DC-A476-57D2-8121-3197860DDA17}"/>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115">
                    <a:extLst>
                      <a:ext uri="{FF2B5EF4-FFF2-40B4-BE49-F238E27FC236}">
                        <a16:creationId xmlns:a16="http://schemas.microsoft.com/office/drawing/2014/main" id="{EA6DD2FC-3592-602F-8015-E75121974ADE}"/>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116">
                    <a:extLst>
                      <a:ext uri="{FF2B5EF4-FFF2-40B4-BE49-F238E27FC236}">
                        <a16:creationId xmlns:a16="http://schemas.microsoft.com/office/drawing/2014/main" id="{D70D6B3F-44F4-8420-AAFB-DE066D6FC0DC}"/>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117">
                    <a:extLst>
                      <a:ext uri="{FF2B5EF4-FFF2-40B4-BE49-F238E27FC236}">
                        <a16:creationId xmlns:a16="http://schemas.microsoft.com/office/drawing/2014/main" id="{3CF933D3-2213-2341-EB1D-1975E4792783}"/>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118">
                    <a:extLst>
                      <a:ext uri="{FF2B5EF4-FFF2-40B4-BE49-F238E27FC236}">
                        <a16:creationId xmlns:a16="http://schemas.microsoft.com/office/drawing/2014/main" id="{F14F93F2-AF42-942C-A322-E8AF246F90CC}"/>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119">
                    <a:extLst>
                      <a:ext uri="{FF2B5EF4-FFF2-40B4-BE49-F238E27FC236}">
                        <a16:creationId xmlns:a16="http://schemas.microsoft.com/office/drawing/2014/main" id="{B6FED497-8674-8C9D-A9F5-B3D85CF95504}"/>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120">
                    <a:extLst>
                      <a:ext uri="{FF2B5EF4-FFF2-40B4-BE49-F238E27FC236}">
                        <a16:creationId xmlns:a16="http://schemas.microsoft.com/office/drawing/2014/main" id="{0F546AC2-A8EF-C284-5EC9-E61440BAD457}"/>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122">
                    <a:extLst>
                      <a:ext uri="{FF2B5EF4-FFF2-40B4-BE49-F238E27FC236}">
                        <a16:creationId xmlns:a16="http://schemas.microsoft.com/office/drawing/2014/main" id="{563DF94E-E296-5E00-A87B-02123F8F5FCE}"/>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123">
                    <a:extLst>
                      <a:ext uri="{FF2B5EF4-FFF2-40B4-BE49-F238E27FC236}">
                        <a16:creationId xmlns:a16="http://schemas.microsoft.com/office/drawing/2014/main" id="{EF546479-00E9-AC74-412B-42C1929B0049}"/>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124">
                    <a:extLst>
                      <a:ext uri="{FF2B5EF4-FFF2-40B4-BE49-F238E27FC236}">
                        <a16:creationId xmlns:a16="http://schemas.microsoft.com/office/drawing/2014/main" id="{1A928F5C-4892-64D0-C244-4D67E1AE7C7E}"/>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126">
                    <a:extLst>
                      <a:ext uri="{FF2B5EF4-FFF2-40B4-BE49-F238E27FC236}">
                        <a16:creationId xmlns:a16="http://schemas.microsoft.com/office/drawing/2014/main" id="{BC7CEFA2-55C1-B1F2-B4F7-B7964BB0EE78}"/>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Freeform 127">
                    <a:extLst>
                      <a:ext uri="{FF2B5EF4-FFF2-40B4-BE49-F238E27FC236}">
                        <a16:creationId xmlns:a16="http://schemas.microsoft.com/office/drawing/2014/main" id="{AAD4119E-5487-7C16-0E51-73DF784444F3}"/>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 name="Freeform 128">
                    <a:extLst>
                      <a:ext uri="{FF2B5EF4-FFF2-40B4-BE49-F238E27FC236}">
                        <a16:creationId xmlns:a16="http://schemas.microsoft.com/office/drawing/2014/main" id="{6D64B8FB-6776-49A4-3CF2-72C5314C9A4E}"/>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9" name="Freeform 129">
                    <a:extLst>
                      <a:ext uri="{FF2B5EF4-FFF2-40B4-BE49-F238E27FC236}">
                        <a16:creationId xmlns:a16="http://schemas.microsoft.com/office/drawing/2014/main" id="{5C37547C-27B4-70D0-CE4A-DB70D4C23FCD}"/>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1" name="Freeform 130">
                    <a:extLst>
                      <a:ext uri="{FF2B5EF4-FFF2-40B4-BE49-F238E27FC236}">
                        <a16:creationId xmlns:a16="http://schemas.microsoft.com/office/drawing/2014/main" id="{A8D7A285-FA04-930A-49B1-59592277E2EA}"/>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2" name="Freeform 131">
                    <a:extLst>
                      <a:ext uri="{FF2B5EF4-FFF2-40B4-BE49-F238E27FC236}">
                        <a16:creationId xmlns:a16="http://schemas.microsoft.com/office/drawing/2014/main" id="{0C831B37-C838-95A0-B4BF-49DA6D263633}"/>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53" name="Group 2052">
                  <a:extLst>
                    <a:ext uri="{FF2B5EF4-FFF2-40B4-BE49-F238E27FC236}">
                      <a16:creationId xmlns:a16="http://schemas.microsoft.com/office/drawing/2014/main" id="{A6E13C0D-ED3D-D2E3-788B-44C1922EDB30}"/>
                    </a:ext>
                  </a:extLst>
                </p:cNvPr>
                <p:cNvGrpSpPr/>
                <p:nvPr/>
              </p:nvGrpSpPr>
              <p:grpSpPr>
                <a:xfrm>
                  <a:off x="4664378" y="3089963"/>
                  <a:ext cx="597751" cy="521738"/>
                  <a:chOff x="8082121" y="1554861"/>
                  <a:chExt cx="690657" cy="646652"/>
                </a:xfrm>
              </p:grpSpPr>
              <p:sp>
                <p:nvSpPr>
                  <p:cNvPr id="2054" name="Freeform 104">
                    <a:extLst>
                      <a:ext uri="{FF2B5EF4-FFF2-40B4-BE49-F238E27FC236}">
                        <a16:creationId xmlns:a16="http://schemas.microsoft.com/office/drawing/2014/main" id="{C7F36FD0-7D4C-29AE-D91A-4E9AF61F3376}"/>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5" name="Freeform 105">
                    <a:extLst>
                      <a:ext uri="{FF2B5EF4-FFF2-40B4-BE49-F238E27FC236}">
                        <a16:creationId xmlns:a16="http://schemas.microsoft.com/office/drawing/2014/main" id="{FB7E01ED-CA9C-5E21-CA94-308E521D8109}"/>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6" name="Freeform 106">
                    <a:extLst>
                      <a:ext uri="{FF2B5EF4-FFF2-40B4-BE49-F238E27FC236}">
                        <a16:creationId xmlns:a16="http://schemas.microsoft.com/office/drawing/2014/main" id="{06511AAA-9E37-F5FD-040B-B50AB23F9F4F}"/>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7" name="Freeform 107">
                    <a:extLst>
                      <a:ext uri="{FF2B5EF4-FFF2-40B4-BE49-F238E27FC236}">
                        <a16:creationId xmlns:a16="http://schemas.microsoft.com/office/drawing/2014/main" id="{EBCAB2E1-A377-4232-E12B-58FFBE583DDC}"/>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8" name="Freeform 108">
                    <a:extLst>
                      <a:ext uri="{FF2B5EF4-FFF2-40B4-BE49-F238E27FC236}">
                        <a16:creationId xmlns:a16="http://schemas.microsoft.com/office/drawing/2014/main" id="{3B95155B-BE9B-8D09-2D43-C4116DA30255}"/>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9" name="Freeform 109">
                    <a:extLst>
                      <a:ext uri="{FF2B5EF4-FFF2-40B4-BE49-F238E27FC236}">
                        <a16:creationId xmlns:a16="http://schemas.microsoft.com/office/drawing/2014/main" id="{1C6E548C-14AF-5D86-06E4-333A71728D2F}"/>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0" name="Freeform 110">
                    <a:extLst>
                      <a:ext uri="{FF2B5EF4-FFF2-40B4-BE49-F238E27FC236}">
                        <a16:creationId xmlns:a16="http://schemas.microsoft.com/office/drawing/2014/main" id="{1C9BC929-F12B-1F05-24FB-10EC70F6E7B6}"/>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1" name="Freeform 111">
                    <a:extLst>
                      <a:ext uri="{FF2B5EF4-FFF2-40B4-BE49-F238E27FC236}">
                        <a16:creationId xmlns:a16="http://schemas.microsoft.com/office/drawing/2014/main" id="{1CA927AF-3068-927A-28F5-C0A6275ABA77}"/>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2" name="Freeform 112">
                    <a:extLst>
                      <a:ext uri="{FF2B5EF4-FFF2-40B4-BE49-F238E27FC236}">
                        <a16:creationId xmlns:a16="http://schemas.microsoft.com/office/drawing/2014/main" id="{9A1B9B3D-CB7E-7C6D-855B-7BCFC39FE0D1}"/>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3" name="Freeform 113">
                    <a:extLst>
                      <a:ext uri="{FF2B5EF4-FFF2-40B4-BE49-F238E27FC236}">
                        <a16:creationId xmlns:a16="http://schemas.microsoft.com/office/drawing/2014/main" id="{AB2EB884-8B7C-409F-7334-049DB3320E22}"/>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4" name="Freeform 114">
                    <a:extLst>
                      <a:ext uri="{FF2B5EF4-FFF2-40B4-BE49-F238E27FC236}">
                        <a16:creationId xmlns:a16="http://schemas.microsoft.com/office/drawing/2014/main" id="{55104C3B-C650-B1AB-67C5-B178C51011D9}"/>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5" name="Freeform 115">
                    <a:extLst>
                      <a:ext uri="{FF2B5EF4-FFF2-40B4-BE49-F238E27FC236}">
                        <a16:creationId xmlns:a16="http://schemas.microsoft.com/office/drawing/2014/main" id="{23E12EC7-4AD8-2A55-490E-E06CE8286B97}"/>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6" name="Freeform 116">
                    <a:extLst>
                      <a:ext uri="{FF2B5EF4-FFF2-40B4-BE49-F238E27FC236}">
                        <a16:creationId xmlns:a16="http://schemas.microsoft.com/office/drawing/2014/main" id="{85830C9E-90A4-3C0D-D7EC-4B05C8EA1CA9}"/>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7" name="Freeform 117">
                    <a:extLst>
                      <a:ext uri="{FF2B5EF4-FFF2-40B4-BE49-F238E27FC236}">
                        <a16:creationId xmlns:a16="http://schemas.microsoft.com/office/drawing/2014/main" id="{93AD6F76-EDBD-4CAA-A4D7-44C042459490}"/>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8" name="Freeform 118">
                    <a:extLst>
                      <a:ext uri="{FF2B5EF4-FFF2-40B4-BE49-F238E27FC236}">
                        <a16:creationId xmlns:a16="http://schemas.microsoft.com/office/drawing/2014/main" id="{11ACDAEB-E18A-1C2E-C755-2F4014DDFB36}"/>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9" name="Freeform 119">
                    <a:extLst>
                      <a:ext uri="{FF2B5EF4-FFF2-40B4-BE49-F238E27FC236}">
                        <a16:creationId xmlns:a16="http://schemas.microsoft.com/office/drawing/2014/main" id="{04176414-1772-59D3-8104-92471E62A165}"/>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0" name="Freeform 120">
                    <a:extLst>
                      <a:ext uri="{FF2B5EF4-FFF2-40B4-BE49-F238E27FC236}">
                        <a16:creationId xmlns:a16="http://schemas.microsoft.com/office/drawing/2014/main" id="{274CF51E-D5FE-C856-01A8-5FF9CDC2806E}"/>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1" name="Freeform 122">
                    <a:extLst>
                      <a:ext uri="{FF2B5EF4-FFF2-40B4-BE49-F238E27FC236}">
                        <a16:creationId xmlns:a16="http://schemas.microsoft.com/office/drawing/2014/main" id="{D43A0FA2-6926-797F-D4A0-7A79BCE03CD5}"/>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2" name="Freeform 123">
                    <a:extLst>
                      <a:ext uri="{FF2B5EF4-FFF2-40B4-BE49-F238E27FC236}">
                        <a16:creationId xmlns:a16="http://schemas.microsoft.com/office/drawing/2014/main" id="{60F831A4-2004-AC6E-5EDC-4FD69147CAC8}"/>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3" name="Freeform 124">
                    <a:extLst>
                      <a:ext uri="{FF2B5EF4-FFF2-40B4-BE49-F238E27FC236}">
                        <a16:creationId xmlns:a16="http://schemas.microsoft.com/office/drawing/2014/main" id="{83EB1758-DE9F-C741-615C-AAD90A698529}"/>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4" name="Freeform 126">
                    <a:extLst>
                      <a:ext uri="{FF2B5EF4-FFF2-40B4-BE49-F238E27FC236}">
                        <a16:creationId xmlns:a16="http://schemas.microsoft.com/office/drawing/2014/main" id="{7A8AC807-97C1-5228-81AC-3C29D3B6F334}"/>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5" name="Freeform 127">
                    <a:extLst>
                      <a:ext uri="{FF2B5EF4-FFF2-40B4-BE49-F238E27FC236}">
                        <a16:creationId xmlns:a16="http://schemas.microsoft.com/office/drawing/2014/main" id="{86A785C2-9440-1F17-C63F-C64DD0737EB1}"/>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6" name="Freeform 128">
                    <a:extLst>
                      <a:ext uri="{FF2B5EF4-FFF2-40B4-BE49-F238E27FC236}">
                        <a16:creationId xmlns:a16="http://schemas.microsoft.com/office/drawing/2014/main" id="{5A7B588A-157F-FBF6-8100-84BCC554A221}"/>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7" name="Freeform 129">
                    <a:extLst>
                      <a:ext uri="{FF2B5EF4-FFF2-40B4-BE49-F238E27FC236}">
                        <a16:creationId xmlns:a16="http://schemas.microsoft.com/office/drawing/2014/main" id="{01E8C822-F2DD-0662-5A65-0DF71AE6C58C}"/>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 name="Freeform 130">
                    <a:extLst>
                      <a:ext uri="{FF2B5EF4-FFF2-40B4-BE49-F238E27FC236}">
                        <a16:creationId xmlns:a16="http://schemas.microsoft.com/office/drawing/2014/main" id="{46031B86-C3B1-5590-2FC2-2FEC8E323F63}"/>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9" name="Freeform 131">
                    <a:extLst>
                      <a:ext uri="{FF2B5EF4-FFF2-40B4-BE49-F238E27FC236}">
                        <a16:creationId xmlns:a16="http://schemas.microsoft.com/office/drawing/2014/main" id="{2D4E44F3-9E54-64D5-E440-75DB1D026A88}"/>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80" name="Group 2079">
                  <a:extLst>
                    <a:ext uri="{FF2B5EF4-FFF2-40B4-BE49-F238E27FC236}">
                      <a16:creationId xmlns:a16="http://schemas.microsoft.com/office/drawing/2014/main" id="{55575BF1-520B-1DA1-69A5-9004A292F535}"/>
                    </a:ext>
                  </a:extLst>
                </p:cNvPr>
                <p:cNvGrpSpPr/>
                <p:nvPr/>
              </p:nvGrpSpPr>
              <p:grpSpPr>
                <a:xfrm>
                  <a:off x="4671305" y="3713417"/>
                  <a:ext cx="597751" cy="521738"/>
                  <a:chOff x="8082121" y="1554861"/>
                  <a:chExt cx="690657" cy="646652"/>
                </a:xfrm>
              </p:grpSpPr>
              <p:sp>
                <p:nvSpPr>
                  <p:cNvPr id="2081" name="Freeform 104">
                    <a:extLst>
                      <a:ext uri="{FF2B5EF4-FFF2-40B4-BE49-F238E27FC236}">
                        <a16:creationId xmlns:a16="http://schemas.microsoft.com/office/drawing/2014/main" id="{615C3CD5-B23B-0CDE-C944-B4C47EBFCA90}"/>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2" name="Freeform 105">
                    <a:extLst>
                      <a:ext uri="{FF2B5EF4-FFF2-40B4-BE49-F238E27FC236}">
                        <a16:creationId xmlns:a16="http://schemas.microsoft.com/office/drawing/2014/main" id="{A0DABA9F-5CEE-A884-B443-23F934982DB7}"/>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3" name="Freeform 106">
                    <a:extLst>
                      <a:ext uri="{FF2B5EF4-FFF2-40B4-BE49-F238E27FC236}">
                        <a16:creationId xmlns:a16="http://schemas.microsoft.com/office/drawing/2014/main" id="{4C34612C-935D-8DC1-CE38-4F140D35EAD4}"/>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4" name="Freeform 107">
                    <a:extLst>
                      <a:ext uri="{FF2B5EF4-FFF2-40B4-BE49-F238E27FC236}">
                        <a16:creationId xmlns:a16="http://schemas.microsoft.com/office/drawing/2014/main" id="{F47CE972-555B-B1C4-4717-520D30E0A7F5}"/>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5" name="Freeform 108">
                    <a:extLst>
                      <a:ext uri="{FF2B5EF4-FFF2-40B4-BE49-F238E27FC236}">
                        <a16:creationId xmlns:a16="http://schemas.microsoft.com/office/drawing/2014/main" id="{F54A62CF-10AD-379B-46E4-5399A8B7AA08}"/>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6" name="Freeform 109">
                    <a:extLst>
                      <a:ext uri="{FF2B5EF4-FFF2-40B4-BE49-F238E27FC236}">
                        <a16:creationId xmlns:a16="http://schemas.microsoft.com/office/drawing/2014/main" id="{98E080D8-818B-5F7D-E225-DE2F075594A6}"/>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7" name="Freeform 110">
                    <a:extLst>
                      <a:ext uri="{FF2B5EF4-FFF2-40B4-BE49-F238E27FC236}">
                        <a16:creationId xmlns:a16="http://schemas.microsoft.com/office/drawing/2014/main" id="{CAB32037-6B34-80BF-42B7-1CFE2BB5CC82}"/>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8" name="Freeform 111">
                    <a:extLst>
                      <a:ext uri="{FF2B5EF4-FFF2-40B4-BE49-F238E27FC236}">
                        <a16:creationId xmlns:a16="http://schemas.microsoft.com/office/drawing/2014/main" id="{0FD12216-1578-79A8-9066-577323E06A70}"/>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9" name="Freeform 112">
                    <a:extLst>
                      <a:ext uri="{FF2B5EF4-FFF2-40B4-BE49-F238E27FC236}">
                        <a16:creationId xmlns:a16="http://schemas.microsoft.com/office/drawing/2014/main" id="{B66DE656-6DD6-56C9-B7CC-58855A49571D}"/>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0" name="Freeform 113">
                    <a:extLst>
                      <a:ext uri="{FF2B5EF4-FFF2-40B4-BE49-F238E27FC236}">
                        <a16:creationId xmlns:a16="http://schemas.microsoft.com/office/drawing/2014/main" id="{851C3F9D-A544-EDCE-FE2A-EEE55E6DC90E}"/>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1" name="Freeform 114">
                    <a:extLst>
                      <a:ext uri="{FF2B5EF4-FFF2-40B4-BE49-F238E27FC236}">
                        <a16:creationId xmlns:a16="http://schemas.microsoft.com/office/drawing/2014/main" id="{315EC53C-723F-F0F1-EDEA-5CC6228CB8A9}"/>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2" name="Freeform 115">
                    <a:extLst>
                      <a:ext uri="{FF2B5EF4-FFF2-40B4-BE49-F238E27FC236}">
                        <a16:creationId xmlns:a16="http://schemas.microsoft.com/office/drawing/2014/main" id="{A397F7CF-E03F-CB69-5686-A80DB9E1AEB5}"/>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3" name="Freeform 116">
                    <a:extLst>
                      <a:ext uri="{FF2B5EF4-FFF2-40B4-BE49-F238E27FC236}">
                        <a16:creationId xmlns:a16="http://schemas.microsoft.com/office/drawing/2014/main" id="{BC797AC1-C3E4-D082-80DF-96ED189026BB}"/>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4" name="Freeform 117">
                    <a:extLst>
                      <a:ext uri="{FF2B5EF4-FFF2-40B4-BE49-F238E27FC236}">
                        <a16:creationId xmlns:a16="http://schemas.microsoft.com/office/drawing/2014/main" id="{15F1BC30-66D4-B7E5-2565-C6B276AB2CE0}"/>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5" name="Freeform 118">
                    <a:extLst>
                      <a:ext uri="{FF2B5EF4-FFF2-40B4-BE49-F238E27FC236}">
                        <a16:creationId xmlns:a16="http://schemas.microsoft.com/office/drawing/2014/main" id="{7C72A526-E3D8-A3AF-0CE9-1F2A2ECB5CC4}"/>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6" name="Freeform 119">
                    <a:extLst>
                      <a:ext uri="{FF2B5EF4-FFF2-40B4-BE49-F238E27FC236}">
                        <a16:creationId xmlns:a16="http://schemas.microsoft.com/office/drawing/2014/main" id="{C11820EA-A4CB-F3F0-9BD9-81DE54B4D392}"/>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7" name="Freeform 120">
                    <a:extLst>
                      <a:ext uri="{FF2B5EF4-FFF2-40B4-BE49-F238E27FC236}">
                        <a16:creationId xmlns:a16="http://schemas.microsoft.com/office/drawing/2014/main" id="{1E7DC3A2-4311-8789-B27C-3307E18FB834}"/>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8" name="Freeform 122">
                    <a:extLst>
                      <a:ext uri="{FF2B5EF4-FFF2-40B4-BE49-F238E27FC236}">
                        <a16:creationId xmlns:a16="http://schemas.microsoft.com/office/drawing/2014/main" id="{3DD01AC2-6768-3451-11FC-83E8ECA371DC}"/>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9" name="Freeform 123">
                    <a:extLst>
                      <a:ext uri="{FF2B5EF4-FFF2-40B4-BE49-F238E27FC236}">
                        <a16:creationId xmlns:a16="http://schemas.microsoft.com/office/drawing/2014/main" id="{3B9EA782-671D-49C8-C464-8F20EC06E59B}"/>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0" name="Freeform 124">
                    <a:extLst>
                      <a:ext uri="{FF2B5EF4-FFF2-40B4-BE49-F238E27FC236}">
                        <a16:creationId xmlns:a16="http://schemas.microsoft.com/office/drawing/2014/main" id="{C27D8204-6190-1726-2328-DF3C3379D280}"/>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1" name="Freeform 126">
                    <a:extLst>
                      <a:ext uri="{FF2B5EF4-FFF2-40B4-BE49-F238E27FC236}">
                        <a16:creationId xmlns:a16="http://schemas.microsoft.com/office/drawing/2014/main" id="{B0D47647-F2CF-FDBD-795D-65FD97B60D5A}"/>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2" name="Freeform 127">
                    <a:extLst>
                      <a:ext uri="{FF2B5EF4-FFF2-40B4-BE49-F238E27FC236}">
                        <a16:creationId xmlns:a16="http://schemas.microsoft.com/office/drawing/2014/main" id="{96EE3CEE-EC4D-85C9-4F9B-B2D7F2DD5D93}"/>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3" name="Freeform 128">
                    <a:extLst>
                      <a:ext uri="{FF2B5EF4-FFF2-40B4-BE49-F238E27FC236}">
                        <a16:creationId xmlns:a16="http://schemas.microsoft.com/office/drawing/2014/main" id="{86B2B548-8562-D41E-50C8-1A00E7C496E4}"/>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4" name="Freeform 129">
                    <a:extLst>
                      <a:ext uri="{FF2B5EF4-FFF2-40B4-BE49-F238E27FC236}">
                        <a16:creationId xmlns:a16="http://schemas.microsoft.com/office/drawing/2014/main" id="{01F4D029-F653-9964-834A-1D9FCFB02182}"/>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5" name="Freeform 130">
                    <a:extLst>
                      <a:ext uri="{FF2B5EF4-FFF2-40B4-BE49-F238E27FC236}">
                        <a16:creationId xmlns:a16="http://schemas.microsoft.com/office/drawing/2014/main" id="{3792EC06-74B6-E40E-4800-73958577A9BD}"/>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6" name="Freeform 131">
                    <a:extLst>
                      <a:ext uri="{FF2B5EF4-FFF2-40B4-BE49-F238E27FC236}">
                        <a16:creationId xmlns:a16="http://schemas.microsoft.com/office/drawing/2014/main" id="{4E07FB70-5261-392A-E0C2-D3467364CC49}"/>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headEnd type="triangle" w="med" len="med"/>
                    <a:tailEnd type="none" w="med" len="med"/>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128" name="TextBox 2127">
                  <a:extLst>
                    <a:ext uri="{FF2B5EF4-FFF2-40B4-BE49-F238E27FC236}">
                      <a16:creationId xmlns:a16="http://schemas.microsoft.com/office/drawing/2014/main" id="{E859608D-C4B2-6C4D-5621-3371588A599D}"/>
                    </a:ext>
                  </a:extLst>
                </p:cNvPr>
                <p:cNvSpPr txBox="1"/>
                <p:nvPr/>
              </p:nvSpPr>
              <p:spPr>
                <a:xfrm>
                  <a:off x="4591293" y="2177505"/>
                  <a:ext cx="1504707" cy="287248"/>
                </a:xfrm>
                <a:prstGeom prst="rect">
                  <a:avLst/>
                </a:prstGeom>
                <a:noFill/>
                <a:ln>
                  <a:noFill/>
                  <a:headEnd type="triangle" w="med" len="med"/>
                  <a:tailEnd type="none" w="med" len="med"/>
                </a:ln>
              </p:spPr>
              <p:txBody>
                <a:bodyPr wrap="square" lIns="0" tIns="0" rIns="0" bIns="0" rtlCol="0">
                  <a:noAutofit/>
                </a:bodyPr>
                <a:lstStyle/>
                <a:p>
                  <a:pPr algn="l"/>
                  <a:r>
                    <a:rPr lang="en-US" sz="1400">
                      <a:solidFill>
                        <a:schemeClr val="tx1">
                          <a:lumMod val="85000"/>
                          <a:lumOff val="15000"/>
                        </a:schemeClr>
                      </a:solidFill>
                    </a:rPr>
                    <a:t>Network Switch</a:t>
                  </a:r>
                </a:p>
              </p:txBody>
            </p:sp>
          </p:grpSp>
        </p:grpSp>
        <p:grpSp>
          <p:nvGrpSpPr>
            <p:cNvPr id="2210" name="Group 2209">
              <a:extLst>
                <a:ext uri="{FF2B5EF4-FFF2-40B4-BE49-F238E27FC236}">
                  <a16:creationId xmlns:a16="http://schemas.microsoft.com/office/drawing/2014/main" id="{EFA7C34B-6B12-0C7D-4CC9-32A1F3DBB7BB}"/>
                </a:ext>
              </a:extLst>
            </p:cNvPr>
            <p:cNvGrpSpPr/>
            <p:nvPr/>
          </p:nvGrpSpPr>
          <p:grpSpPr>
            <a:xfrm>
              <a:off x="1190695" y="1885809"/>
              <a:ext cx="846666" cy="4252633"/>
              <a:chOff x="1190695" y="1885809"/>
              <a:chExt cx="846666" cy="4252633"/>
            </a:xfrm>
          </p:grpSpPr>
          <p:grpSp>
            <p:nvGrpSpPr>
              <p:cNvPr id="2127" name="Group 2126">
                <a:extLst>
                  <a:ext uri="{FF2B5EF4-FFF2-40B4-BE49-F238E27FC236}">
                    <a16:creationId xmlns:a16="http://schemas.microsoft.com/office/drawing/2014/main" id="{B7CFF982-5966-4734-3B7E-F24D16DB6845}"/>
                  </a:ext>
                </a:extLst>
              </p:cNvPr>
              <p:cNvGrpSpPr/>
              <p:nvPr/>
            </p:nvGrpSpPr>
            <p:grpSpPr>
              <a:xfrm>
                <a:off x="1190695" y="1885809"/>
                <a:ext cx="846666" cy="4252633"/>
                <a:chOff x="1190409" y="1797396"/>
                <a:chExt cx="813522" cy="4341423"/>
              </a:xfrm>
            </p:grpSpPr>
            <p:pic>
              <p:nvPicPr>
                <p:cNvPr id="2111" name="Picture 2110">
                  <a:extLst>
                    <a:ext uri="{FF2B5EF4-FFF2-40B4-BE49-F238E27FC236}">
                      <a16:creationId xmlns:a16="http://schemas.microsoft.com/office/drawing/2014/main" id="{2965112B-CFA0-AAE5-2E19-A3C23167A18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1797396"/>
                  <a:ext cx="813522" cy="733003"/>
                </a:xfrm>
                <a:prstGeom prst="rect">
                  <a:avLst/>
                </a:prstGeom>
                <a:ln>
                  <a:solidFill>
                    <a:schemeClr val="tx1"/>
                  </a:solidFill>
                  <a:headEnd type="triangle" w="med" len="med"/>
                  <a:tailEnd type="none" w="med" len="med"/>
                </a:ln>
              </p:spPr>
            </p:pic>
            <p:pic>
              <p:nvPicPr>
                <p:cNvPr id="2112" name="Picture 2111">
                  <a:extLst>
                    <a:ext uri="{FF2B5EF4-FFF2-40B4-BE49-F238E27FC236}">
                      <a16:creationId xmlns:a16="http://schemas.microsoft.com/office/drawing/2014/main" id="{AB48E1E7-22DF-CD1C-6BC3-1A5D943C0B2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2598655"/>
                  <a:ext cx="813522" cy="733003"/>
                </a:xfrm>
                <a:prstGeom prst="rect">
                  <a:avLst/>
                </a:prstGeom>
                <a:ln>
                  <a:solidFill>
                    <a:schemeClr val="tx1"/>
                  </a:solidFill>
                  <a:headEnd type="triangle" w="med" len="med"/>
                  <a:tailEnd type="none" w="med" len="med"/>
                </a:ln>
              </p:spPr>
            </p:pic>
            <p:pic>
              <p:nvPicPr>
                <p:cNvPr id="2113" name="Picture 2112">
                  <a:extLst>
                    <a:ext uri="{FF2B5EF4-FFF2-40B4-BE49-F238E27FC236}">
                      <a16:creationId xmlns:a16="http://schemas.microsoft.com/office/drawing/2014/main" id="{C06085D6-3889-600E-EA1E-0BF711FFA0F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3408381"/>
                  <a:ext cx="813522" cy="733003"/>
                </a:xfrm>
                <a:prstGeom prst="rect">
                  <a:avLst/>
                </a:prstGeom>
                <a:ln>
                  <a:solidFill>
                    <a:schemeClr val="tx1"/>
                  </a:solidFill>
                  <a:headEnd type="triangle" w="med" len="med"/>
                  <a:tailEnd type="none" w="med" len="med"/>
                </a:ln>
              </p:spPr>
            </p:pic>
            <p:pic>
              <p:nvPicPr>
                <p:cNvPr id="2114" name="Picture 2113">
                  <a:extLst>
                    <a:ext uri="{FF2B5EF4-FFF2-40B4-BE49-F238E27FC236}">
                      <a16:creationId xmlns:a16="http://schemas.microsoft.com/office/drawing/2014/main" id="{08F48DEB-5DDA-3C7B-EE83-43633176950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4219667"/>
                  <a:ext cx="813522" cy="733003"/>
                </a:xfrm>
                <a:prstGeom prst="rect">
                  <a:avLst/>
                </a:prstGeom>
                <a:ln>
                  <a:solidFill>
                    <a:schemeClr val="tx1"/>
                  </a:solidFill>
                  <a:headEnd type="triangle" w="med" len="med"/>
                  <a:tailEnd type="none" w="med" len="med"/>
                </a:ln>
              </p:spPr>
            </p:pic>
            <p:pic>
              <p:nvPicPr>
                <p:cNvPr id="2115" name="Picture 2114">
                  <a:extLst>
                    <a:ext uri="{FF2B5EF4-FFF2-40B4-BE49-F238E27FC236}">
                      <a16:creationId xmlns:a16="http://schemas.microsoft.com/office/drawing/2014/main" id="{C6DB4125-8A1C-7DFB-8E6B-3225787808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5405816"/>
                  <a:ext cx="813522" cy="733003"/>
                </a:xfrm>
                <a:prstGeom prst="rect">
                  <a:avLst/>
                </a:prstGeom>
                <a:ln>
                  <a:solidFill>
                    <a:schemeClr val="tx1"/>
                  </a:solidFill>
                  <a:headEnd type="triangle" w="med" len="med"/>
                  <a:tailEnd type="none" w="med" len="med"/>
                </a:ln>
              </p:spPr>
            </p:pic>
          </p:grpSp>
          <p:cxnSp>
            <p:nvCxnSpPr>
              <p:cNvPr id="2205" name="Straight Connector 2204">
                <a:extLst>
                  <a:ext uri="{FF2B5EF4-FFF2-40B4-BE49-F238E27FC236}">
                    <a16:creationId xmlns:a16="http://schemas.microsoft.com/office/drawing/2014/main" id="{62048622-7C00-F3FD-FDE5-99F192489FCD}"/>
                  </a:ext>
                </a:extLst>
              </p:cNvPr>
              <p:cNvCxnSpPr>
                <a:cxnSpLocks/>
                <a:stCxn id="2114" idx="2"/>
                <a:endCxn id="2115" idx="0"/>
              </p:cNvCxnSpPr>
              <p:nvPr/>
            </p:nvCxnSpPr>
            <p:spPr>
              <a:xfrm>
                <a:off x="1614028" y="4976552"/>
                <a:ext cx="0" cy="443878"/>
              </a:xfrm>
              <a:prstGeom prst="line">
                <a:avLst/>
              </a:prstGeom>
              <a:ln w="19050">
                <a:solidFill>
                  <a:srgbClr val="00B0F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225" name="Group 2224">
            <a:extLst>
              <a:ext uri="{FF2B5EF4-FFF2-40B4-BE49-F238E27FC236}">
                <a16:creationId xmlns:a16="http://schemas.microsoft.com/office/drawing/2014/main" id="{211A59F7-B1B1-AF60-3191-C2E9AD1F3551}"/>
              </a:ext>
            </a:extLst>
          </p:cNvPr>
          <p:cNvGrpSpPr/>
          <p:nvPr/>
        </p:nvGrpSpPr>
        <p:grpSpPr>
          <a:xfrm>
            <a:off x="762001" y="1019175"/>
            <a:ext cx="9833409" cy="5290185"/>
            <a:chOff x="762001" y="1019175"/>
            <a:chExt cx="9833409" cy="5290185"/>
          </a:xfrm>
        </p:grpSpPr>
        <p:grpSp>
          <p:nvGrpSpPr>
            <p:cNvPr id="2186" name="Group 2185">
              <a:extLst>
                <a:ext uri="{FF2B5EF4-FFF2-40B4-BE49-F238E27FC236}">
                  <a16:creationId xmlns:a16="http://schemas.microsoft.com/office/drawing/2014/main" id="{B8B5B5B1-B691-E906-764F-830448ADF370}"/>
                </a:ext>
              </a:extLst>
            </p:cNvPr>
            <p:cNvGrpSpPr/>
            <p:nvPr/>
          </p:nvGrpSpPr>
          <p:grpSpPr>
            <a:xfrm>
              <a:off x="762001" y="1019175"/>
              <a:ext cx="9833409" cy="5290185"/>
              <a:chOff x="762001" y="1019175"/>
              <a:chExt cx="9833409" cy="5290185"/>
            </a:xfrm>
          </p:grpSpPr>
          <p:cxnSp>
            <p:nvCxnSpPr>
              <p:cNvPr id="2172" name="Straight Connector 2171">
                <a:extLst>
                  <a:ext uri="{FF2B5EF4-FFF2-40B4-BE49-F238E27FC236}">
                    <a16:creationId xmlns:a16="http://schemas.microsoft.com/office/drawing/2014/main" id="{A928A11F-B58E-836C-EE12-41C1EBC0C9CC}"/>
                  </a:ext>
                </a:extLst>
              </p:cNvPr>
              <p:cNvCxnSpPr>
                <a:cxnSpLocks/>
              </p:cNvCxnSpPr>
              <p:nvPr/>
            </p:nvCxnSpPr>
            <p:spPr>
              <a:xfrm>
                <a:off x="4933950" y="4801058"/>
                <a:ext cx="914400" cy="0"/>
              </a:xfrm>
              <a:prstGeom prst="line">
                <a:avLst/>
              </a:prstGeom>
              <a:ln w="4445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5" name="Straight Connector 2164">
                <a:extLst>
                  <a:ext uri="{FF2B5EF4-FFF2-40B4-BE49-F238E27FC236}">
                    <a16:creationId xmlns:a16="http://schemas.microsoft.com/office/drawing/2014/main" id="{C5D61DD5-4112-137B-AE35-65A1DD543817}"/>
                  </a:ext>
                </a:extLst>
              </p:cNvPr>
              <p:cNvCxnSpPr>
                <a:cxnSpLocks/>
                <a:stCxn id="2138" idx="7"/>
              </p:cNvCxnSpPr>
              <p:nvPr/>
            </p:nvCxnSpPr>
            <p:spPr>
              <a:xfrm>
                <a:off x="6574029" y="5004746"/>
                <a:ext cx="1589110" cy="774690"/>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3" name="Straight Connector 2162">
                <a:extLst>
                  <a:ext uri="{FF2B5EF4-FFF2-40B4-BE49-F238E27FC236}">
                    <a16:creationId xmlns:a16="http://schemas.microsoft.com/office/drawing/2014/main" id="{9BF31B6C-DD8F-E783-B8BC-07038D1BC50D}"/>
                  </a:ext>
                </a:extLst>
              </p:cNvPr>
              <p:cNvCxnSpPr>
                <a:cxnSpLocks/>
              </p:cNvCxnSpPr>
              <p:nvPr/>
            </p:nvCxnSpPr>
            <p:spPr>
              <a:xfrm flipV="1">
                <a:off x="6605461" y="2992482"/>
                <a:ext cx="1598762" cy="996212"/>
              </a:xfrm>
              <a:prstGeom prst="line">
                <a:avLst/>
              </a:prstGeom>
              <a:ln w="1905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4" name="Straight Connector 2163">
                <a:extLst>
                  <a:ext uri="{FF2B5EF4-FFF2-40B4-BE49-F238E27FC236}">
                    <a16:creationId xmlns:a16="http://schemas.microsoft.com/office/drawing/2014/main" id="{1C34C8D0-E919-140A-F956-98886BF5C53D}"/>
                  </a:ext>
                </a:extLst>
              </p:cNvPr>
              <p:cNvCxnSpPr>
                <a:cxnSpLocks/>
                <a:stCxn id="2139" idx="10"/>
              </p:cNvCxnSpPr>
              <p:nvPr/>
            </p:nvCxnSpPr>
            <p:spPr>
              <a:xfrm flipV="1">
                <a:off x="6573815" y="4474822"/>
                <a:ext cx="1630408" cy="408473"/>
              </a:xfrm>
              <a:prstGeom prst="line">
                <a:avLst/>
              </a:prstGeom>
              <a:ln w="444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2257F2E-A8A4-0FAF-32D2-C37268E57C12}"/>
                  </a:ext>
                </a:extLst>
              </p:cNvPr>
              <p:cNvSpPr/>
              <p:nvPr/>
            </p:nvSpPr>
            <p:spPr>
              <a:xfrm>
                <a:off x="762001" y="1019175"/>
                <a:ext cx="6515100" cy="5290185"/>
              </a:xfrm>
              <a:prstGeom prst="roundRect">
                <a:avLst/>
              </a:prstGeom>
              <a:noFill/>
              <a:ln w="25400">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grpSp>
            <p:nvGrpSpPr>
              <p:cNvPr id="2134" name="Group 2133">
                <a:extLst>
                  <a:ext uri="{FF2B5EF4-FFF2-40B4-BE49-F238E27FC236}">
                    <a16:creationId xmlns:a16="http://schemas.microsoft.com/office/drawing/2014/main" id="{6813D8B4-0815-8DC1-2513-5ADF8ED18E3F}"/>
                  </a:ext>
                </a:extLst>
              </p:cNvPr>
              <p:cNvGrpSpPr/>
              <p:nvPr/>
            </p:nvGrpSpPr>
            <p:grpSpPr>
              <a:xfrm>
                <a:off x="7842248" y="1263603"/>
                <a:ext cx="2753162" cy="4958921"/>
                <a:chOff x="7861298" y="612622"/>
                <a:chExt cx="2753162" cy="5014370"/>
              </a:xfrm>
            </p:grpSpPr>
            <p:grpSp>
              <p:nvGrpSpPr>
                <p:cNvPr id="13" name="Group 12">
                  <a:extLst>
                    <a:ext uri="{FF2B5EF4-FFF2-40B4-BE49-F238E27FC236}">
                      <a16:creationId xmlns:a16="http://schemas.microsoft.com/office/drawing/2014/main" id="{A9306783-6EFA-AB8F-41FD-F5582651DB47}"/>
                    </a:ext>
                  </a:extLst>
                </p:cNvPr>
                <p:cNvGrpSpPr/>
                <p:nvPr/>
              </p:nvGrpSpPr>
              <p:grpSpPr>
                <a:xfrm>
                  <a:off x="7861298" y="612622"/>
                  <a:ext cx="2753162" cy="4906585"/>
                  <a:chOff x="7794616" y="558019"/>
                  <a:chExt cx="2753162" cy="4906585"/>
                </a:xfrm>
              </p:grpSpPr>
              <p:pic>
                <p:nvPicPr>
                  <p:cNvPr id="4" name="Picture 3" descr="A satellite dish with waves coming out of it&#10;&#10;AI-generated content may be incorrect.">
                    <a:extLst>
                      <a:ext uri="{FF2B5EF4-FFF2-40B4-BE49-F238E27FC236}">
                        <a16:creationId xmlns:a16="http://schemas.microsoft.com/office/drawing/2014/main" id="{53599366-ACBA-7CF2-2693-409F29C1C012}"/>
                      </a:ext>
                    </a:extLst>
                  </p:cNvPr>
                  <p:cNvPicPr>
                    <a:picLocks noChangeAspect="1"/>
                  </p:cNvPicPr>
                  <p:nvPr/>
                </p:nvPicPr>
                <p:blipFill>
                  <a:blip r:embed="rId5">
                    <a:duotone>
                      <a:schemeClr val="accent5">
                        <a:shade val="45000"/>
                        <a:satMod val="135000"/>
                      </a:schemeClr>
                      <a:prstClr val="white"/>
                    </a:duotone>
                  </a:blip>
                  <a:stretch>
                    <a:fillRect/>
                  </a:stretch>
                </p:blipFill>
                <p:spPr>
                  <a:xfrm>
                    <a:off x="9221983" y="808235"/>
                    <a:ext cx="871537" cy="1047333"/>
                  </a:xfrm>
                  <a:prstGeom prst="rect">
                    <a:avLst/>
                  </a:prstGeom>
                  <a:noFill/>
                </p:spPr>
              </p:pic>
              <p:pic>
                <p:nvPicPr>
                  <p:cNvPr id="2" name="Picture 1" descr="A satellite dish with waves coming out of it&#10;&#10;AI-generated content may be incorrect.">
                    <a:extLst>
                      <a:ext uri="{FF2B5EF4-FFF2-40B4-BE49-F238E27FC236}">
                        <a16:creationId xmlns:a16="http://schemas.microsoft.com/office/drawing/2014/main" id="{AFC58543-E342-A72D-BC20-F09F37ADBC11}"/>
                      </a:ext>
                    </a:extLst>
                  </p:cNvPr>
                  <p:cNvPicPr>
                    <a:picLocks noChangeAspect="1"/>
                  </p:cNvPicPr>
                  <p:nvPr/>
                </p:nvPicPr>
                <p:blipFill>
                  <a:blip r:embed="rId5">
                    <a:duotone>
                      <a:schemeClr val="accent5">
                        <a:shade val="45000"/>
                        <a:satMod val="135000"/>
                      </a:schemeClr>
                      <a:prstClr val="white"/>
                    </a:duotone>
                  </a:blip>
                  <a:stretch>
                    <a:fillRect/>
                  </a:stretch>
                </p:blipFill>
                <p:spPr>
                  <a:xfrm>
                    <a:off x="9263977" y="2962668"/>
                    <a:ext cx="871537" cy="1047333"/>
                  </a:xfrm>
                  <a:prstGeom prst="rect">
                    <a:avLst/>
                  </a:prstGeom>
                  <a:noFill/>
                </p:spPr>
              </p:pic>
              <p:pic>
                <p:nvPicPr>
                  <p:cNvPr id="3" name="Picture 2" descr="A satellite dish with waves coming out of it&#10;&#10;AI-generated content may be incorrect.">
                    <a:extLst>
                      <a:ext uri="{FF2B5EF4-FFF2-40B4-BE49-F238E27FC236}">
                        <a16:creationId xmlns:a16="http://schemas.microsoft.com/office/drawing/2014/main" id="{51C7F9A7-B98A-9883-6C22-F5AC45677FC6}"/>
                      </a:ext>
                    </a:extLst>
                  </p:cNvPr>
                  <p:cNvPicPr>
                    <a:picLocks noChangeAspect="1"/>
                  </p:cNvPicPr>
                  <p:nvPr/>
                </p:nvPicPr>
                <p:blipFill>
                  <a:blip r:embed="rId5">
                    <a:duotone>
                      <a:schemeClr val="accent5">
                        <a:shade val="45000"/>
                        <a:satMod val="135000"/>
                      </a:schemeClr>
                      <a:prstClr val="white"/>
                    </a:duotone>
                  </a:blip>
                  <a:stretch>
                    <a:fillRect/>
                  </a:stretch>
                </p:blipFill>
                <p:spPr>
                  <a:xfrm>
                    <a:off x="9059663" y="4417271"/>
                    <a:ext cx="871537" cy="1047333"/>
                  </a:xfrm>
                  <a:prstGeom prst="rect">
                    <a:avLst/>
                  </a:prstGeom>
                  <a:noFill/>
                </p:spPr>
              </p:pic>
              <p:sp>
                <p:nvSpPr>
                  <p:cNvPr id="8" name="TextBox 7">
                    <a:extLst>
                      <a:ext uri="{FF2B5EF4-FFF2-40B4-BE49-F238E27FC236}">
                        <a16:creationId xmlns:a16="http://schemas.microsoft.com/office/drawing/2014/main" id="{41604EB7-6D04-2147-6AF7-C4ACDEB46F18}"/>
                      </a:ext>
                    </a:extLst>
                  </p:cNvPr>
                  <p:cNvSpPr txBox="1"/>
                  <p:nvPr/>
                </p:nvSpPr>
                <p:spPr>
                  <a:xfrm>
                    <a:off x="8939205" y="558019"/>
                    <a:ext cx="1608573" cy="293201"/>
                  </a:xfrm>
                  <a:prstGeom prst="rect">
                    <a:avLst/>
                  </a:prstGeom>
                  <a:noFill/>
                </p:spPr>
                <p:txBody>
                  <a:bodyPr wrap="square" lIns="0" tIns="0" rIns="0" bIns="0" rtlCol="0">
                    <a:noAutofit/>
                  </a:bodyPr>
                  <a:lstStyle/>
                  <a:p>
                    <a:pPr algn="l"/>
                    <a:r>
                      <a:rPr lang="en-US" dirty="0">
                        <a:solidFill>
                          <a:schemeClr val="tx1">
                            <a:lumMod val="85000"/>
                            <a:lumOff val="15000"/>
                          </a:schemeClr>
                        </a:solidFill>
                      </a:rPr>
                      <a:t>Hub Antennas</a:t>
                    </a:r>
                  </a:p>
                </p:txBody>
              </p:sp>
              <p:sp>
                <p:nvSpPr>
                  <p:cNvPr id="10" name="TextBox 9">
                    <a:extLst>
                      <a:ext uri="{FF2B5EF4-FFF2-40B4-BE49-F238E27FC236}">
                        <a16:creationId xmlns:a16="http://schemas.microsoft.com/office/drawing/2014/main" id="{937E2B41-AECE-7676-7434-1881848A3658}"/>
                      </a:ext>
                    </a:extLst>
                  </p:cNvPr>
                  <p:cNvSpPr txBox="1"/>
                  <p:nvPr/>
                </p:nvSpPr>
                <p:spPr>
                  <a:xfrm>
                    <a:off x="7794616" y="1165161"/>
                    <a:ext cx="1608573" cy="293201"/>
                  </a:xfrm>
                  <a:prstGeom prst="rect">
                    <a:avLst/>
                  </a:prstGeom>
                  <a:noFill/>
                </p:spPr>
                <p:txBody>
                  <a:bodyPr wrap="square" lIns="0" tIns="0" rIns="0" bIns="0" rtlCol="0">
                    <a:noAutofit/>
                  </a:bodyPr>
                  <a:lstStyle/>
                  <a:p>
                    <a:r>
                      <a:rPr lang="en-US" sz="1400" dirty="0">
                        <a:solidFill>
                          <a:schemeClr val="tx1">
                            <a:lumMod val="85000"/>
                            <a:lumOff val="15000"/>
                          </a:schemeClr>
                        </a:solidFill>
                      </a:rPr>
                      <a:t>Digital IF</a:t>
                    </a:r>
                  </a:p>
                  <a:p>
                    <a:r>
                      <a:rPr lang="en-US" sz="1400" dirty="0">
                        <a:solidFill>
                          <a:schemeClr val="tx1">
                            <a:lumMod val="85000"/>
                            <a:lumOff val="15000"/>
                          </a:schemeClr>
                        </a:solidFill>
                      </a:rPr>
                      <a:t>Converters</a:t>
                    </a:r>
                  </a:p>
                </p:txBody>
              </p:sp>
            </p:grpSp>
            <p:grpSp>
              <p:nvGrpSpPr>
                <p:cNvPr id="2133" name="Group 2132">
                  <a:extLst>
                    <a:ext uri="{FF2B5EF4-FFF2-40B4-BE49-F238E27FC236}">
                      <a16:creationId xmlns:a16="http://schemas.microsoft.com/office/drawing/2014/main" id="{4BE9D2A7-D3EA-8672-D579-06000BE35268}"/>
                    </a:ext>
                  </a:extLst>
                </p:cNvPr>
                <p:cNvGrpSpPr/>
                <p:nvPr/>
              </p:nvGrpSpPr>
              <p:grpSpPr>
                <a:xfrm>
                  <a:off x="8041776" y="1635055"/>
                  <a:ext cx="953226" cy="3991937"/>
                  <a:chOff x="8041776" y="1635055"/>
                  <a:chExt cx="953226" cy="3991937"/>
                </a:xfrm>
              </p:grpSpPr>
              <p:pic>
                <p:nvPicPr>
                  <p:cNvPr id="2130" name="Picture 2" descr="Analog Signal PNG Images, Analog Signal Clipart Free Download">
                    <a:extLst>
                      <a:ext uri="{FF2B5EF4-FFF2-40B4-BE49-F238E27FC236}">
                        <a16:creationId xmlns:a16="http://schemas.microsoft.com/office/drawing/2014/main" id="{5E885D48-6B5E-7289-DC14-6DD7392565E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82189" y="1635055"/>
                    <a:ext cx="812813" cy="845784"/>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2" descr="Analog Signal PNG Images, Analog Signal Clipart Free Download">
                    <a:extLst>
                      <a:ext uri="{FF2B5EF4-FFF2-40B4-BE49-F238E27FC236}">
                        <a16:creationId xmlns:a16="http://schemas.microsoft.com/office/drawing/2014/main" id="{1D8677A4-9456-B96C-3B38-F2328073C68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0315" y="3501633"/>
                    <a:ext cx="812813" cy="845784"/>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2" descr="Analog Signal PNG Images, Analog Signal Clipart Free Download">
                    <a:extLst>
                      <a:ext uri="{FF2B5EF4-FFF2-40B4-BE49-F238E27FC236}">
                        <a16:creationId xmlns:a16="http://schemas.microsoft.com/office/drawing/2014/main" id="{09795C3D-A2AE-75D8-A169-DC94F5CD84F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1776" y="4781208"/>
                    <a:ext cx="812813" cy="84578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37" name="Graphic 33">
                <a:extLst>
                  <a:ext uri="{FF2B5EF4-FFF2-40B4-BE49-F238E27FC236}">
                    <a16:creationId xmlns:a16="http://schemas.microsoft.com/office/drawing/2014/main" id="{C98D6E3C-473F-1762-90AC-BCE4937F3841}"/>
                  </a:ext>
                </a:extLst>
              </p:cNvPr>
              <p:cNvGrpSpPr/>
              <p:nvPr/>
            </p:nvGrpSpPr>
            <p:grpSpPr>
              <a:xfrm>
                <a:off x="5569568" y="4375949"/>
                <a:ext cx="1280657" cy="889039"/>
                <a:chOff x="846632" y="4114800"/>
                <a:chExt cx="1714500" cy="1714500"/>
              </a:xfrm>
              <a:solidFill>
                <a:schemeClr val="accent6">
                  <a:lumMod val="60000"/>
                  <a:lumOff val="40000"/>
                </a:schemeClr>
              </a:solidFill>
            </p:grpSpPr>
            <p:sp>
              <p:nvSpPr>
                <p:cNvPr id="2138" name="Freeform: Shape 2137">
                  <a:extLst>
                    <a:ext uri="{FF2B5EF4-FFF2-40B4-BE49-F238E27FC236}">
                      <a16:creationId xmlns:a16="http://schemas.microsoft.com/office/drawing/2014/main" id="{7A29BE04-E791-B416-4626-C83671DCC3A7}"/>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9" name="Freeform: Shape 2138">
                  <a:extLst>
                    <a:ext uri="{FF2B5EF4-FFF2-40B4-BE49-F238E27FC236}">
                      <a16:creationId xmlns:a16="http://schemas.microsoft.com/office/drawing/2014/main" id="{6E4E6033-F884-F084-D73E-995ED7667C64}"/>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 name="Freeform: Shape 2139">
                  <a:extLst>
                    <a:ext uri="{FF2B5EF4-FFF2-40B4-BE49-F238E27FC236}">
                      <a16:creationId xmlns:a16="http://schemas.microsoft.com/office/drawing/2014/main" id="{82AE84AB-F5F0-110D-4E98-BF68E452348C}"/>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1" name="Freeform: Shape 2140">
                  <a:extLst>
                    <a:ext uri="{FF2B5EF4-FFF2-40B4-BE49-F238E27FC236}">
                      <a16:creationId xmlns:a16="http://schemas.microsoft.com/office/drawing/2014/main" id="{82D22CEF-57BB-3EAF-BD04-9E09357B9277}"/>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152" name="Graphic 33">
                <a:extLst>
                  <a:ext uri="{FF2B5EF4-FFF2-40B4-BE49-F238E27FC236}">
                    <a16:creationId xmlns:a16="http://schemas.microsoft.com/office/drawing/2014/main" id="{A620D397-E596-3F1F-673C-4003A65F7DCB}"/>
                  </a:ext>
                </a:extLst>
              </p:cNvPr>
              <p:cNvGrpSpPr/>
              <p:nvPr/>
            </p:nvGrpSpPr>
            <p:grpSpPr>
              <a:xfrm>
                <a:off x="5557044" y="3523925"/>
                <a:ext cx="1280657" cy="889039"/>
                <a:chOff x="846632" y="4114800"/>
                <a:chExt cx="1714500" cy="1714500"/>
              </a:xfrm>
              <a:solidFill>
                <a:schemeClr val="accent6">
                  <a:lumMod val="60000"/>
                  <a:lumOff val="40000"/>
                </a:schemeClr>
              </a:solidFill>
            </p:grpSpPr>
            <p:sp>
              <p:nvSpPr>
                <p:cNvPr id="2153" name="Freeform: Shape 2152">
                  <a:extLst>
                    <a:ext uri="{FF2B5EF4-FFF2-40B4-BE49-F238E27FC236}">
                      <a16:creationId xmlns:a16="http://schemas.microsoft.com/office/drawing/2014/main" id="{0534FA4F-BF66-9F62-A4EE-97EB8B25C419}"/>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4" name="Freeform: Shape 2153">
                  <a:extLst>
                    <a:ext uri="{FF2B5EF4-FFF2-40B4-BE49-F238E27FC236}">
                      <a16:creationId xmlns:a16="http://schemas.microsoft.com/office/drawing/2014/main" id="{9FD48D76-85DC-B01B-253F-ED55EAD49656}"/>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5" name="Freeform: Shape 2154">
                  <a:extLst>
                    <a:ext uri="{FF2B5EF4-FFF2-40B4-BE49-F238E27FC236}">
                      <a16:creationId xmlns:a16="http://schemas.microsoft.com/office/drawing/2014/main" id="{8B2F2255-7B24-0A50-780A-73C36A08B6FC}"/>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6" name="Freeform: Shape 2155">
                  <a:extLst>
                    <a:ext uri="{FF2B5EF4-FFF2-40B4-BE49-F238E27FC236}">
                      <a16:creationId xmlns:a16="http://schemas.microsoft.com/office/drawing/2014/main" id="{2DA8C0DE-ED6D-A369-3EC5-CC2124CD7970}"/>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2224" name="Group 2223">
              <a:extLst>
                <a:ext uri="{FF2B5EF4-FFF2-40B4-BE49-F238E27FC236}">
                  <a16:creationId xmlns:a16="http://schemas.microsoft.com/office/drawing/2014/main" id="{21D8695F-6B57-EAC3-5FAC-D5DB365900FA}"/>
                </a:ext>
              </a:extLst>
            </p:cNvPr>
            <p:cNvGrpSpPr/>
            <p:nvPr/>
          </p:nvGrpSpPr>
          <p:grpSpPr>
            <a:xfrm>
              <a:off x="8678670" y="2603822"/>
              <a:ext cx="772151" cy="3423252"/>
              <a:chOff x="8678670" y="2603822"/>
              <a:chExt cx="772151" cy="3423252"/>
            </a:xfrm>
          </p:grpSpPr>
          <p:cxnSp>
            <p:nvCxnSpPr>
              <p:cNvPr id="2221" name="Straight Connector 2220">
                <a:extLst>
                  <a:ext uri="{FF2B5EF4-FFF2-40B4-BE49-F238E27FC236}">
                    <a16:creationId xmlns:a16="http://schemas.microsoft.com/office/drawing/2014/main" id="{8C6491D4-977E-FADA-BEBA-46A9E6B94DA1}"/>
                  </a:ext>
                </a:extLst>
              </p:cNvPr>
              <p:cNvCxnSpPr>
                <a:cxnSpLocks/>
              </p:cNvCxnSpPr>
              <p:nvPr/>
            </p:nvCxnSpPr>
            <p:spPr>
              <a:xfrm flipV="1">
                <a:off x="8912032" y="2603822"/>
                <a:ext cx="538789" cy="156902"/>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2" name="Straight Connector 2221">
                <a:extLst>
                  <a:ext uri="{FF2B5EF4-FFF2-40B4-BE49-F238E27FC236}">
                    <a16:creationId xmlns:a16="http://schemas.microsoft.com/office/drawing/2014/main" id="{A6ABD42E-396C-F18F-5327-B4B213627AD0}"/>
                  </a:ext>
                </a:extLst>
              </p:cNvPr>
              <p:cNvCxnSpPr/>
              <p:nvPr/>
            </p:nvCxnSpPr>
            <p:spPr>
              <a:xfrm>
                <a:off x="8678670" y="6027074"/>
                <a:ext cx="466725"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3" name="Straight Connector 2222">
                <a:extLst>
                  <a:ext uri="{FF2B5EF4-FFF2-40B4-BE49-F238E27FC236}">
                    <a16:creationId xmlns:a16="http://schemas.microsoft.com/office/drawing/2014/main" id="{8171F7A3-29EC-DB0E-37BE-6C6A0BFF613D}"/>
                  </a:ext>
                </a:extLst>
              </p:cNvPr>
              <p:cNvCxnSpPr/>
              <p:nvPr/>
            </p:nvCxnSpPr>
            <p:spPr>
              <a:xfrm>
                <a:off x="8802890" y="4538882"/>
                <a:ext cx="466725" cy="0"/>
              </a:xfrm>
              <a:prstGeom prst="line">
                <a:avLst/>
              </a:prstGeom>
              <a:ln w="19050">
                <a:solidFill>
                  <a:schemeClr val="accent3">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230" name="Group 2229">
            <a:extLst>
              <a:ext uri="{FF2B5EF4-FFF2-40B4-BE49-F238E27FC236}">
                <a16:creationId xmlns:a16="http://schemas.microsoft.com/office/drawing/2014/main" id="{272B042D-DC82-D529-1CDF-23600C90B9A9}"/>
              </a:ext>
            </a:extLst>
          </p:cNvPr>
          <p:cNvGrpSpPr/>
          <p:nvPr/>
        </p:nvGrpSpPr>
        <p:grpSpPr>
          <a:xfrm>
            <a:off x="2781951" y="6500356"/>
            <a:ext cx="3444535" cy="199565"/>
            <a:chOff x="2781951" y="6500356"/>
            <a:chExt cx="3444535" cy="199565"/>
          </a:xfrm>
        </p:grpSpPr>
        <p:cxnSp>
          <p:nvCxnSpPr>
            <p:cNvPr id="2228" name="Straight Connector 2227">
              <a:extLst>
                <a:ext uri="{FF2B5EF4-FFF2-40B4-BE49-F238E27FC236}">
                  <a16:creationId xmlns:a16="http://schemas.microsoft.com/office/drawing/2014/main" id="{F371A3C3-D923-287C-B037-3C829D5E3CB8}"/>
                </a:ext>
              </a:extLst>
            </p:cNvPr>
            <p:cNvCxnSpPr/>
            <p:nvPr/>
          </p:nvCxnSpPr>
          <p:spPr>
            <a:xfrm>
              <a:off x="2781951" y="6617624"/>
              <a:ext cx="466725" cy="0"/>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29" name="TextBox 2228">
              <a:extLst>
                <a:ext uri="{FF2B5EF4-FFF2-40B4-BE49-F238E27FC236}">
                  <a16:creationId xmlns:a16="http://schemas.microsoft.com/office/drawing/2014/main" id="{50299BCE-2735-369C-D78D-598FE6CDBC67}"/>
                </a:ext>
              </a:extLst>
            </p:cNvPr>
            <p:cNvSpPr txBox="1"/>
            <p:nvPr/>
          </p:nvSpPr>
          <p:spPr>
            <a:xfrm>
              <a:off x="3355784" y="6500356"/>
              <a:ext cx="2870702" cy="199565"/>
            </a:xfrm>
            <a:prstGeom prst="rect">
              <a:avLst/>
            </a:prstGeom>
            <a:noFill/>
          </p:spPr>
          <p:txBody>
            <a:bodyPr wrap="square" lIns="0" tIns="0" rIns="0" bIns="0" rtlCol="0">
              <a:noAutofit/>
            </a:bodyPr>
            <a:lstStyle/>
            <a:p>
              <a:pPr algn="l"/>
              <a:r>
                <a:rPr lang="en-US" sz="1400">
                  <a:solidFill>
                    <a:schemeClr val="tx1">
                      <a:lumMod val="85000"/>
                      <a:lumOff val="15000"/>
                    </a:schemeClr>
                  </a:solidFill>
                </a:rPr>
                <a:t>Coax (RF)</a:t>
              </a:r>
            </a:p>
          </p:txBody>
        </p:sp>
      </p:grpSp>
      <p:grpSp>
        <p:nvGrpSpPr>
          <p:cNvPr id="2231" name="Group 2230">
            <a:extLst>
              <a:ext uri="{FF2B5EF4-FFF2-40B4-BE49-F238E27FC236}">
                <a16:creationId xmlns:a16="http://schemas.microsoft.com/office/drawing/2014/main" id="{4DAB99A8-43A5-A306-51A8-D988EC78C1B1}"/>
              </a:ext>
            </a:extLst>
          </p:cNvPr>
          <p:cNvGrpSpPr/>
          <p:nvPr/>
        </p:nvGrpSpPr>
        <p:grpSpPr>
          <a:xfrm>
            <a:off x="4791135" y="6504509"/>
            <a:ext cx="3444535" cy="199565"/>
            <a:chOff x="2781951" y="6500356"/>
            <a:chExt cx="3444535" cy="199565"/>
          </a:xfrm>
        </p:grpSpPr>
        <p:cxnSp>
          <p:nvCxnSpPr>
            <p:cNvPr id="2232" name="Straight Connector 2231">
              <a:extLst>
                <a:ext uri="{FF2B5EF4-FFF2-40B4-BE49-F238E27FC236}">
                  <a16:creationId xmlns:a16="http://schemas.microsoft.com/office/drawing/2014/main" id="{EC980751-9ED2-6E12-86AD-C6686F5E74A5}"/>
                </a:ext>
              </a:extLst>
            </p:cNvPr>
            <p:cNvCxnSpPr/>
            <p:nvPr/>
          </p:nvCxnSpPr>
          <p:spPr>
            <a:xfrm>
              <a:off x="2781951" y="6617624"/>
              <a:ext cx="466725"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33" name="TextBox 2232">
              <a:extLst>
                <a:ext uri="{FF2B5EF4-FFF2-40B4-BE49-F238E27FC236}">
                  <a16:creationId xmlns:a16="http://schemas.microsoft.com/office/drawing/2014/main" id="{0F2711A6-C1C0-77F9-4553-FEF556E66A85}"/>
                </a:ext>
              </a:extLst>
            </p:cNvPr>
            <p:cNvSpPr txBox="1"/>
            <p:nvPr/>
          </p:nvSpPr>
          <p:spPr>
            <a:xfrm>
              <a:off x="3355784" y="6500356"/>
              <a:ext cx="2870702" cy="199565"/>
            </a:xfrm>
            <a:prstGeom prst="rect">
              <a:avLst/>
            </a:prstGeom>
            <a:noFill/>
          </p:spPr>
          <p:txBody>
            <a:bodyPr wrap="square" lIns="0" tIns="0" rIns="0" bIns="0" rtlCol="0">
              <a:noAutofit/>
            </a:bodyPr>
            <a:lstStyle/>
            <a:p>
              <a:pPr algn="l"/>
              <a:r>
                <a:rPr lang="en-US" sz="1400">
                  <a:solidFill>
                    <a:schemeClr val="tx1">
                      <a:lumMod val="85000"/>
                      <a:lumOff val="15000"/>
                    </a:schemeClr>
                  </a:solidFill>
                </a:rPr>
                <a:t>Fiber</a:t>
              </a:r>
            </a:p>
          </p:txBody>
        </p:sp>
      </p:grpSp>
      <p:sp>
        <p:nvSpPr>
          <p:cNvPr id="2117" name="TextBox 2116">
            <a:extLst>
              <a:ext uri="{FF2B5EF4-FFF2-40B4-BE49-F238E27FC236}">
                <a16:creationId xmlns:a16="http://schemas.microsoft.com/office/drawing/2014/main" id="{55C35BFF-24C7-7F6F-1B37-F9D41AD307CA}"/>
              </a:ext>
            </a:extLst>
          </p:cNvPr>
          <p:cNvSpPr txBox="1"/>
          <p:nvPr/>
        </p:nvSpPr>
        <p:spPr>
          <a:xfrm>
            <a:off x="1122700" y="1526532"/>
            <a:ext cx="1674108" cy="287205"/>
          </a:xfrm>
          <a:prstGeom prst="rect">
            <a:avLst/>
          </a:prstGeom>
          <a:noFill/>
        </p:spPr>
        <p:txBody>
          <a:bodyPr wrap="square" lIns="0" tIns="0" rIns="0" bIns="0" rtlCol="0">
            <a:noAutofit/>
          </a:bodyPr>
          <a:lstStyle/>
          <a:p>
            <a:pPr algn="l"/>
            <a:r>
              <a:rPr lang="en-US" sz="1400" dirty="0" err="1">
                <a:solidFill>
                  <a:schemeClr val="tx1">
                    <a:lumMod val="85000"/>
                    <a:lumOff val="15000"/>
                  </a:schemeClr>
                </a:solidFill>
              </a:rPr>
              <a:t>DIFIModems</a:t>
            </a:r>
            <a:endParaRPr lang="en-US" sz="1400" dirty="0">
              <a:solidFill>
                <a:schemeClr val="tx1">
                  <a:lumMod val="85000"/>
                  <a:lumOff val="15000"/>
                </a:schemeClr>
              </a:solidFill>
            </a:endParaRPr>
          </a:p>
        </p:txBody>
      </p:sp>
      <p:sp>
        <p:nvSpPr>
          <p:cNvPr id="2149" name="Explosion 1 2148">
            <a:extLst>
              <a:ext uri="{FF2B5EF4-FFF2-40B4-BE49-F238E27FC236}">
                <a16:creationId xmlns:a16="http://schemas.microsoft.com/office/drawing/2014/main" id="{64001EF0-FFCB-4769-93D7-86B8C8673FBE}"/>
              </a:ext>
            </a:extLst>
          </p:cNvPr>
          <p:cNvSpPr/>
          <p:nvPr/>
        </p:nvSpPr>
        <p:spPr>
          <a:xfrm>
            <a:off x="7277101" y="3257887"/>
            <a:ext cx="466724" cy="491862"/>
          </a:xfrm>
          <a:prstGeom prst="irregularSeal1">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err="1"/>
          </a:p>
        </p:txBody>
      </p:sp>
    </p:spTree>
    <p:extLst>
      <p:ext uri="{BB962C8B-B14F-4D97-AF65-F5344CB8AC3E}">
        <p14:creationId xmlns:p14="http://schemas.microsoft.com/office/powerpoint/2010/main" val="316000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7A8E-5BC4-B714-FAE9-583F0E52729C}"/>
              </a:ext>
            </a:extLst>
          </p:cNvPr>
          <p:cNvSpPr>
            <a:spLocks noGrp="1"/>
          </p:cNvSpPr>
          <p:nvPr>
            <p:ph type="title"/>
          </p:nvPr>
        </p:nvSpPr>
        <p:spPr>
          <a:xfrm>
            <a:off x="300038" y="677228"/>
            <a:ext cx="10515600" cy="369332"/>
          </a:xfrm>
        </p:spPr>
        <p:txBody>
          <a:bodyPr/>
          <a:lstStyle/>
          <a:p>
            <a:r>
              <a:rPr lang="en-US" dirty="0"/>
              <a:t>July </a:t>
            </a:r>
            <a:r>
              <a:rPr lang="en-US" dirty="0" err="1"/>
              <a:t>PdM</a:t>
            </a:r>
            <a:r>
              <a:rPr lang="en-US" dirty="0"/>
              <a:t> WESS</a:t>
            </a:r>
          </a:p>
        </p:txBody>
      </p:sp>
      <p:sp>
        <p:nvSpPr>
          <p:cNvPr id="4" name="Footer Placeholder 3">
            <a:extLst>
              <a:ext uri="{FF2B5EF4-FFF2-40B4-BE49-F238E27FC236}">
                <a16:creationId xmlns:a16="http://schemas.microsoft.com/office/drawing/2014/main" id="{1400F09E-6BF3-9BD3-029E-4318168C54FB}"/>
              </a:ext>
            </a:extLst>
          </p:cNvPr>
          <p:cNvSpPr>
            <a:spLocks noGrp="1"/>
          </p:cNvSpPr>
          <p:nvPr>
            <p:ph type="ftr" sz="quarter" idx="33"/>
          </p:nvPr>
        </p:nvSpPr>
        <p:spPr/>
        <p:txBody>
          <a:bodyPr/>
          <a:lstStyle/>
          <a:p>
            <a:endParaRPr lang="en-US" dirty="0"/>
          </a:p>
        </p:txBody>
      </p:sp>
      <p:sp>
        <p:nvSpPr>
          <p:cNvPr id="6" name="TextBox 5">
            <a:extLst>
              <a:ext uri="{FF2B5EF4-FFF2-40B4-BE49-F238E27FC236}">
                <a16:creationId xmlns:a16="http://schemas.microsoft.com/office/drawing/2014/main" id="{714EA669-F5FC-1099-45C3-C77695A41539}"/>
              </a:ext>
            </a:extLst>
          </p:cNvPr>
          <p:cNvSpPr txBox="1"/>
          <p:nvPr/>
        </p:nvSpPr>
        <p:spPr>
          <a:xfrm>
            <a:off x="300038" y="1681817"/>
            <a:ext cx="6000750" cy="3416320"/>
          </a:xfrm>
          <a:prstGeom prst="rect">
            <a:avLst/>
          </a:prstGeom>
          <a:noFill/>
        </p:spPr>
        <p:txBody>
          <a:bodyPr wrap="square">
            <a:spAutoFit/>
          </a:bodyPr>
          <a:lstStyle/>
          <a:p>
            <a:pPr algn="l">
              <a:buNone/>
            </a:pPr>
            <a:r>
              <a:rPr lang="en-US" b="0" i="0" dirty="0">
                <a:effectLst/>
                <a:latin typeface="PT Sans" panose="020B0503020203020204" pitchFamily="34" charset="77"/>
              </a:rPr>
              <a:t>“At </a:t>
            </a:r>
            <a:r>
              <a:rPr lang="en-US" b="0" i="0" dirty="0" err="1">
                <a:effectLst/>
                <a:latin typeface="PT Sans" panose="020B0503020203020204" pitchFamily="34" charset="77"/>
              </a:rPr>
              <a:t>PdM</a:t>
            </a:r>
            <a:r>
              <a:rPr lang="en-US" b="0" i="0" dirty="0">
                <a:effectLst/>
                <a:latin typeface="PT Sans" panose="020B0503020203020204" pitchFamily="34" charset="77"/>
              </a:rPr>
              <a:t> WESS we put together a demonstration across three sites,” he said. (</a:t>
            </a:r>
            <a:r>
              <a:rPr lang="en-US" b="0" i="0" u="none" strike="noStrike" dirty="0">
                <a:effectLst/>
                <a:latin typeface="PT Sans" panose="020B0503020203020204" pitchFamily="34" charset="77"/>
                <a:hlinkClick r:id="rId3">
                  <a:extLst>
                    <a:ext uri="{A12FA001-AC4F-418D-AE19-62706E023703}">
                      <ahyp:hlinkClr xmlns:ahyp="http://schemas.microsoft.com/office/drawing/2018/hyperlinkcolor" val="tx"/>
                    </a:ext>
                  </a:extLst>
                </a:hlinkClick>
              </a:rPr>
              <a:t>See related story here.</a:t>
            </a:r>
            <a:r>
              <a:rPr lang="en-US" b="0" i="0" dirty="0">
                <a:effectLst/>
                <a:latin typeface="PT Sans" panose="020B0503020203020204" pitchFamily="34" charset="77"/>
              </a:rPr>
              <a:t>) In the middle, “We pulled the plug on the antenna at one site and the link failed over to the antenna at the remote site without skipping a beat. We demonstrated some things for the first time to our audience: full-digital IF signal chains, including a virtual digital IF modem, and digital IF combiner/divider through digital IF conversion (IFC), using multiple carriers, two different vendors, and transport over the Army’s </a:t>
            </a:r>
            <a:r>
              <a:rPr lang="en-US" b="0" i="0" u="none" strike="noStrike" dirty="0">
                <a:effectLst/>
                <a:latin typeface="PT Sans" panose="020B0503020203020204" pitchFamily="34" charset="77"/>
                <a:hlinkClick r:id="rId4" tooltip="Opens in a new window">
                  <a:extLst>
                    <a:ext uri="{A12FA001-AC4F-418D-AE19-62706E023703}">
                      <ahyp:hlinkClr xmlns:ahyp="http://schemas.microsoft.com/office/drawing/2018/hyperlinkcolor" val="tx"/>
                    </a:ext>
                  </a:extLst>
                </a:hlinkClick>
              </a:rPr>
              <a:t>Global Agile Integrated Transport Network</a:t>
            </a:r>
            <a:r>
              <a:rPr lang="en-US" b="0" i="0" dirty="0">
                <a:effectLst/>
                <a:latin typeface="PT Sans" panose="020B0503020203020204" pitchFamily="34" charset="77"/>
              </a:rPr>
              <a:t> (GAIT).”</a:t>
            </a:r>
          </a:p>
          <a:p>
            <a:pPr>
              <a:buNone/>
            </a:pPr>
            <a:br>
              <a:rPr lang="en-US" dirty="0"/>
            </a:br>
            <a:endParaRPr lang="en-US" dirty="0"/>
          </a:p>
        </p:txBody>
      </p:sp>
      <p:sp>
        <p:nvSpPr>
          <p:cNvPr id="7" name="TextBox 6">
            <a:extLst>
              <a:ext uri="{FF2B5EF4-FFF2-40B4-BE49-F238E27FC236}">
                <a16:creationId xmlns:a16="http://schemas.microsoft.com/office/drawing/2014/main" id="{B63D979B-BACD-B1AD-C1E4-6E092F52229D}"/>
              </a:ext>
            </a:extLst>
          </p:cNvPr>
          <p:cNvSpPr txBox="1"/>
          <p:nvPr/>
        </p:nvSpPr>
        <p:spPr>
          <a:xfrm>
            <a:off x="566737" y="4832032"/>
            <a:ext cx="9648825" cy="1477328"/>
          </a:xfrm>
          <a:prstGeom prst="rect">
            <a:avLst/>
          </a:prstGeom>
          <a:noFill/>
        </p:spPr>
        <p:txBody>
          <a:bodyPr wrap="square">
            <a:spAutoFit/>
          </a:bodyPr>
          <a:lstStyle/>
          <a:p>
            <a:r>
              <a:rPr lang="en-US" dirty="0">
                <a:latin typeface="PT Sans" panose="020B0503020203020204" pitchFamily="34" charset="77"/>
              </a:rPr>
              <a:t>Quote from A.J. Vigil taken from Stuart Daughtridge’s  Constellations article Feb 24</a:t>
            </a:r>
            <a:r>
              <a:rPr lang="en-US" baseline="30000" dirty="0">
                <a:latin typeface="PT Sans" panose="020B0503020203020204" pitchFamily="34" charset="77"/>
              </a:rPr>
              <a:t>th</a:t>
            </a:r>
            <a:r>
              <a:rPr lang="en-US" dirty="0">
                <a:latin typeface="PT Sans" panose="020B0503020203020204" pitchFamily="34" charset="77"/>
              </a:rPr>
              <a:t>, 2026 </a:t>
            </a:r>
          </a:p>
          <a:p>
            <a:r>
              <a:rPr lang="en-US" dirty="0">
                <a:latin typeface="PT Sans" panose="020B0503020203020204" pitchFamily="34" charset="77"/>
                <a:hlinkClick r:id="rId5"/>
              </a:rPr>
              <a:t>https://www.kratosspace.com/constellations/difi</a:t>
            </a:r>
            <a:endParaRPr lang="en-US" dirty="0">
              <a:latin typeface="PT Sans" panose="020B0503020203020204" pitchFamily="34" charset="77"/>
            </a:endParaRPr>
          </a:p>
          <a:p>
            <a:endParaRPr lang="en-US" dirty="0">
              <a:latin typeface="PT Sans" panose="020B0503020203020204" pitchFamily="34" charset="77"/>
            </a:endParaRPr>
          </a:p>
          <a:p>
            <a:r>
              <a:rPr lang="en-US" dirty="0"/>
              <a:t>https://</a:t>
            </a:r>
            <a:r>
              <a:rPr lang="en-US" dirty="0" err="1"/>
              <a:t>www.kratosspace.com</a:t>
            </a:r>
            <a:r>
              <a:rPr lang="en-US" dirty="0"/>
              <a:t>/constellations/articles/digital-transformation-the-next-battleground-for-</a:t>
            </a:r>
            <a:r>
              <a:rPr lang="en-US" dirty="0" err="1"/>
              <a:t>milsatcom</a:t>
            </a:r>
            <a:endParaRPr lang="en-US" dirty="0"/>
          </a:p>
        </p:txBody>
      </p:sp>
      <p:sp>
        <p:nvSpPr>
          <p:cNvPr id="8" name="TextBox 7">
            <a:extLst>
              <a:ext uri="{FF2B5EF4-FFF2-40B4-BE49-F238E27FC236}">
                <a16:creationId xmlns:a16="http://schemas.microsoft.com/office/drawing/2014/main" id="{D746919C-C2C4-E0A4-72E6-BF21E1678EC8}"/>
              </a:ext>
            </a:extLst>
          </p:cNvPr>
          <p:cNvSpPr txBox="1"/>
          <p:nvPr/>
        </p:nvSpPr>
        <p:spPr>
          <a:xfrm>
            <a:off x="566737" y="1171579"/>
            <a:ext cx="1150058"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DR AJ Vigil</a:t>
            </a:r>
          </a:p>
        </p:txBody>
      </p:sp>
      <p:pic>
        <p:nvPicPr>
          <p:cNvPr id="2052" name="Picture 4" descr="Network diagram showing satellite and terrestrial links connecting Tobyhanna Army Depot, Fort Detrick, and Fort Meade through digital IF transit cases for the PdM WESS multi-site antenna failover demonstration.">
            <a:extLst>
              <a:ext uri="{FF2B5EF4-FFF2-40B4-BE49-F238E27FC236}">
                <a16:creationId xmlns:a16="http://schemas.microsoft.com/office/drawing/2014/main" id="{FA99CE83-16B1-6E48-15E1-760FBFF046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1142464"/>
            <a:ext cx="5086350" cy="2793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2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C1767-0A1A-F16E-5915-C751E2D2B05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9606363-A92D-B639-A91A-681D1558E3BE}"/>
              </a:ext>
            </a:extLst>
          </p:cNvPr>
          <p:cNvSpPr>
            <a:spLocks noGrp="1"/>
          </p:cNvSpPr>
          <p:nvPr>
            <p:ph type="title"/>
          </p:nvPr>
        </p:nvSpPr>
        <p:spPr>
          <a:xfrm>
            <a:off x="685800" y="548640"/>
            <a:ext cx="10515600" cy="369332"/>
          </a:xfrm>
        </p:spPr>
        <p:txBody>
          <a:bodyPr/>
          <a:lstStyle/>
          <a:p>
            <a:r>
              <a:rPr lang="en-US" dirty="0">
                <a:solidFill>
                  <a:schemeClr val="tx1"/>
                </a:solidFill>
                <a:cs typeface="Arial"/>
              </a:rPr>
              <a:t>Example Use Cases on DIFI Consortium Website</a:t>
            </a:r>
          </a:p>
        </p:txBody>
      </p:sp>
      <p:pic>
        <p:nvPicPr>
          <p:cNvPr id="2" name="Picture 1">
            <a:extLst>
              <a:ext uri="{FF2B5EF4-FFF2-40B4-BE49-F238E27FC236}">
                <a16:creationId xmlns:a16="http://schemas.microsoft.com/office/drawing/2014/main" id="{13E60E19-B495-CE9F-2EE5-410A99443F6E}"/>
              </a:ext>
            </a:extLst>
          </p:cNvPr>
          <p:cNvPicPr>
            <a:picLocks noChangeAspect="1"/>
          </p:cNvPicPr>
          <p:nvPr/>
        </p:nvPicPr>
        <p:blipFill>
          <a:blip r:embed="rId3"/>
          <a:stretch>
            <a:fillRect/>
          </a:stretch>
        </p:blipFill>
        <p:spPr>
          <a:xfrm>
            <a:off x="1719720" y="944404"/>
            <a:ext cx="8766379" cy="5308573"/>
          </a:xfrm>
          <a:prstGeom prst="rect">
            <a:avLst/>
          </a:prstGeom>
        </p:spPr>
      </p:pic>
    </p:spTree>
    <p:extLst>
      <p:ext uri="{BB962C8B-B14F-4D97-AF65-F5344CB8AC3E}">
        <p14:creationId xmlns:p14="http://schemas.microsoft.com/office/powerpoint/2010/main" val="402498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EE401-78A4-96FF-9438-8285AFA25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A9C60-87C7-7B5E-5889-2A7F560D22DF}"/>
              </a:ext>
            </a:extLst>
          </p:cNvPr>
          <p:cNvSpPr>
            <a:spLocks noGrp="1"/>
          </p:cNvSpPr>
          <p:nvPr>
            <p:ph type="title"/>
          </p:nvPr>
        </p:nvSpPr>
        <p:spPr>
          <a:xfrm>
            <a:off x="850392" y="1086356"/>
            <a:ext cx="9553902" cy="615553"/>
          </a:xfrm>
        </p:spPr>
        <p:txBody>
          <a:bodyPr rtlCol="0"/>
          <a:lstStyle/>
          <a:p>
            <a:pPr>
              <a:defRPr/>
            </a:pPr>
            <a:r>
              <a:rPr lang="en-US" dirty="0">
                <a:latin typeface="Arial Bold"/>
                <a:cs typeface="Arial Bold"/>
              </a:rPr>
              <a:t>DIFI: Packetized RF</a:t>
            </a:r>
            <a:endParaRPr dirty="0">
              <a:latin typeface="Arial Bold"/>
              <a:cs typeface="Arial Bold"/>
            </a:endParaRPr>
          </a:p>
        </p:txBody>
      </p:sp>
    </p:spTree>
    <p:extLst>
      <p:ext uri="{BB962C8B-B14F-4D97-AF65-F5344CB8AC3E}">
        <p14:creationId xmlns:p14="http://schemas.microsoft.com/office/powerpoint/2010/main" val="38595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EB951-3A61-55F4-89FC-B335BD6758A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D4E7246-6403-3F27-CA22-29D239D90EE0}"/>
              </a:ext>
            </a:extLst>
          </p:cNvPr>
          <p:cNvSpPr>
            <a:spLocks noGrp="1"/>
          </p:cNvSpPr>
          <p:nvPr>
            <p:ph type="title"/>
          </p:nvPr>
        </p:nvSpPr>
        <p:spPr>
          <a:xfrm>
            <a:off x="685800" y="548640"/>
            <a:ext cx="10515600" cy="369332"/>
          </a:xfrm>
        </p:spPr>
        <p:txBody>
          <a:bodyPr/>
          <a:lstStyle/>
          <a:p>
            <a:r>
              <a:rPr lang="en-US" dirty="0">
                <a:solidFill>
                  <a:schemeClr val="tx1"/>
                </a:solidFill>
              </a:rPr>
              <a:t>DIFI Consortium: Subset of VITA Specification (Strong Standard)</a:t>
            </a:r>
          </a:p>
        </p:txBody>
      </p:sp>
      <p:pic>
        <p:nvPicPr>
          <p:cNvPr id="14" name="Picture 13">
            <a:extLst>
              <a:ext uri="{FF2B5EF4-FFF2-40B4-BE49-F238E27FC236}">
                <a16:creationId xmlns:a16="http://schemas.microsoft.com/office/drawing/2014/main" id="{BE699703-8139-4CED-9D86-E8EA91C1B64F}"/>
              </a:ext>
            </a:extLst>
          </p:cNvPr>
          <p:cNvPicPr>
            <a:picLocks noChangeAspect="1"/>
          </p:cNvPicPr>
          <p:nvPr/>
        </p:nvPicPr>
        <p:blipFill>
          <a:blip r:embed="rId3"/>
          <a:stretch>
            <a:fillRect/>
          </a:stretch>
        </p:blipFill>
        <p:spPr>
          <a:xfrm>
            <a:off x="685800" y="1029794"/>
            <a:ext cx="5794502" cy="5340526"/>
          </a:xfrm>
          <a:prstGeom prst="rect">
            <a:avLst/>
          </a:prstGeom>
        </p:spPr>
      </p:pic>
      <p:pic>
        <p:nvPicPr>
          <p:cNvPr id="27" name="Picture 26">
            <a:extLst>
              <a:ext uri="{FF2B5EF4-FFF2-40B4-BE49-F238E27FC236}">
                <a16:creationId xmlns:a16="http://schemas.microsoft.com/office/drawing/2014/main" id="{77CA8538-3619-7FCA-61A2-84072C3BD771}"/>
              </a:ext>
            </a:extLst>
          </p:cNvPr>
          <p:cNvPicPr>
            <a:picLocks noChangeAspect="1"/>
          </p:cNvPicPr>
          <p:nvPr/>
        </p:nvPicPr>
        <p:blipFill>
          <a:blip r:embed="rId4"/>
          <a:stretch>
            <a:fillRect/>
          </a:stretch>
        </p:blipFill>
        <p:spPr>
          <a:xfrm>
            <a:off x="6717594" y="1029794"/>
            <a:ext cx="4788606" cy="3598812"/>
          </a:xfrm>
          <a:prstGeom prst="rect">
            <a:avLst/>
          </a:prstGeom>
        </p:spPr>
      </p:pic>
      <p:sp>
        <p:nvSpPr>
          <p:cNvPr id="28" name="TextBox 27">
            <a:extLst>
              <a:ext uri="{FF2B5EF4-FFF2-40B4-BE49-F238E27FC236}">
                <a16:creationId xmlns:a16="http://schemas.microsoft.com/office/drawing/2014/main" id="{DEA464B4-FEB0-2219-830C-53AB96483F33}"/>
              </a:ext>
            </a:extLst>
          </p:cNvPr>
          <p:cNvSpPr txBox="1"/>
          <p:nvPr/>
        </p:nvSpPr>
        <p:spPr>
          <a:xfrm>
            <a:off x="6717594" y="4840654"/>
            <a:ext cx="5048926" cy="21544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rPr>
              <a:t>Note: DIFI dictates specificity on the Data and Context Packets </a:t>
            </a:r>
          </a:p>
        </p:txBody>
      </p:sp>
    </p:spTree>
    <p:extLst>
      <p:ext uri="{BB962C8B-B14F-4D97-AF65-F5344CB8AC3E}">
        <p14:creationId xmlns:p14="http://schemas.microsoft.com/office/powerpoint/2010/main" val="3794199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5A44-5291-7BEB-BFC7-DF78E6C2F53E}"/>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9B823E3E-BB8D-9B0A-941F-09D34635CF35}"/>
              </a:ext>
            </a:extLst>
          </p:cNvPr>
          <p:cNvSpPr/>
          <p:nvPr/>
        </p:nvSpPr>
        <p:spPr>
          <a:xfrm>
            <a:off x="693692" y="1702676"/>
            <a:ext cx="3026979" cy="3134185"/>
          </a:xfrm>
          <a:prstGeom prst="roundRect">
            <a:avLst/>
          </a:prstGeom>
          <a:solidFill>
            <a:srgbClr val="D4D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 name="Title 8">
            <a:extLst>
              <a:ext uri="{FF2B5EF4-FFF2-40B4-BE49-F238E27FC236}">
                <a16:creationId xmlns:a16="http://schemas.microsoft.com/office/drawing/2014/main" id="{B44F81A8-2AFE-9A45-4544-178130F404DF}"/>
              </a:ext>
            </a:extLst>
          </p:cNvPr>
          <p:cNvSpPr>
            <a:spLocks noGrp="1"/>
          </p:cNvSpPr>
          <p:nvPr>
            <p:ph type="title"/>
          </p:nvPr>
        </p:nvSpPr>
        <p:spPr>
          <a:xfrm>
            <a:off x="685800" y="548640"/>
            <a:ext cx="10515600" cy="369332"/>
          </a:xfrm>
        </p:spPr>
        <p:txBody>
          <a:bodyPr/>
          <a:lstStyle/>
          <a:p>
            <a:r>
              <a:rPr lang="en-US">
                <a:solidFill>
                  <a:schemeClr val="tx1"/>
                </a:solidFill>
              </a:rPr>
              <a:t>DIFI Protocol Overview: Context Packets</a:t>
            </a:r>
          </a:p>
        </p:txBody>
      </p:sp>
      <p:grpSp>
        <p:nvGrpSpPr>
          <p:cNvPr id="24" name="Group 23">
            <a:extLst>
              <a:ext uri="{FF2B5EF4-FFF2-40B4-BE49-F238E27FC236}">
                <a16:creationId xmlns:a16="http://schemas.microsoft.com/office/drawing/2014/main" id="{5BC3B905-1822-622D-1072-0B49C0123C99}"/>
              </a:ext>
            </a:extLst>
          </p:cNvPr>
          <p:cNvGrpSpPr/>
          <p:nvPr/>
        </p:nvGrpSpPr>
        <p:grpSpPr>
          <a:xfrm>
            <a:off x="786183" y="2082834"/>
            <a:ext cx="2843050" cy="2558433"/>
            <a:chOff x="4626653" y="2082834"/>
            <a:chExt cx="2843050" cy="2558433"/>
          </a:xfrm>
        </p:grpSpPr>
        <p:cxnSp>
          <p:nvCxnSpPr>
            <p:cNvPr id="22" name="Straight Connector 21">
              <a:extLst>
                <a:ext uri="{FF2B5EF4-FFF2-40B4-BE49-F238E27FC236}">
                  <a16:creationId xmlns:a16="http://schemas.microsoft.com/office/drawing/2014/main" id="{B1F7750B-4EC8-410A-F371-9C2C33B88FAB}"/>
                </a:ext>
              </a:extLst>
            </p:cNvPr>
            <p:cNvCxnSpPr/>
            <p:nvPr/>
          </p:nvCxnSpPr>
          <p:spPr>
            <a:xfrm>
              <a:off x="5295108" y="4264048"/>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DD6B7A7-76D0-41AC-CAC6-EEED2705BF81}"/>
                </a:ext>
              </a:extLst>
            </p:cNvPr>
            <p:cNvCxnSpPr/>
            <p:nvPr/>
          </p:nvCxnSpPr>
          <p:spPr>
            <a:xfrm>
              <a:off x="6780220" y="4242721"/>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3BCC467-4B15-82E1-0A8B-4C19E12852DB}"/>
                </a:ext>
              </a:extLst>
            </p:cNvPr>
            <p:cNvCxnSpPr/>
            <p:nvPr/>
          </p:nvCxnSpPr>
          <p:spPr>
            <a:xfrm>
              <a:off x="6780220" y="3880369"/>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DBEB59-620D-4E56-802E-4C93DF162A9A}"/>
                </a:ext>
              </a:extLst>
            </p:cNvPr>
            <p:cNvCxnSpPr/>
            <p:nvPr/>
          </p:nvCxnSpPr>
          <p:spPr>
            <a:xfrm>
              <a:off x="5295109" y="3916206"/>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99E2B4-09E4-4425-86EC-622BE47AE317}"/>
                </a:ext>
              </a:extLst>
            </p:cNvPr>
            <p:cNvCxnSpPr>
              <a:endCxn id="3" idx="0"/>
            </p:cNvCxnSpPr>
            <p:nvPr/>
          </p:nvCxnSpPr>
          <p:spPr>
            <a:xfrm>
              <a:off x="5074393" y="2452166"/>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B2C8650-2A1B-D005-AF83-DE9A338E0F32}"/>
                </a:ext>
              </a:extLst>
            </p:cNvPr>
            <p:cNvGrpSpPr/>
            <p:nvPr/>
          </p:nvGrpSpPr>
          <p:grpSpPr>
            <a:xfrm>
              <a:off x="4626653" y="2082834"/>
              <a:ext cx="2843050" cy="2558433"/>
              <a:chOff x="4626653" y="2082834"/>
              <a:chExt cx="2843050" cy="2558433"/>
            </a:xfrm>
          </p:grpSpPr>
          <p:sp>
            <p:nvSpPr>
              <p:cNvPr id="2" name="Rectangle: Rounded Corners 1">
                <a:extLst>
                  <a:ext uri="{FF2B5EF4-FFF2-40B4-BE49-F238E27FC236}">
                    <a16:creationId xmlns:a16="http://schemas.microsoft.com/office/drawing/2014/main" id="{7740E4A3-DBAB-6380-9BF0-6CC36609EC5B}"/>
                  </a:ext>
                </a:extLst>
              </p:cNvPr>
              <p:cNvSpPr/>
              <p:nvPr/>
            </p:nvSpPr>
            <p:spPr>
              <a:xfrm>
                <a:off x="4626653" y="2082834"/>
                <a:ext cx="2835690" cy="369332"/>
              </a:xfrm>
              <a:prstGeom prst="roundRect">
                <a:avLst/>
              </a:prstGeom>
              <a:solidFill>
                <a:schemeClr val="accent5">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200"/>
                  <a:t>DIFI Application</a:t>
                </a:r>
              </a:p>
            </p:txBody>
          </p:sp>
          <p:grpSp>
            <p:nvGrpSpPr>
              <p:cNvPr id="6" name="Group 5">
                <a:extLst>
                  <a:ext uri="{FF2B5EF4-FFF2-40B4-BE49-F238E27FC236}">
                    <a16:creationId xmlns:a16="http://schemas.microsoft.com/office/drawing/2014/main" id="{A8C0EA03-2FFC-C973-D1B6-516F8F2560A3}"/>
                  </a:ext>
                </a:extLst>
              </p:cNvPr>
              <p:cNvGrpSpPr/>
              <p:nvPr/>
            </p:nvGrpSpPr>
            <p:grpSpPr>
              <a:xfrm>
                <a:off x="4626653" y="2645454"/>
                <a:ext cx="2835691" cy="479272"/>
                <a:chOff x="4626653" y="2645454"/>
                <a:chExt cx="2835691" cy="479272"/>
              </a:xfrm>
            </p:grpSpPr>
            <p:sp>
              <p:nvSpPr>
                <p:cNvPr id="3" name="Rectangle: Rounded Corners 2">
                  <a:extLst>
                    <a:ext uri="{FF2B5EF4-FFF2-40B4-BE49-F238E27FC236}">
                      <a16:creationId xmlns:a16="http://schemas.microsoft.com/office/drawing/2014/main" id="{215B0992-7A33-2AFA-1EDD-98B8EE4BF7D0}"/>
                    </a:ext>
                  </a:extLst>
                </p:cNvPr>
                <p:cNvSpPr/>
                <p:nvPr/>
              </p:nvSpPr>
              <p:spPr>
                <a:xfrm>
                  <a:off x="4626653"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Context Packet</a:t>
                  </a:r>
                </a:p>
              </p:txBody>
            </p:sp>
            <p:sp>
              <p:nvSpPr>
                <p:cNvPr id="4" name="Rectangle: Rounded Corners 3">
                  <a:extLst>
                    <a:ext uri="{FF2B5EF4-FFF2-40B4-BE49-F238E27FC236}">
                      <a16:creationId xmlns:a16="http://schemas.microsoft.com/office/drawing/2014/main" id="{9D57D14F-FD8F-A076-9A2D-D2250FFBFA0B}"/>
                    </a:ext>
                  </a:extLst>
                </p:cNvPr>
                <p:cNvSpPr/>
                <p:nvPr/>
              </p:nvSpPr>
              <p:spPr>
                <a:xfrm>
                  <a:off x="5603064"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Signal Data Packet</a:t>
                  </a:r>
                </a:p>
              </p:txBody>
            </p:sp>
            <p:sp>
              <p:nvSpPr>
                <p:cNvPr id="5" name="Rectangle: Rounded Corners 4">
                  <a:extLst>
                    <a:ext uri="{FF2B5EF4-FFF2-40B4-BE49-F238E27FC236}">
                      <a16:creationId xmlns:a16="http://schemas.microsoft.com/office/drawing/2014/main" id="{B549C114-3275-00E9-9B86-FC4259FA86CE}"/>
                    </a:ext>
                  </a:extLst>
                </p:cNvPr>
                <p:cNvSpPr/>
                <p:nvPr/>
              </p:nvSpPr>
              <p:spPr>
                <a:xfrm>
                  <a:off x="6566863"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Command Packet</a:t>
                  </a:r>
                </a:p>
              </p:txBody>
            </p:sp>
          </p:grpSp>
          <p:sp>
            <p:nvSpPr>
              <p:cNvPr id="7" name="Rectangle: Rounded Corners 6">
                <a:extLst>
                  <a:ext uri="{FF2B5EF4-FFF2-40B4-BE49-F238E27FC236}">
                    <a16:creationId xmlns:a16="http://schemas.microsoft.com/office/drawing/2014/main" id="{54242F6F-612D-4466-0172-172E03D1BFE9}"/>
                  </a:ext>
                </a:extLst>
              </p:cNvPr>
              <p:cNvSpPr/>
              <p:nvPr/>
            </p:nvSpPr>
            <p:spPr>
              <a:xfrm>
                <a:off x="4626653" y="3318014"/>
                <a:ext cx="2835690" cy="207156"/>
              </a:xfrm>
              <a:prstGeom prst="roundRect">
                <a:avLst/>
              </a:prstGeom>
              <a:solidFill>
                <a:schemeClr val="bg1">
                  <a:lumMod val="65000"/>
                  <a:lumOff val="3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DIFI Protocol Layer</a:t>
                </a:r>
              </a:p>
            </p:txBody>
          </p:sp>
          <p:sp>
            <p:nvSpPr>
              <p:cNvPr id="8" name="Rectangle: Rounded Corners 7">
                <a:extLst>
                  <a:ext uri="{FF2B5EF4-FFF2-40B4-BE49-F238E27FC236}">
                    <a16:creationId xmlns:a16="http://schemas.microsoft.com/office/drawing/2014/main" id="{AAA07EB4-92AC-F32B-E151-4FA1C349BBA6}"/>
                  </a:ext>
                </a:extLst>
              </p:cNvPr>
              <p:cNvSpPr/>
              <p:nvPr/>
            </p:nvSpPr>
            <p:spPr>
              <a:xfrm>
                <a:off x="4626653" y="3713203"/>
                <a:ext cx="2835690"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User Datagram Protocol</a:t>
                </a:r>
              </a:p>
            </p:txBody>
          </p:sp>
          <p:sp>
            <p:nvSpPr>
              <p:cNvPr id="10" name="Rectangle: Rounded Corners 9">
                <a:extLst>
                  <a:ext uri="{FF2B5EF4-FFF2-40B4-BE49-F238E27FC236}">
                    <a16:creationId xmlns:a16="http://schemas.microsoft.com/office/drawing/2014/main" id="{D5E5EBAB-039E-1A21-7998-9F5C181BD13B}"/>
                  </a:ext>
                </a:extLst>
              </p:cNvPr>
              <p:cNvSpPr/>
              <p:nvPr/>
            </p:nvSpPr>
            <p:spPr>
              <a:xfrm>
                <a:off x="4634013" y="4434111"/>
                <a:ext cx="2835690"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Ethernet</a:t>
                </a:r>
              </a:p>
            </p:txBody>
          </p:sp>
          <p:sp>
            <p:nvSpPr>
              <p:cNvPr id="11" name="Rectangle: Rounded Corners 10">
                <a:extLst>
                  <a:ext uri="{FF2B5EF4-FFF2-40B4-BE49-F238E27FC236}">
                    <a16:creationId xmlns:a16="http://schemas.microsoft.com/office/drawing/2014/main" id="{6E605527-3531-DA5A-BDC1-5D19B4D48A2C}"/>
                  </a:ext>
                </a:extLst>
              </p:cNvPr>
              <p:cNvSpPr/>
              <p:nvPr/>
            </p:nvSpPr>
            <p:spPr>
              <a:xfrm>
                <a:off x="4626653" y="4073657"/>
                <a:ext cx="1364244"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IPv4</a:t>
                </a:r>
              </a:p>
            </p:txBody>
          </p:sp>
          <p:sp>
            <p:nvSpPr>
              <p:cNvPr id="12" name="Rectangle: Rounded Corners 11">
                <a:extLst>
                  <a:ext uri="{FF2B5EF4-FFF2-40B4-BE49-F238E27FC236}">
                    <a16:creationId xmlns:a16="http://schemas.microsoft.com/office/drawing/2014/main" id="{8ED75AF9-DCD2-CC26-39D5-238CB41A1470}"/>
                  </a:ext>
                </a:extLst>
              </p:cNvPr>
              <p:cNvSpPr/>
              <p:nvPr/>
            </p:nvSpPr>
            <p:spPr>
              <a:xfrm>
                <a:off x="6098099" y="4073657"/>
                <a:ext cx="1364244"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IPv6</a:t>
                </a:r>
              </a:p>
            </p:txBody>
          </p:sp>
        </p:grpSp>
        <p:cxnSp>
          <p:nvCxnSpPr>
            <p:cNvPr id="16" name="Straight Connector 15">
              <a:extLst>
                <a:ext uri="{FF2B5EF4-FFF2-40B4-BE49-F238E27FC236}">
                  <a16:creationId xmlns:a16="http://schemas.microsoft.com/office/drawing/2014/main" id="{F30D28BC-AFE6-F0DF-710B-1284047A3C8A}"/>
                </a:ext>
              </a:extLst>
            </p:cNvPr>
            <p:cNvCxnSpPr/>
            <p:nvPr/>
          </p:nvCxnSpPr>
          <p:spPr>
            <a:xfrm>
              <a:off x="6038191" y="2446911"/>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ED5E0C-4B85-7797-3C84-C4CB962F686A}"/>
                </a:ext>
              </a:extLst>
            </p:cNvPr>
            <p:cNvCxnSpPr/>
            <p:nvPr/>
          </p:nvCxnSpPr>
          <p:spPr>
            <a:xfrm>
              <a:off x="7014602" y="2452166"/>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E9D08C-0027-E334-91E1-A6EB83C766AD}"/>
                </a:ext>
              </a:extLst>
            </p:cNvPr>
            <p:cNvCxnSpPr/>
            <p:nvPr/>
          </p:nvCxnSpPr>
          <p:spPr>
            <a:xfrm>
              <a:off x="6031889" y="3122099"/>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55977C-3F7D-46A5-7CE4-146A4051C731}"/>
                </a:ext>
              </a:extLst>
            </p:cNvPr>
            <p:cNvCxnSpPr/>
            <p:nvPr/>
          </p:nvCxnSpPr>
          <p:spPr>
            <a:xfrm>
              <a:off x="6044498" y="3527799"/>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A6222CA9-5B27-A833-B6A9-7C2BEE96576A}"/>
              </a:ext>
            </a:extLst>
          </p:cNvPr>
          <p:cNvSpPr txBox="1"/>
          <p:nvPr/>
        </p:nvSpPr>
        <p:spPr>
          <a:xfrm>
            <a:off x="774101" y="1769854"/>
            <a:ext cx="2843043" cy="215444"/>
          </a:xfrm>
          <a:prstGeom prst="rect">
            <a:avLst/>
          </a:prstGeom>
          <a:noFill/>
        </p:spPr>
        <p:txBody>
          <a:bodyPr wrap="square" lIns="0" tIns="0" rIns="0" bIns="0" rtlCol="0">
            <a:spAutoFit/>
          </a:bodyPr>
          <a:lstStyle/>
          <a:p>
            <a:pPr algn="ctr"/>
            <a:r>
              <a:rPr lang="en-US" sz="1400" b="1">
                <a:solidFill>
                  <a:schemeClr val="accent5">
                    <a:lumMod val="75000"/>
                  </a:schemeClr>
                </a:solidFill>
              </a:rPr>
              <a:t>DIFI PROTOCOL STACK</a:t>
            </a:r>
          </a:p>
        </p:txBody>
      </p:sp>
      <p:pic>
        <p:nvPicPr>
          <p:cNvPr id="2050" name="Picture 2">
            <a:extLst>
              <a:ext uri="{FF2B5EF4-FFF2-40B4-BE49-F238E27FC236}">
                <a16:creationId xmlns:a16="http://schemas.microsoft.com/office/drawing/2014/main" id="{26E2A662-047D-839D-F451-8ECA0F986E31}"/>
              </a:ext>
            </a:extLst>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357596" y="1912009"/>
            <a:ext cx="3326524" cy="280675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88B5B710-B2B3-6A7C-62E9-24B16ECD4B3C}"/>
              </a:ext>
            </a:extLst>
          </p:cNvPr>
          <p:cNvSpPr/>
          <p:nvPr/>
        </p:nvSpPr>
        <p:spPr>
          <a:xfrm>
            <a:off x="8832155" y="3618006"/>
            <a:ext cx="233950" cy="1043515"/>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30" name="Rectangle 29">
            <a:extLst>
              <a:ext uri="{FF2B5EF4-FFF2-40B4-BE49-F238E27FC236}">
                <a16:creationId xmlns:a16="http://schemas.microsoft.com/office/drawing/2014/main" id="{7E6CFED8-241F-6F77-E913-FA2AE1873D53}"/>
              </a:ext>
            </a:extLst>
          </p:cNvPr>
          <p:cNvSpPr/>
          <p:nvPr/>
        </p:nvSpPr>
        <p:spPr>
          <a:xfrm>
            <a:off x="9389888" y="3618006"/>
            <a:ext cx="233950" cy="1043515"/>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31" name="Rectangle 30">
            <a:extLst>
              <a:ext uri="{FF2B5EF4-FFF2-40B4-BE49-F238E27FC236}">
                <a16:creationId xmlns:a16="http://schemas.microsoft.com/office/drawing/2014/main" id="{995D705C-C5DF-B179-D5BD-A074C9DF1AFE}"/>
              </a:ext>
            </a:extLst>
          </p:cNvPr>
          <p:cNvSpPr/>
          <p:nvPr/>
        </p:nvSpPr>
        <p:spPr>
          <a:xfrm>
            <a:off x="9981653" y="3618006"/>
            <a:ext cx="233950" cy="1043515"/>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32" name="TextBox 9">
            <a:extLst>
              <a:ext uri="{FF2B5EF4-FFF2-40B4-BE49-F238E27FC236}">
                <a16:creationId xmlns:a16="http://schemas.microsoft.com/office/drawing/2014/main" id="{AEE326C2-6BED-CEF1-EDD7-FAAB19F5A74B}"/>
              </a:ext>
            </a:extLst>
          </p:cNvPr>
          <p:cNvSpPr txBox="1"/>
          <p:nvPr/>
        </p:nvSpPr>
        <p:spPr>
          <a:xfrm>
            <a:off x="8137425" y="1819425"/>
            <a:ext cx="3825134" cy="1569660"/>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a:r>
              <a:rPr lang="en-US" sz="1600" dirty="0"/>
              <a:t>Context Packet defines the RF data:</a:t>
            </a:r>
          </a:p>
          <a:p>
            <a:pPr marL="742950" lvl="1" indent="-285750">
              <a:buFont typeface="Arial" panose="020B0604020202020204" pitchFamily="34" charset="0"/>
              <a:buChar char="•"/>
            </a:pPr>
            <a:r>
              <a:rPr lang="en-US" sz="1600" dirty="0"/>
              <a:t>VITA 49.2</a:t>
            </a:r>
          </a:p>
          <a:p>
            <a:pPr marL="742950" lvl="1" indent="-285750">
              <a:buFont typeface="Arial" panose="020B0604020202020204" pitchFamily="34" charset="0"/>
              <a:buChar char="•"/>
            </a:pPr>
            <a:r>
              <a:rPr lang="en-US" sz="1600" dirty="0"/>
              <a:t>150-byte</a:t>
            </a:r>
          </a:p>
          <a:p>
            <a:pPr marL="742950" lvl="1" indent="-285750">
              <a:buFont typeface="Arial" panose="020B0604020202020204" pitchFamily="34" charset="0"/>
              <a:buChar char="•"/>
            </a:pPr>
            <a:r>
              <a:rPr lang="en-US" sz="1600" dirty="0"/>
              <a:t>Center Frequency</a:t>
            </a:r>
          </a:p>
          <a:p>
            <a:pPr marL="742950" lvl="1" indent="-285750">
              <a:buFont typeface="Arial" panose="020B0604020202020204" pitchFamily="34" charset="0"/>
              <a:buChar char="•"/>
            </a:pPr>
            <a:r>
              <a:rPr lang="en-US" sz="1600" dirty="0"/>
              <a:t>Bandwidth</a:t>
            </a:r>
          </a:p>
          <a:p>
            <a:pPr marL="742950" lvl="1" indent="-285750">
              <a:buFont typeface="Arial" panose="020B0604020202020204" pitchFamily="34" charset="0"/>
              <a:buChar char="•"/>
            </a:pPr>
            <a:r>
              <a:rPr lang="en-US" sz="1600" dirty="0"/>
              <a:t>Sample Rate</a:t>
            </a:r>
          </a:p>
        </p:txBody>
      </p:sp>
      <p:pic>
        <p:nvPicPr>
          <p:cNvPr id="2052" name="Picture 4" descr="VITA - VITA 49 Overview">
            <a:extLst>
              <a:ext uri="{FF2B5EF4-FFF2-40B4-BE49-F238E27FC236}">
                <a16:creationId xmlns:a16="http://schemas.microsoft.com/office/drawing/2014/main" id="{767C92BB-C622-0874-265D-86CF251805FE}"/>
              </a:ext>
            </a:extLst>
          </p:cNvPr>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760740" y="4836861"/>
            <a:ext cx="1908712" cy="65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35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905FC-E79B-1BA8-9DB5-0342782D9DBD}"/>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F6B960AA-B477-CFBE-46F1-5F807BA05F6F}"/>
              </a:ext>
            </a:extLst>
          </p:cNvPr>
          <p:cNvSpPr/>
          <p:nvPr/>
        </p:nvSpPr>
        <p:spPr>
          <a:xfrm>
            <a:off x="693692" y="1929701"/>
            <a:ext cx="3026979" cy="3134185"/>
          </a:xfrm>
          <a:prstGeom prst="roundRect">
            <a:avLst/>
          </a:prstGeom>
          <a:solidFill>
            <a:srgbClr val="D4D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 name="Title 8">
            <a:extLst>
              <a:ext uri="{FF2B5EF4-FFF2-40B4-BE49-F238E27FC236}">
                <a16:creationId xmlns:a16="http://schemas.microsoft.com/office/drawing/2014/main" id="{307DF739-2F9E-E6E1-BF16-96767D932226}"/>
              </a:ext>
            </a:extLst>
          </p:cNvPr>
          <p:cNvSpPr>
            <a:spLocks noGrp="1"/>
          </p:cNvSpPr>
          <p:nvPr>
            <p:ph type="title"/>
          </p:nvPr>
        </p:nvSpPr>
        <p:spPr>
          <a:xfrm>
            <a:off x="685800" y="548640"/>
            <a:ext cx="10515600" cy="369332"/>
          </a:xfrm>
        </p:spPr>
        <p:txBody>
          <a:bodyPr/>
          <a:lstStyle/>
          <a:p>
            <a:r>
              <a:rPr lang="en-US">
                <a:solidFill>
                  <a:schemeClr val="tx1"/>
                </a:solidFill>
              </a:rPr>
              <a:t>DIFI Protocol Overview: Data Packets</a:t>
            </a:r>
          </a:p>
        </p:txBody>
      </p:sp>
      <p:grpSp>
        <p:nvGrpSpPr>
          <p:cNvPr id="46" name="Group 45">
            <a:extLst>
              <a:ext uri="{FF2B5EF4-FFF2-40B4-BE49-F238E27FC236}">
                <a16:creationId xmlns:a16="http://schemas.microsoft.com/office/drawing/2014/main" id="{E63321D4-FE77-6942-315C-705F0F5A4989}"/>
              </a:ext>
            </a:extLst>
          </p:cNvPr>
          <p:cNvGrpSpPr/>
          <p:nvPr/>
        </p:nvGrpSpPr>
        <p:grpSpPr>
          <a:xfrm>
            <a:off x="774101" y="2003185"/>
            <a:ext cx="2855132" cy="2865107"/>
            <a:chOff x="774101" y="1776160"/>
            <a:chExt cx="2855132" cy="2865107"/>
          </a:xfrm>
        </p:grpSpPr>
        <p:grpSp>
          <p:nvGrpSpPr>
            <p:cNvPr id="24" name="Group 23">
              <a:extLst>
                <a:ext uri="{FF2B5EF4-FFF2-40B4-BE49-F238E27FC236}">
                  <a16:creationId xmlns:a16="http://schemas.microsoft.com/office/drawing/2014/main" id="{8A9ECB3E-5E69-93C6-1294-89EC01FB6080}"/>
                </a:ext>
              </a:extLst>
            </p:cNvPr>
            <p:cNvGrpSpPr/>
            <p:nvPr/>
          </p:nvGrpSpPr>
          <p:grpSpPr>
            <a:xfrm>
              <a:off x="786183" y="2082834"/>
              <a:ext cx="2843050" cy="2558433"/>
              <a:chOff x="4626653" y="2082834"/>
              <a:chExt cx="2843050" cy="2558433"/>
            </a:xfrm>
          </p:grpSpPr>
          <p:cxnSp>
            <p:nvCxnSpPr>
              <p:cNvPr id="22" name="Straight Connector 21">
                <a:extLst>
                  <a:ext uri="{FF2B5EF4-FFF2-40B4-BE49-F238E27FC236}">
                    <a16:creationId xmlns:a16="http://schemas.microsoft.com/office/drawing/2014/main" id="{ED43E4BD-EEE5-5995-ECB4-1F35E7A4E63C}"/>
                  </a:ext>
                </a:extLst>
              </p:cNvPr>
              <p:cNvCxnSpPr/>
              <p:nvPr/>
            </p:nvCxnSpPr>
            <p:spPr>
              <a:xfrm>
                <a:off x="5295108" y="4264048"/>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95F9A5-1061-58A2-6CAF-15B56428880F}"/>
                  </a:ext>
                </a:extLst>
              </p:cNvPr>
              <p:cNvCxnSpPr/>
              <p:nvPr/>
            </p:nvCxnSpPr>
            <p:spPr>
              <a:xfrm>
                <a:off x="6780220" y="4242721"/>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1662E78-52CE-F71C-5D53-D7E9DE3FB592}"/>
                  </a:ext>
                </a:extLst>
              </p:cNvPr>
              <p:cNvCxnSpPr/>
              <p:nvPr/>
            </p:nvCxnSpPr>
            <p:spPr>
              <a:xfrm>
                <a:off x="6780220" y="3880369"/>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DFF531-9703-B44C-36D7-8561D15061CA}"/>
                  </a:ext>
                </a:extLst>
              </p:cNvPr>
              <p:cNvCxnSpPr/>
              <p:nvPr/>
            </p:nvCxnSpPr>
            <p:spPr>
              <a:xfrm>
                <a:off x="5295109" y="3916206"/>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8A71DCA-3D59-8833-6EFD-AB31E5CE2F03}"/>
                  </a:ext>
                </a:extLst>
              </p:cNvPr>
              <p:cNvCxnSpPr>
                <a:endCxn id="3" idx="0"/>
              </p:cNvCxnSpPr>
              <p:nvPr/>
            </p:nvCxnSpPr>
            <p:spPr>
              <a:xfrm>
                <a:off x="5074393" y="2452166"/>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5A96501-5100-1B87-7336-4BF4BCF14E41}"/>
                  </a:ext>
                </a:extLst>
              </p:cNvPr>
              <p:cNvGrpSpPr/>
              <p:nvPr/>
            </p:nvGrpSpPr>
            <p:grpSpPr>
              <a:xfrm>
                <a:off x="4626653" y="2082834"/>
                <a:ext cx="2843050" cy="2558433"/>
                <a:chOff x="4626653" y="2082834"/>
                <a:chExt cx="2843050" cy="2558433"/>
              </a:xfrm>
            </p:grpSpPr>
            <p:sp>
              <p:nvSpPr>
                <p:cNvPr id="2" name="Rectangle: Rounded Corners 1">
                  <a:extLst>
                    <a:ext uri="{FF2B5EF4-FFF2-40B4-BE49-F238E27FC236}">
                      <a16:creationId xmlns:a16="http://schemas.microsoft.com/office/drawing/2014/main" id="{512CFFC8-C636-A751-9D65-B2814D3F597B}"/>
                    </a:ext>
                  </a:extLst>
                </p:cNvPr>
                <p:cNvSpPr/>
                <p:nvPr/>
              </p:nvSpPr>
              <p:spPr>
                <a:xfrm>
                  <a:off x="4626653" y="2082834"/>
                  <a:ext cx="2835690" cy="369332"/>
                </a:xfrm>
                <a:prstGeom prst="roundRect">
                  <a:avLst/>
                </a:prstGeom>
                <a:solidFill>
                  <a:schemeClr val="accent5">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200"/>
                    <a:t>DIFI Application</a:t>
                  </a:r>
                </a:p>
              </p:txBody>
            </p:sp>
            <p:grpSp>
              <p:nvGrpSpPr>
                <p:cNvPr id="6" name="Group 5">
                  <a:extLst>
                    <a:ext uri="{FF2B5EF4-FFF2-40B4-BE49-F238E27FC236}">
                      <a16:creationId xmlns:a16="http://schemas.microsoft.com/office/drawing/2014/main" id="{DC1FB7CD-715B-1B2E-25FC-6A62DEAF29E7}"/>
                    </a:ext>
                  </a:extLst>
                </p:cNvPr>
                <p:cNvGrpSpPr/>
                <p:nvPr/>
              </p:nvGrpSpPr>
              <p:grpSpPr>
                <a:xfrm>
                  <a:off x="4626653" y="2645454"/>
                  <a:ext cx="2835691" cy="479272"/>
                  <a:chOff x="4626653" y="2645454"/>
                  <a:chExt cx="2835691" cy="479272"/>
                </a:xfrm>
              </p:grpSpPr>
              <p:sp>
                <p:nvSpPr>
                  <p:cNvPr id="3" name="Rectangle: Rounded Corners 2">
                    <a:extLst>
                      <a:ext uri="{FF2B5EF4-FFF2-40B4-BE49-F238E27FC236}">
                        <a16:creationId xmlns:a16="http://schemas.microsoft.com/office/drawing/2014/main" id="{550EACD5-F314-2137-8BC4-65C59EBB417F}"/>
                      </a:ext>
                    </a:extLst>
                  </p:cNvPr>
                  <p:cNvSpPr/>
                  <p:nvPr/>
                </p:nvSpPr>
                <p:spPr>
                  <a:xfrm>
                    <a:off x="4626653"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Context Packet</a:t>
                    </a:r>
                  </a:p>
                </p:txBody>
              </p:sp>
              <p:sp>
                <p:nvSpPr>
                  <p:cNvPr id="4" name="Rectangle: Rounded Corners 3">
                    <a:extLst>
                      <a:ext uri="{FF2B5EF4-FFF2-40B4-BE49-F238E27FC236}">
                        <a16:creationId xmlns:a16="http://schemas.microsoft.com/office/drawing/2014/main" id="{D3D08EFB-A3C7-8BEB-B7B1-9DDA44A72A20}"/>
                      </a:ext>
                    </a:extLst>
                  </p:cNvPr>
                  <p:cNvSpPr/>
                  <p:nvPr/>
                </p:nvSpPr>
                <p:spPr>
                  <a:xfrm>
                    <a:off x="5603064"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Signal Data Packet</a:t>
                    </a:r>
                  </a:p>
                </p:txBody>
              </p:sp>
              <p:sp>
                <p:nvSpPr>
                  <p:cNvPr id="5" name="Rectangle: Rounded Corners 4">
                    <a:extLst>
                      <a:ext uri="{FF2B5EF4-FFF2-40B4-BE49-F238E27FC236}">
                        <a16:creationId xmlns:a16="http://schemas.microsoft.com/office/drawing/2014/main" id="{107674C7-BF71-259B-6853-0507AF7AE193}"/>
                      </a:ext>
                    </a:extLst>
                  </p:cNvPr>
                  <p:cNvSpPr/>
                  <p:nvPr/>
                </p:nvSpPr>
                <p:spPr>
                  <a:xfrm>
                    <a:off x="6566863"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Command Packet</a:t>
                    </a:r>
                  </a:p>
                </p:txBody>
              </p:sp>
            </p:grpSp>
            <p:sp>
              <p:nvSpPr>
                <p:cNvPr id="7" name="Rectangle: Rounded Corners 6">
                  <a:extLst>
                    <a:ext uri="{FF2B5EF4-FFF2-40B4-BE49-F238E27FC236}">
                      <a16:creationId xmlns:a16="http://schemas.microsoft.com/office/drawing/2014/main" id="{29E2DBFF-D2FB-453F-E5B7-F07F9F9ECB8E}"/>
                    </a:ext>
                  </a:extLst>
                </p:cNvPr>
                <p:cNvSpPr/>
                <p:nvPr/>
              </p:nvSpPr>
              <p:spPr>
                <a:xfrm>
                  <a:off x="4626653" y="3318014"/>
                  <a:ext cx="2835690" cy="207156"/>
                </a:xfrm>
                <a:prstGeom prst="roundRect">
                  <a:avLst/>
                </a:prstGeom>
                <a:solidFill>
                  <a:schemeClr val="bg1">
                    <a:lumMod val="65000"/>
                    <a:lumOff val="3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DIFI Protocol Layer</a:t>
                  </a:r>
                </a:p>
              </p:txBody>
            </p:sp>
            <p:sp>
              <p:nvSpPr>
                <p:cNvPr id="8" name="Rectangle: Rounded Corners 7">
                  <a:extLst>
                    <a:ext uri="{FF2B5EF4-FFF2-40B4-BE49-F238E27FC236}">
                      <a16:creationId xmlns:a16="http://schemas.microsoft.com/office/drawing/2014/main" id="{BFFB2633-9C33-2FCF-5272-E8A87536DDDB}"/>
                    </a:ext>
                  </a:extLst>
                </p:cNvPr>
                <p:cNvSpPr/>
                <p:nvPr/>
              </p:nvSpPr>
              <p:spPr>
                <a:xfrm>
                  <a:off x="4626653" y="3713203"/>
                  <a:ext cx="2835690"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User Datagram Protocol</a:t>
                  </a:r>
                </a:p>
              </p:txBody>
            </p:sp>
            <p:sp>
              <p:nvSpPr>
                <p:cNvPr id="10" name="Rectangle: Rounded Corners 9">
                  <a:extLst>
                    <a:ext uri="{FF2B5EF4-FFF2-40B4-BE49-F238E27FC236}">
                      <a16:creationId xmlns:a16="http://schemas.microsoft.com/office/drawing/2014/main" id="{23FEFD72-2784-F745-06D8-47C3E36B9646}"/>
                    </a:ext>
                  </a:extLst>
                </p:cNvPr>
                <p:cNvSpPr/>
                <p:nvPr/>
              </p:nvSpPr>
              <p:spPr>
                <a:xfrm>
                  <a:off x="4634013" y="4434111"/>
                  <a:ext cx="2835690"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Ethernet</a:t>
                  </a:r>
                </a:p>
              </p:txBody>
            </p:sp>
            <p:sp>
              <p:nvSpPr>
                <p:cNvPr id="11" name="Rectangle: Rounded Corners 10">
                  <a:extLst>
                    <a:ext uri="{FF2B5EF4-FFF2-40B4-BE49-F238E27FC236}">
                      <a16:creationId xmlns:a16="http://schemas.microsoft.com/office/drawing/2014/main" id="{97C79B74-67B3-ECB4-F189-49E10925F0B9}"/>
                    </a:ext>
                  </a:extLst>
                </p:cNvPr>
                <p:cNvSpPr/>
                <p:nvPr/>
              </p:nvSpPr>
              <p:spPr>
                <a:xfrm>
                  <a:off x="4626653" y="4073657"/>
                  <a:ext cx="1364244"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IPv4</a:t>
                  </a:r>
                </a:p>
              </p:txBody>
            </p:sp>
            <p:sp>
              <p:nvSpPr>
                <p:cNvPr id="12" name="Rectangle: Rounded Corners 11">
                  <a:extLst>
                    <a:ext uri="{FF2B5EF4-FFF2-40B4-BE49-F238E27FC236}">
                      <a16:creationId xmlns:a16="http://schemas.microsoft.com/office/drawing/2014/main" id="{F3953547-AC55-C551-122B-44585883D91C}"/>
                    </a:ext>
                  </a:extLst>
                </p:cNvPr>
                <p:cNvSpPr/>
                <p:nvPr/>
              </p:nvSpPr>
              <p:spPr>
                <a:xfrm>
                  <a:off x="6098099" y="4073657"/>
                  <a:ext cx="1364244"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IPv6</a:t>
                  </a:r>
                </a:p>
              </p:txBody>
            </p:sp>
          </p:grpSp>
          <p:cxnSp>
            <p:nvCxnSpPr>
              <p:cNvPr id="16" name="Straight Connector 15">
                <a:extLst>
                  <a:ext uri="{FF2B5EF4-FFF2-40B4-BE49-F238E27FC236}">
                    <a16:creationId xmlns:a16="http://schemas.microsoft.com/office/drawing/2014/main" id="{68D8B98A-F210-2860-31EE-33B2039BC5BF}"/>
                  </a:ext>
                </a:extLst>
              </p:cNvPr>
              <p:cNvCxnSpPr/>
              <p:nvPr/>
            </p:nvCxnSpPr>
            <p:spPr>
              <a:xfrm>
                <a:off x="6038191" y="2446911"/>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6A844B-79E7-D59C-14C9-176A66EAAC64}"/>
                  </a:ext>
                </a:extLst>
              </p:cNvPr>
              <p:cNvCxnSpPr/>
              <p:nvPr/>
            </p:nvCxnSpPr>
            <p:spPr>
              <a:xfrm>
                <a:off x="7014602" y="2452166"/>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4267FC9-B1C1-8FDA-0485-FC4851C57AB2}"/>
                  </a:ext>
                </a:extLst>
              </p:cNvPr>
              <p:cNvCxnSpPr/>
              <p:nvPr/>
            </p:nvCxnSpPr>
            <p:spPr>
              <a:xfrm>
                <a:off x="6031889" y="3122099"/>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0FC960-1D63-15AA-719F-C545897D1E96}"/>
                  </a:ext>
                </a:extLst>
              </p:cNvPr>
              <p:cNvCxnSpPr/>
              <p:nvPr/>
            </p:nvCxnSpPr>
            <p:spPr>
              <a:xfrm>
                <a:off x="6044498" y="3527799"/>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5F9AD963-6754-D3FC-B92F-80886A7C5893}"/>
                </a:ext>
              </a:extLst>
            </p:cNvPr>
            <p:cNvSpPr txBox="1"/>
            <p:nvPr/>
          </p:nvSpPr>
          <p:spPr>
            <a:xfrm>
              <a:off x="774101" y="1776160"/>
              <a:ext cx="2843043" cy="215444"/>
            </a:xfrm>
            <a:prstGeom prst="rect">
              <a:avLst/>
            </a:prstGeom>
            <a:noFill/>
          </p:spPr>
          <p:txBody>
            <a:bodyPr wrap="square" lIns="0" tIns="0" rIns="0" bIns="0" rtlCol="0">
              <a:spAutoFit/>
            </a:bodyPr>
            <a:lstStyle/>
            <a:p>
              <a:pPr algn="ctr"/>
              <a:r>
                <a:rPr lang="en-US" sz="1400" b="1">
                  <a:solidFill>
                    <a:schemeClr val="accent5">
                      <a:lumMod val="75000"/>
                    </a:schemeClr>
                  </a:solidFill>
                </a:rPr>
                <a:t>DIFI PROTOCOL STACK</a:t>
              </a:r>
            </a:p>
          </p:txBody>
        </p:sp>
      </p:grpSp>
      <p:sp>
        <p:nvSpPr>
          <p:cNvPr id="32" name="TextBox 9">
            <a:extLst>
              <a:ext uri="{FF2B5EF4-FFF2-40B4-BE49-F238E27FC236}">
                <a16:creationId xmlns:a16="http://schemas.microsoft.com/office/drawing/2014/main" id="{5F407C31-F21A-545C-7E74-04271A953B87}"/>
              </a:ext>
            </a:extLst>
          </p:cNvPr>
          <p:cNvSpPr txBox="1"/>
          <p:nvPr/>
        </p:nvSpPr>
        <p:spPr>
          <a:xfrm>
            <a:off x="8137425" y="1819425"/>
            <a:ext cx="3825134" cy="1077218"/>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a:r>
              <a:rPr lang="en-US" sz="1600"/>
              <a:t>Data Packets:</a:t>
            </a:r>
          </a:p>
          <a:p>
            <a:pPr marL="742950" lvl="1" indent="-285750">
              <a:buFont typeface="Arial" panose="020B0604020202020204" pitchFamily="34" charset="0"/>
              <a:buChar char="•"/>
            </a:pPr>
            <a:r>
              <a:rPr lang="en-US" sz="1600"/>
              <a:t>VITA 49.2</a:t>
            </a:r>
          </a:p>
          <a:p>
            <a:pPr marL="742950" lvl="1" indent="-285750">
              <a:buFont typeface="Arial" panose="020B0604020202020204" pitchFamily="34" charset="0"/>
              <a:buChar char="•"/>
            </a:pPr>
            <a:r>
              <a:rPr lang="en-US" sz="1600"/>
              <a:t>64-byte to 9000-byte packets</a:t>
            </a:r>
          </a:p>
          <a:p>
            <a:pPr marL="742950" lvl="1" indent="-285750">
              <a:buFont typeface="Arial" panose="020B0604020202020204" pitchFamily="34" charset="0"/>
              <a:buChar char="•"/>
            </a:pPr>
            <a:r>
              <a:rPr lang="en-US" sz="1600"/>
              <a:t>Time stamps</a:t>
            </a:r>
          </a:p>
        </p:txBody>
      </p:sp>
      <p:pic>
        <p:nvPicPr>
          <p:cNvPr id="2052" name="Picture 4" descr="VITA - VITA 49 Overview">
            <a:extLst>
              <a:ext uri="{FF2B5EF4-FFF2-40B4-BE49-F238E27FC236}">
                <a16:creationId xmlns:a16="http://schemas.microsoft.com/office/drawing/2014/main" id="{1167580A-27E4-C16A-DEF4-CFF739E6EFB7}"/>
              </a:ext>
            </a:extLst>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604640" y="4556586"/>
            <a:ext cx="1908712" cy="6526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5A44C18-7F2C-202F-7404-59A4E0C7BD8B}"/>
              </a:ext>
            </a:extLst>
          </p:cNvPr>
          <p:cNvPicPr>
            <a:picLocks noChangeAspect="1"/>
          </p:cNvPicPr>
          <p:nvPr/>
        </p:nvPicPr>
        <p:blipFill>
          <a:blip r:embed="rId4">
            <a:duotone>
              <a:prstClr val="black"/>
              <a:schemeClr val="accent5">
                <a:tint val="45000"/>
                <a:satMod val="400000"/>
              </a:schemeClr>
            </a:duotone>
          </a:blip>
          <a:stretch>
            <a:fillRect/>
          </a:stretch>
        </p:blipFill>
        <p:spPr>
          <a:xfrm>
            <a:off x="4137765" y="1929412"/>
            <a:ext cx="3662118" cy="3405852"/>
          </a:xfrm>
          <a:prstGeom prst="rect">
            <a:avLst/>
          </a:prstGeom>
        </p:spPr>
      </p:pic>
      <p:grpSp>
        <p:nvGrpSpPr>
          <p:cNvPr id="45" name="Group 44">
            <a:extLst>
              <a:ext uri="{FF2B5EF4-FFF2-40B4-BE49-F238E27FC236}">
                <a16:creationId xmlns:a16="http://schemas.microsoft.com/office/drawing/2014/main" id="{86148E14-8657-4AF7-B842-8BA73E780CC7}"/>
              </a:ext>
            </a:extLst>
          </p:cNvPr>
          <p:cNvGrpSpPr/>
          <p:nvPr/>
        </p:nvGrpSpPr>
        <p:grpSpPr>
          <a:xfrm>
            <a:off x="8075405" y="2969447"/>
            <a:ext cx="3825134" cy="1363617"/>
            <a:chOff x="7996270" y="3016184"/>
            <a:chExt cx="4151586" cy="1519455"/>
          </a:xfrm>
        </p:grpSpPr>
        <p:grpSp>
          <p:nvGrpSpPr>
            <p:cNvPr id="42" name="Group 41">
              <a:extLst>
                <a:ext uri="{FF2B5EF4-FFF2-40B4-BE49-F238E27FC236}">
                  <a16:creationId xmlns:a16="http://schemas.microsoft.com/office/drawing/2014/main" id="{4CC1A494-50FE-D4CD-C0F5-F2368994F6CC}"/>
                </a:ext>
              </a:extLst>
            </p:cNvPr>
            <p:cNvGrpSpPr/>
            <p:nvPr/>
          </p:nvGrpSpPr>
          <p:grpSpPr>
            <a:xfrm>
              <a:off x="7996270" y="3016184"/>
              <a:ext cx="4151586" cy="1249490"/>
              <a:chOff x="7996270" y="3016184"/>
              <a:chExt cx="4151586" cy="1249490"/>
            </a:xfrm>
          </p:grpSpPr>
          <p:grpSp>
            <p:nvGrpSpPr>
              <p:cNvPr id="38" name="Group 37">
                <a:extLst>
                  <a:ext uri="{FF2B5EF4-FFF2-40B4-BE49-F238E27FC236}">
                    <a16:creationId xmlns:a16="http://schemas.microsoft.com/office/drawing/2014/main" id="{E518ACFE-82DE-69E6-8367-8C89158B56AA}"/>
                  </a:ext>
                </a:extLst>
              </p:cNvPr>
              <p:cNvGrpSpPr/>
              <p:nvPr/>
            </p:nvGrpSpPr>
            <p:grpSpPr>
              <a:xfrm>
                <a:off x="8241884" y="3621392"/>
                <a:ext cx="3662118" cy="644282"/>
                <a:chOff x="7953395" y="3637775"/>
                <a:chExt cx="3792957" cy="627952"/>
              </a:xfrm>
            </p:grpSpPr>
            <p:sp>
              <p:nvSpPr>
                <p:cNvPr id="33" name="Rectangle 32">
                  <a:extLst>
                    <a:ext uri="{FF2B5EF4-FFF2-40B4-BE49-F238E27FC236}">
                      <a16:creationId xmlns:a16="http://schemas.microsoft.com/office/drawing/2014/main" id="{929BB14C-1430-0078-AAC7-1A33400AE826}"/>
                    </a:ext>
                  </a:extLst>
                </p:cNvPr>
                <p:cNvSpPr/>
                <p:nvPr/>
              </p:nvSpPr>
              <p:spPr>
                <a:xfrm>
                  <a:off x="7953395" y="3655381"/>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4" name="Rectangle 33">
                  <a:extLst>
                    <a:ext uri="{FF2B5EF4-FFF2-40B4-BE49-F238E27FC236}">
                      <a16:creationId xmlns:a16="http://schemas.microsoft.com/office/drawing/2014/main" id="{E9A3CD55-C7E5-5FAC-568C-941476A827A4}"/>
                    </a:ext>
                  </a:extLst>
                </p:cNvPr>
                <p:cNvSpPr/>
                <p:nvPr/>
              </p:nvSpPr>
              <p:spPr>
                <a:xfrm>
                  <a:off x="8726314" y="3647396"/>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5" name="Rectangle 34">
                  <a:extLst>
                    <a:ext uri="{FF2B5EF4-FFF2-40B4-BE49-F238E27FC236}">
                      <a16:creationId xmlns:a16="http://schemas.microsoft.com/office/drawing/2014/main" id="{1F0EAFA0-F99E-6EA8-A088-CD70912B88BB}"/>
                    </a:ext>
                  </a:extLst>
                </p:cNvPr>
                <p:cNvSpPr/>
                <p:nvPr/>
              </p:nvSpPr>
              <p:spPr>
                <a:xfrm>
                  <a:off x="9505970" y="3651235"/>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6" name="Rectangle 35">
                  <a:extLst>
                    <a:ext uri="{FF2B5EF4-FFF2-40B4-BE49-F238E27FC236}">
                      <a16:creationId xmlns:a16="http://schemas.microsoft.com/office/drawing/2014/main" id="{E274B21D-F0B4-E723-F908-0B2E2D2D6D16}"/>
                    </a:ext>
                  </a:extLst>
                </p:cNvPr>
                <p:cNvSpPr/>
                <p:nvPr/>
              </p:nvSpPr>
              <p:spPr>
                <a:xfrm>
                  <a:off x="10285626" y="3641250"/>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37" name="Rectangle 36">
                  <a:extLst>
                    <a:ext uri="{FF2B5EF4-FFF2-40B4-BE49-F238E27FC236}">
                      <a16:creationId xmlns:a16="http://schemas.microsoft.com/office/drawing/2014/main" id="{BA96658B-6696-E6A1-B7D6-DE917BF031E0}"/>
                    </a:ext>
                  </a:extLst>
                </p:cNvPr>
                <p:cNvSpPr/>
                <p:nvPr/>
              </p:nvSpPr>
              <p:spPr>
                <a:xfrm>
                  <a:off x="11065282" y="3637775"/>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grpSp>
          <p:pic>
            <p:nvPicPr>
              <p:cNvPr id="41" name="Picture 4" descr="Introduction For The Pure Sine Wave Inverter-2022">
                <a:extLst>
                  <a:ext uri="{FF2B5EF4-FFF2-40B4-BE49-F238E27FC236}">
                    <a16:creationId xmlns:a16="http://schemas.microsoft.com/office/drawing/2014/main" id="{17BB6503-2E64-0F33-AE84-8ECBFDFC41C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96270" y="3016184"/>
                <a:ext cx="4151586" cy="719172"/>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A7035A10-3AFC-3D50-222A-C007BC247EF0}"/>
                </a:ext>
              </a:extLst>
            </p:cNvPr>
            <p:cNvSpPr txBox="1"/>
            <p:nvPr/>
          </p:nvSpPr>
          <p:spPr>
            <a:xfrm>
              <a:off x="8786547" y="4258640"/>
              <a:ext cx="2212953" cy="276999"/>
            </a:xfrm>
            <a:prstGeom prst="rect">
              <a:avLst/>
            </a:prstGeom>
            <a:noFill/>
          </p:spPr>
          <p:txBody>
            <a:bodyPr wrap="square">
              <a:spAutoFit/>
            </a:bodyPr>
            <a:lstStyle/>
            <a:p>
              <a:pPr algn="ctr"/>
              <a:r>
                <a:rPr lang="en-US" sz="1200"/>
                <a:t>IQ RF Data Stream</a:t>
              </a:r>
            </a:p>
          </p:txBody>
        </p:sp>
      </p:grpSp>
    </p:spTree>
    <p:extLst>
      <p:ext uri="{BB962C8B-B14F-4D97-AF65-F5344CB8AC3E}">
        <p14:creationId xmlns:p14="http://schemas.microsoft.com/office/powerpoint/2010/main" val="561849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5AE09-3A02-CC27-0D21-67FAB883C990}"/>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3BBD9A3-155F-DA72-A54A-6492FBA4A51F}"/>
              </a:ext>
            </a:extLst>
          </p:cNvPr>
          <p:cNvSpPr/>
          <p:nvPr/>
        </p:nvSpPr>
        <p:spPr>
          <a:xfrm>
            <a:off x="693692" y="1929701"/>
            <a:ext cx="3026979" cy="3134185"/>
          </a:xfrm>
          <a:prstGeom prst="roundRect">
            <a:avLst/>
          </a:prstGeom>
          <a:solidFill>
            <a:srgbClr val="D4D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9" name="Title 8">
            <a:extLst>
              <a:ext uri="{FF2B5EF4-FFF2-40B4-BE49-F238E27FC236}">
                <a16:creationId xmlns:a16="http://schemas.microsoft.com/office/drawing/2014/main" id="{C89A4403-A7B6-81EE-6C21-E3AA7053C077}"/>
              </a:ext>
            </a:extLst>
          </p:cNvPr>
          <p:cNvSpPr>
            <a:spLocks noGrp="1"/>
          </p:cNvSpPr>
          <p:nvPr>
            <p:ph type="title"/>
          </p:nvPr>
        </p:nvSpPr>
        <p:spPr>
          <a:xfrm>
            <a:off x="685800" y="548640"/>
            <a:ext cx="10515600" cy="369332"/>
          </a:xfrm>
        </p:spPr>
        <p:txBody>
          <a:bodyPr/>
          <a:lstStyle/>
          <a:p>
            <a:r>
              <a:rPr lang="en-US" dirty="0">
                <a:solidFill>
                  <a:schemeClr val="tx1"/>
                </a:solidFill>
              </a:rPr>
              <a:t>DIFI Protocol Overview: Command Packets</a:t>
            </a:r>
          </a:p>
        </p:txBody>
      </p:sp>
      <p:grpSp>
        <p:nvGrpSpPr>
          <p:cNvPr id="46" name="Group 45">
            <a:extLst>
              <a:ext uri="{FF2B5EF4-FFF2-40B4-BE49-F238E27FC236}">
                <a16:creationId xmlns:a16="http://schemas.microsoft.com/office/drawing/2014/main" id="{8FD952D1-8DA3-A402-0A8F-6A45D2D4797C}"/>
              </a:ext>
            </a:extLst>
          </p:cNvPr>
          <p:cNvGrpSpPr/>
          <p:nvPr/>
        </p:nvGrpSpPr>
        <p:grpSpPr>
          <a:xfrm>
            <a:off x="774101" y="2003185"/>
            <a:ext cx="2855132" cy="2865107"/>
            <a:chOff x="774101" y="1776160"/>
            <a:chExt cx="2855132" cy="2865107"/>
          </a:xfrm>
        </p:grpSpPr>
        <p:grpSp>
          <p:nvGrpSpPr>
            <p:cNvPr id="24" name="Group 23">
              <a:extLst>
                <a:ext uri="{FF2B5EF4-FFF2-40B4-BE49-F238E27FC236}">
                  <a16:creationId xmlns:a16="http://schemas.microsoft.com/office/drawing/2014/main" id="{D3B4DBE3-ECB0-F70B-5CCB-4BF4185FAF64}"/>
                </a:ext>
              </a:extLst>
            </p:cNvPr>
            <p:cNvGrpSpPr/>
            <p:nvPr/>
          </p:nvGrpSpPr>
          <p:grpSpPr>
            <a:xfrm>
              <a:off x="786183" y="2082834"/>
              <a:ext cx="2843050" cy="2558433"/>
              <a:chOff x="4626653" y="2082834"/>
              <a:chExt cx="2843050" cy="2558433"/>
            </a:xfrm>
          </p:grpSpPr>
          <p:cxnSp>
            <p:nvCxnSpPr>
              <p:cNvPr id="22" name="Straight Connector 21">
                <a:extLst>
                  <a:ext uri="{FF2B5EF4-FFF2-40B4-BE49-F238E27FC236}">
                    <a16:creationId xmlns:a16="http://schemas.microsoft.com/office/drawing/2014/main" id="{2C5C526D-D6B6-8975-0ADB-0BD72303F71E}"/>
                  </a:ext>
                </a:extLst>
              </p:cNvPr>
              <p:cNvCxnSpPr/>
              <p:nvPr/>
            </p:nvCxnSpPr>
            <p:spPr>
              <a:xfrm>
                <a:off x="5295108" y="4264048"/>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2CD840-466A-37AF-7172-40203AC85F7A}"/>
                  </a:ext>
                </a:extLst>
              </p:cNvPr>
              <p:cNvCxnSpPr/>
              <p:nvPr/>
            </p:nvCxnSpPr>
            <p:spPr>
              <a:xfrm>
                <a:off x="6780220" y="4242721"/>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2512AE8-15F1-9B94-DF15-8B5153F93F43}"/>
                  </a:ext>
                </a:extLst>
              </p:cNvPr>
              <p:cNvCxnSpPr/>
              <p:nvPr/>
            </p:nvCxnSpPr>
            <p:spPr>
              <a:xfrm>
                <a:off x="6780220" y="3880369"/>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21FD244-4914-BF2B-040B-3BEAF3E84E1A}"/>
                  </a:ext>
                </a:extLst>
              </p:cNvPr>
              <p:cNvCxnSpPr/>
              <p:nvPr/>
            </p:nvCxnSpPr>
            <p:spPr>
              <a:xfrm>
                <a:off x="5295109" y="3916206"/>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84BF02-042B-7E8E-F523-BE269FC3CA3F}"/>
                  </a:ext>
                </a:extLst>
              </p:cNvPr>
              <p:cNvCxnSpPr>
                <a:endCxn id="3" idx="0"/>
              </p:cNvCxnSpPr>
              <p:nvPr/>
            </p:nvCxnSpPr>
            <p:spPr>
              <a:xfrm>
                <a:off x="5074393" y="2452166"/>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5D4BDB7-94F0-19AB-3DC9-A8783228F8FB}"/>
                  </a:ext>
                </a:extLst>
              </p:cNvPr>
              <p:cNvGrpSpPr/>
              <p:nvPr/>
            </p:nvGrpSpPr>
            <p:grpSpPr>
              <a:xfrm>
                <a:off x="4626653" y="2082834"/>
                <a:ext cx="2843050" cy="2558433"/>
                <a:chOff x="4626653" y="2082834"/>
                <a:chExt cx="2843050" cy="2558433"/>
              </a:xfrm>
            </p:grpSpPr>
            <p:sp>
              <p:nvSpPr>
                <p:cNvPr id="2" name="Rectangle: Rounded Corners 1">
                  <a:extLst>
                    <a:ext uri="{FF2B5EF4-FFF2-40B4-BE49-F238E27FC236}">
                      <a16:creationId xmlns:a16="http://schemas.microsoft.com/office/drawing/2014/main" id="{4C2F0689-D639-A813-EC31-A9C9E14C652E}"/>
                    </a:ext>
                  </a:extLst>
                </p:cNvPr>
                <p:cNvSpPr/>
                <p:nvPr/>
              </p:nvSpPr>
              <p:spPr>
                <a:xfrm>
                  <a:off x="4626653" y="2082834"/>
                  <a:ext cx="2835690" cy="369332"/>
                </a:xfrm>
                <a:prstGeom prst="roundRect">
                  <a:avLst/>
                </a:prstGeom>
                <a:solidFill>
                  <a:schemeClr val="accent5">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200"/>
                    <a:t>DIFI Application</a:t>
                  </a:r>
                </a:p>
              </p:txBody>
            </p:sp>
            <p:grpSp>
              <p:nvGrpSpPr>
                <p:cNvPr id="6" name="Group 5">
                  <a:extLst>
                    <a:ext uri="{FF2B5EF4-FFF2-40B4-BE49-F238E27FC236}">
                      <a16:creationId xmlns:a16="http://schemas.microsoft.com/office/drawing/2014/main" id="{84E5E2BF-F644-7097-7935-4FDE59831522}"/>
                    </a:ext>
                  </a:extLst>
                </p:cNvPr>
                <p:cNvGrpSpPr/>
                <p:nvPr/>
              </p:nvGrpSpPr>
              <p:grpSpPr>
                <a:xfrm>
                  <a:off x="4626653" y="2645454"/>
                  <a:ext cx="2835691" cy="479272"/>
                  <a:chOff x="4626653" y="2645454"/>
                  <a:chExt cx="2835691" cy="479272"/>
                </a:xfrm>
              </p:grpSpPr>
              <p:sp>
                <p:nvSpPr>
                  <p:cNvPr id="3" name="Rectangle: Rounded Corners 2">
                    <a:extLst>
                      <a:ext uri="{FF2B5EF4-FFF2-40B4-BE49-F238E27FC236}">
                        <a16:creationId xmlns:a16="http://schemas.microsoft.com/office/drawing/2014/main" id="{EFB25FAD-BD3B-8CD4-A584-E78E3B41E1E5}"/>
                      </a:ext>
                    </a:extLst>
                  </p:cNvPr>
                  <p:cNvSpPr/>
                  <p:nvPr/>
                </p:nvSpPr>
                <p:spPr>
                  <a:xfrm>
                    <a:off x="4626653"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Context Packet</a:t>
                    </a:r>
                  </a:p>
                </p:txBody>
              </p:sp>
              <p:sp>
                <p:nvSpPr>
                  <p:cNvPr id="4" name="Rectangle: Rounded Corners 3">
                    <a:extLst>
                      <a:ext uri="{FF2B5EF4-FFF2-40B4-BE49-F238E27FC236}">
                        <a16:creationId xmlns:a16="http://schemas.microsoft.com/office/drawing/2014/main" id="{0A513F60-370C-E25E-7BFA-C95046F37171}"/>
                      </a:ext>
                    </a:extLst>
                  </p:cNvPr>
                  <p:cNvSpPr/>
                  <p:nvPr/>
                </p:nvSpPr>
                <p:spPr>
                  <a:xfrm>
                    <a:off x="5603064"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t>Signal Data Packet</a:t>
                    </a:r>
                  </a:p>
                </p:txBody>
              </p:sp>
              <p:sp>
                <p:nvSpPr>
                  <p:cNvPr id="5" name="Rectangle: Rounded Corners 4">
                    <a:extLst>
                      <a:ext uri="{FF2B5EF4-FFF2-40B4-BE49-F238E27FC236}">
                        <a16:creationId xmlns:a16="http://schemas.microsoft.com/office/drawing/2014/main" id="{95DA8802-E65A-C9DC-3611-D4F0A9DFFE29}"/>
                      </a:ext>
                    </a:extLst>
                  </p:cNvPr>
                  <p:cNvSpPr/>
                  <p:nvPr/>
                </p:nvSpPr>
                <p:spPr>
                  <a:xfrm>
                    <a:off x="6566863" y="2645454"/>
                    <a:ext cx="895481" cy="479272"/>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Command Packet</a:t>
                    </a:r>
                  </a:p>
                </p:txBody>
              </p:sp>
            </p:grpSp>
            <p:sp>
              <p:nvSpPr>
                <p:cNvPr id="7" name="Rectangle: Rounded Corners 6">
                  <a:extLst>
                    <a:ext uri="{FF2B5EF4-FFF2-40B4-BE49-F238E27FC236}">
                      <a16:creationId xmlns:a16="http://schemas.microsoft.com/office/drawing/2014/main" id="{FA1BE40E-986A-0E1D-4CA1-B8C8BE0535A2}"/>
                    </a:ext>
                  </a:extLst>
                </p:cNvPr>
                <p:cNvSpPr/>
                <p:nvPr/>
              </p:nvSpPr>
              <p:spPr>
                <a:xfrm>
                  <a:off x="4626653" y="3318014"/>
                  <a:ext cx="2835690" cy="207156"/>
                </a:xfrm>
                <a:prstGeom prst="roundRect">
                  <a:avLst/>
                </a:prstGeom>
                <a:solidFill>
                  <a:schemeClr val="bg1">
                    <a:lumMod val="65000"/>
                    <a:lumOff val="3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DIFI Protocol Layer</a:t>
                  </a:r>
                </a:p>
              </p:txBody>
            </p:sp>
            <p:sp>
              <p:nvSpPr>
                <p:cNvPr id="8" name="Rectangle: Rounded Corners 7">
                  <a:extLst>
                    <a:ext uri="{FF2B5EF4-FFF2-40B4-BE49-F238E27FC236}">
                      <a16:creationId xmlns:a16="http://schemas.microsoft.com/office/drawing/2014/main" id="{2E384310-3BA0-6BBE-5AC3-DB91DB060BF2}"/>
                    </a:ext>
                  </a:extLst>
                </p:cNvPr>
                <p:cNvSpPr/>
                <p:nvPr/>
              </p:nvSpPr>
              <p:spPr>
                <a:xfrm>
                  <a:off x="4626653" y="3713203"/>
                  <a:ext cx="2835690"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User Datagram Protocol</a:t>
                  </a:r>
                </a:p>
              </p:txBody>
            </p:sp>
            <p:sp>
              <p:nvSpPr>
                <p:cNvPr id="10" name="Rectangle: Rounded Corners 9">
                  <a:extLst>
                    <a:ext uri="{FF2B5EF4-FFF2-40B4-BE49-F238E27FC236}">
                      <a16:creationId xmlns:a16="http://schemas.microsoft.com/office/drawing/2014/main" id="{D010CDFF-430C-C04F-4705-CBDF1140C578}"/>
                    </a:ext>
                  </a:extLst>
                </p:cNvPr>
                <p:cNvSpPr/>
                <p:nvPr/>
              </p:nvSpPr>
              <p:spPr>
                <a:xfrm>
                  <a:off x="4634013" y="4434111"/>
                  <a:ext cx="2835690"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Ethernet</a:t>
                  </a:r>
                </a:p>
              </p:txBody>
            </p:sp>
            <p:sp>
              <p:nvSpPr>
                <p:cNvPr id="11" name="Rectangle: Rounded Corners 10">
                  <a:extLst>
                    <a:ext uri="{FF2B5EF4-FFF2-40B4-BE49-F238E27FC236}">
                      <a16:creationId xmlns:a16="http://schemas.microsoft.com/office/drawing/2014/main" id="{04C5D53E-5590-A6EB-7FFF-293514A29D56}"/>
                    </a:ext>
                  </a:extLst>
                </p:cNvPr>
                <p:cNvSpPr/>
                <p:nvPr/>
              </p:nvSpPr>
              <p:spPr>
                <a:xfrm>
                  <a:off x="4626653" y="4073657"/>
                  <a:ext cx="1364244"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IPv4</a:t>
                  </a:r>
                </a:p>
              </p:txBody>
            </p:sp>
            <p:sp>
              <p:nvSpPr>
                <p:cNvPr id="12" name="Rectangle: Rounded Corners 11">
                  <a:extLst>
                    <a:ext uri="{FF2B5EF4-FFF2-40B4-BE49-F238E27FC236}">
                      <a16:creationId xmlns:a16="http://schemas.microsoft.com/office/drawing/2014/main" id="{079AEE27-F935-FCFA-826B-FEF77788EF60}"/>
                    </a:ext>
                  </a:extLst>
                </p:cNvPr>
                <p:cNvSpPr/>
                <p:nvPr/>
              </p:nvSpPr>
              <p:spPr>
                <a:xfrm>
                  <a:off x="6098099" y="4073657"/>
                  <a:ext cx="1364244" cy="207156"/>
                </a:xfrm>
                <a:prstGeom prst="roundRect">
                  <a:avLst/>
                </a:prstGeom>
                <a:solidFill>
                  <a:schemeClr val="bg1">
                    <a:lumMod val="50000"/>
                    <a:lumOff val="50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t>IPv6</a:t>
                  </a:r>
                </a:p>
              </p:txBody>
            </p:sp>
          </p:grpSp>
          <p:cxnSp>
            <p:nvCxnSpPr>
              <p:cNvPr id="16" name="Straight Connector 15">
                <a:extLst>
                  <a:ext uri="{FF2B5EF4-FFF2-40B4-BE49-F238E27FC236}">
                    <a16:creationId xmlns:a16="http://schemas.microsoft.com/office/drawing/2014/main" id="{25E696A8-A0FB-55EA-8075-1F13280CA5F0}"/>
                  </a:ext>
                </a:extLst>
              </p:cNvPr>
              <p:cNvCxnSpPr/>
              <p:nvPr/>
            </p:nvCxnSpPr>
            <p:spPr>
              <a:xfrm>
                <a:off x="6038191" y="2446911"/>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BF53D0-DB7D-9DDD-D365-E084E0F45D1E}"/>
                  </a:ext>
                </a:extLst>
              </p:cNvPr>
              <p:cNvCxnSpPr/>
              <p:nvPr/>
            </p:nvCxnSpPr>
            <p:spPr>
              <a:xfrm>
                <a:off x="7014602" y="2452166"/>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8DA0A1-9FDF-8D99-4B11-107F5EF7EA53}"/>
                  </a:ext>
                </a:extLst>
              </p:cNvPr>
              <p:cNvCxnSpPr/>
              <p:nvPr/>
            </p:nvCxnSpPr>
            <p:spPr>
              <a:xfrm>
                <a:off x="6031889" y="3122099"/>
                <a:ext cx="1" cy="19328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AFF330-722F-A932-863F-CE7CB55873E2}"/>
                  </a:ext>
                </a:extLst>
              </p:cNvPr>
              <p:cNvCxnSpPr/>
              <p:nvPr/>
            </p:nvCxnSpPr>
            <p:spPr>
              <a:xfrm>
                <a:off x="6044498" y="3527799"/>
                <a:ext cx="1" cy="19328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3D24701A-6715-EB1B-AD1E-1F9E378A67F3}"/>
                </a:ext>
              </a:extLst>
            </p:cNvPr>
            <p:cNvSpPr txBox="1"/>
            <p:nvPr/>
          </p:nvSpPr>
          <p:spPr>
            <a:xfrm>
              <a:off x="774101" y="1776160"/>
              <a:ext cx="2843043" cy="215444"/>
            </a:xfrm>
            <a:prstGeom prst="rect">
              <a:avLst/>
            </a:prstGeom>
            <a:noFill/>
          </p:spPr>
          <p:txBody>
            <a:bodyPr wrap="square" lIns="0" tIns="0" rIns="0" bIns="0" rtlCol="0">
              <a:spAutoFit/>
            </a:bodyPr>
            <a:lstStyle/>
            <a:p>
              <a:pPr algn="ctr"/>
              <a:r>
                <a:rPr lang="en-US" sz="1400" b="1" dirty="0">
                  <a:solidFill>
                    <a:schemeClr val="accent5">
                      <a:lumMod val="75000"/>
                    </a:schemeClr>
                  </a:solidFill>
                </a:rPr>
                <a:t>DIFI PROTOCOL STACK</a:t>
              </a:r>
            </a:p>
          </p:txBody>
        </p:sp>
      </p:grpSp>
      <p:sp>
        <p:nvSpPr>
          <p:cNvPr id="32" name="TextBox 9">
            <a:extLst>
              <a:ext uri="{FF2B5EF4-FFF2-40B4-BE49-F238E27FC236}">
                <a16:creationId xmlns:a16="http://schemas.microsoft.com/office/drawing/2014/main" id="{80D6E95B-0252-3921-AFC2-991E07C81578}"/>
              </a:ext>
            </a:extLst>
          </p:cNvPr>
          <p:cNvSpPr txBox="1"/>
          <p:nvPr/>
        </p:nvSpPr>
        <p:spPr>
          <a:xfrm>
            <a:off x="8081712" y="1648774"/>
            <a:ext cx="3825134" cy="1323439"/>
          </a:xfrm>
          <a:prstGeom prst="rect">
            <a:avLst/>
          </a:prstGeom>
          <a:noFill/>
        </p:spPr>
        <p:txBody>
          <a:bodyPr wrap="square" rtlCol="0">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a:r>
              <a:rPr lang="en-US" sz="1600" dirty="0"/>
              <a:t>Command Packets:</a:t>
            </a:r>
          </a:p>
          <a:p>
            <a:pPr marL="742950" lvl="1" indent="-285750">
              <a:buFont typeface="Arial" panose="020B0604020202020204" pitchFamily="34" charset="0"/>
              <a:buChar char="•"/>
            </a:pPr>
            <a:r>
              <a:rPr lang="en-US" sz="1600" dirty="0"/>
              <a:t>DIFI v1.3</a:t>
            </a:r>
          </a:p>
          <a:p>
            <a:pPr marL="742950" lvl="1" indent="-285750">
              <a:buFont typeface="Arial" panose="020B0604020202020204" pitchFamily="34" charset="0"/>
              <a:buChar char="•"/>
            </a:pPr>
            <a:r>
              <a:rPr lang="en-US" sz="1600" dirty="0"/>
              <a:t>Control Packets </a:t>
            </a:r>
          </a:p>
          <a:p>
            <a:pPr marL="742950" lvl="1" indent="-285750">
              <a:buFont typeface="Arial" panose="020B0604020202020204" pitchFamily="34" charset="0"/>
              <a:buChar char="•"/>
            </a:pPr>
            <a:r>
              <a:rPr lang="en-US" sz="1600" dirty="0"/>
              <a:t>Acknowledge Packets</a:t>
            </a:r>
          </a:p>
          <a:p>
            <a:pPr marL="742950" lvl="1" indent="-285750">
              <a:buFont typeface="Arial" panose="020B0604020202020204" pitchFamily="34" charset="0"/>
              <a:buChar char="•"/>
            </a:pPr>
            <a:r>
              <a:rPr lang="en-US" sz="1600" dirty="0"/>
              <a:t>Flow Control</a:t>
            </a:r>
          </a:p>
        </p:txBody>
      </p:sp>
      <p:pic>
        <p:nvPicPr>
          <p:cNvPr id="2052" name="Picture 4" descr="VITA - VITA 49 Overview">
            <a:extLst>
              <a:ext uri="{FF2B5EF4-FFF2-40B4-BE49-F238E27FC236}">
                <a16:creationId xmlns:a16="http://schemas.microsoft.com/office/drawing/2014/main" id="{CC228F25-A3A4-14A0-E547-7E60C3E830AE}"/>
              </a:ext>
            </a:extLst>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604640" y="4556586"/>
            <a:ext cx="1908712" cy="6526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screenshot of a computer&#10;&#10;AI-generated content may be incorrect.">
            <a:extLst>
              <a:ext uri="{FF2B5EF4-FFF2-40B4-BE49-F238E27FC236}">
                <a16:creationId xmlns:a16="http://schemas.microsoft.com/office/drawing/2014/main" id="{0BDDADEA-D348-6FB5-4CFE-F15E23E83CDF}"/>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063311" y="2257851"/>
            <a:ext cx="4456558" cy="2103582"/>
          </a:xfrm>
          <a:prstGeom prst="rect">
            <a:avLst/>
          </a:prstGeom>
        </p:spPr>
      </p:pic>
      <p:sp>
        <p:nvSpPr>
          <p:cNvPr id="29" name="Rectangle 28">
            <a:extLst>
              <a:ext uri="{FF2B5EF4-FFF2-40B4-BE49-F238E27FC236}">
                <a16:creationId xmlns:a16="http://schemas.microsoft.com/office/drawing/2014/main" id="{88CD2459-8F02-0360-FDBA-9329A37079B8}"/>
              </a:ext>
            </a:extLst>
          </p:cNvPr>
          <p:cNvSpPr/>
          <p:nvPr/>
        </p:nvSpPr>
        <p:spPr>
          <a:xfrm>
            <a:off x="9135275" y="3121894"/>
            <a:ext cx="233950" cy="1043515"/>
          </a:xfrm>
          <a:prstGeom prst="rect">
            <a:avLst/>
          </a:prstGeom>
          <a:solidFill>
            <a:srgbClr val="C000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30" name="Rectangle 29">
            <a:extLst>
              <a:ext uri="{FF2B5EF4-FFF2-40B4-BE49-F238E27FC236}">
                <a16:creationId xmlns:a16="http://schemas.microsoft.com/office/drawing/2014/main" id="{17FEA3D1-B479-F075-EF61-D442DEBE29F9}"/>
              </a:ext>
            </a:extLst>
          </p:cNvPr>
          <p:cNvSpPr/>
          <p:nvPr/>
        </p:nvSpPr>
        <p:spPr>
          <a:xfrm>
            <a:off x="9693008" y="3121894"/>
            <a:ext cx="233950" cy="1043515"/>
          </a:xfrm>
          <a:prstGeom prst="rect">
            <a:avLst/>
          </a:prstGeom>
          <a:solidFill>
            <a:srgbClr val="C000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31" name="Rectangle 30">
            <a:extLst>
              <a:ext uri="{FF2B5EF4-FFF2-40B4-BE49-F238E27FC236}">
                <a16:creationId xmlns:a16="http://schemas.microsoft.com/office/drawing/2014/main" id="{6DCA04A6-0279-3F39-1B34-DBA539F219DA}"/>
              </a:ext>
            </a:extLst>
          </p:cNvPr>
          <p:cNvSpPr/>
          <p:nvPr/>
        </p:nvSpPr>
        <p:spPr>
          <a:xfrm>
            <a:off x="10284773" y="3121894"/>
            <a:ext cx="233950" cy="1043515"/>
          </a:xfrm>
          <a:prstGeom prst="rect">
            <a:avLst/>
          </a:prstGeom>
          <a:solidFill>
            <a:srgbClr val="C000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Tree>
    <p:extLst>
      <p:ext uri="{BB962C8B-B14F-4D97-AF65-F5344CB8AC3E}">
        <p14:creationId xmlns:p14="http://schemas.microsoft.com/office/powerpoint/2010/main" val="121631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639DD-B02D-8B64-75D5-EE3EC87E75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BF6B5-0B23-6D49-E18C-A7C1C66A062B}"/>
              </a:ext>
            </a:extLst>
          </p:cNvPr>
          <p:cNvSpPr>
            <a:spLocks noGrp="1"/>
          </p:cNvSpPr>
          <p:nvPr>
            <p:ph type="title"/>
          </p:nvPr>
        </p:nvSpPr>
        <p:spPr>
          <a:xfrm>
            <a:off x="850392" y="1086356"/>
            <a:ext cx="9553902" cy="615553"/>
          </a:xfrm>
        </p:spPr>
        <p:txBody>
          <a:bodyPr rtlCol="0"/>
          <a:lstStyle/>
          <a:p>
            <a:pPr>
              <a:defRPr/>
            </a:pPr>
            <a:r>
              <a:rPr lang="en-US" dirty="0"/>
              <a:t>Legacy Ground Systems</a:t>
            </a:r>
            <a:endParaRPr dirty="0"/>
          </a:p>
        </p:txBody>
      </p:sp>
    </p:spTree>
    <p:extLst>
      <p:ext uri="{BB962C8B-B14F-4D97-AF65-F5344CB8AC3E}">
        <p14:creationId xmlns:p14="http://schemas.microsoft.com/office/powerpoint/2010/main" val="342819956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20B43-8179-050E-0962-C0DD7A43278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AC68DF-EF5C-5853-F352-316E13047418}"/>
              </a:ext>
            </a:extLst>
          </p:cNvPr>
          <p:cNvSpPr>
            <a:spLocks noGrp="1"/>
          </p:cNvSpPr>
          <p:nvPr>
            <p:ph type="title"/>
          </p:nvPr>
        </p:nvSpPr>
        <p:spPr>
          <a:xfrm>
            <a:off x="685800" y="548640"/>
            <a:ext cx="10515600" cy="369332"/>
          </a:xfrm>
        </p:spPr>
        <p:txBody>
          <a:bodyPr/>
          <a:lstStyle/>
          <a:p>
            <a:r>
              <a:rPr lang="en-US">
                <a:solidFill>
                  <a:schemeClr val="tx1"/>
                </a:solidFill>
              </a:rPr>
              <a:t>DIFI Protocol Overview: IP Packetized RF</a:t>
            </a:r>
          </a:p>
        </p:txBody>
      </p:sp>
      <p:sp>
        <p:nvSpPr>
          <p:cNvPr id="48" name="TextBox 47">
            <a:extLst>
              <a:ext uri="{FF2B5EF4-FFF2-40B4-BE49-F238E27FC236}">
                <a16:creationId xmlns:a16="http://schemas.microsoft.com/office/drawing/2014/main" id="{F64E4CCF-6673-FBF6-6E48-8F6F61B775DF}"/>
              </a:ext>
            </a:extLst>
          </p:cNvPr>
          <p:cNvSpPr txBox="1"/>
          <p:nvPr/>
        </p:nvSpPr>
        <p:spPr>
          <a:xfrm>
            <a:off x="685800" y="1466571"/>
            <a:ext cx="5150569" cy="1846659"/>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mn-cs"/>
              </a:rPr>
              <a:t>Leading DIFI IFC vendors currently supporting 10G and below will transmit 1500-byte packets and &gt;10G will be 9000-byte packets.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mn-ea"/>
                <a:cs typeface="+mn-cs"/>
              </a:rPr>
              <a:t>EDIM Modem users need to be able to select packet sizes from 64-bytes to 9000-bytes.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mn-cs"/>
            </a:endParaRPr>
          </a:p>
        </p:txBody>
      </p:sp>
      <p:grpSp>
        <p:nvGrpSpPr>
          <p:cNvPr id="2054" name="Group 2053">
            <a:extLst>
              <a:ext uri="{FF2B5EF4-FFF2-40B4-BE49-F238E27FC236}">
                <a16:creationId xmlns:a16="http://schemas.microsoft.com/office/drawing/2014/main" id="{7673440D-CAC7-6D91-0B5E-5D44F779ECE1}"/>
              </a:ext>
            </a:extLst>
          </p:cNvPr>
          <p:cNvGrpSpPr/>
          <p:nvPr/>
        </p:nvGrpSpPr>
        <p:grpSpPr>
          <a:xfrm>
            <a:off x="2836366" y="5842625"/>
            <a:ext cx="1611846" cy="276999"/>
            <a:chOff x="3760472" y="5834949"/>
            <a:chExt cx="1611846" cy="276999"/>
          </a:xfrm>
        </p:grpSpPr>
        <p:grpSp>
          <p:nvGrpSpPr>
            <p:cNvPr id="39" name="Group 38">
              <a:extLst>
                <a:ext uri="{FF2B5EF4-FFF2-40B4-BE49-F238E27FC236}">
                  <a16:creationId xmlns:a16="http://schemas.microsoft.com/office/drawing/2014/main" id="{63F83360-9EF8-07D3-6B3B-9A2FD5C4C4F7}"/>
                </a:ext>
              </a:extLst>
            </p:cNvPr>
            <p:cNvGrpSpPr/>
            <p:nvPr/>
          </p:nvGrpSpPr>
          <p:grpSpPr>
            <a:xfrm>
              <a:off x="3760472" y="5871078"/>
              <a:ext cx="204641" cy="240870"/>
              <a:chOff x="8857379" y="4174709"/>
              <a:chExt cx="387527" cy="486812"/>
            </a:xfrm>
          </p:grpSpPr>
          <p:sp>
            <p:nvSpPr>
              <p:cNvPr id="29" name="Rectangle 28">
                <a:extLst>
                  <a:ext uri="{FF2B5EF4-FFF2-40B4-BE49-F238E27FC236}">
                    <a16:creationId xmlns:a16="http://schemas.microsoft.com/office/drawing/2014/main" id="{39FFD6A5-1B26-FF8F-3AC9-5FC27F9ADB11}"/>
                  </a:ext>
                </a:extLst>
              </p:cNvPr>
              <p:cNvSpPr/>
              <p:nvPr/>
            </p:nvSpPr>
            <p:spPr>
              <a:xfrm>
                <a:off x="8857379" y="4174709"/>
                <a:ext cx="64135" cy="486812"/>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30" name="Rectangle 29">
                <a:extLst>
                  <a:ext uri="{FF2B5EF4-FFF2-40B4-BE49-F238E27FC236}">
                    <a16:creationId xmlns:a16="http://schemas.microsoft.com/office/drawing/2014/main" id="{00908C45-8E7C-3E9C-D0E8-DEC07D43F80C}"/>
                  </a:ext>
                </a:extLst>
              </p:cNvPr>
              <p:cNvSpPr/>
              <p:nvPr/>
            </p:nvSpPr>
            <p:spPr>
              <a:xfrm>
                <a:off x="9017822" y="4174709"/>
                <a:ext cx="64135" cy="486812"/>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31" name="Rectangle 30">
                <a:extLst>
                  <a:ext uri="{FF2B5EF4-FFF2-40B4-BE49-F238E27FC236}">
                    <a16:creationId xmlns:a16="http://schemas.microsoft.com/office/drawing/2014/main" id="{AE137427-9706-7F2E-60C0-1189E57AC6EF}"/>
                  </a:ext>
                </a:extLst>
              </p:cNvPr>
              <p:cNvSpPr/>
              <p:nvPr/>
            </p:nvSpPr>
            <p:spPr>
              <a:xfrm>
                <a:off x="9180771" y="4174709"/>
                <a:ext cx="64135" cy="486812"/>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grpSp>
        <p:sp>
          <p:nvSpPr>
            <p:cNvPr id="2050" name="TextBox 2049">
              <a:extLst>
                <a:ext uri="{FF2B5EF4-FFF2-40B4-BE49-F238E27FC236}">
                  <a16:creationId xmlns:a16="http://schemas.microsoft.com/office/drawing/2014/main" id="{9618CF1B-9181-70F5-6BE1-66F5A60683D7}"/>
                </a:ext>
              </a:extLst>
            </p:cNvPr>
            <p:cNvSpPr txBox="1"/>
            <p:nvPr/>
          </p:nvSpPr>
          <p:spPr>
            <a:xfrm>
              <a:off x="4042848" y="5834949"/>
              <a:ext cx="1329470" cy="276999"/>
            </a:xfrm>
            <a:prstGeom prst="rect">
              <a:avLst/>
            </a:prstGeom>
            <a:noFill/>
          </p:spPr>
          <p:txBody>
            <a:bodyPr wrap="square">
              <a:spAutoFit/>
            </a:bodyPr>
            <a:lstStyle/>
            <a:p>
              <a:r>
                <a:rPr lang="en-US" sz="1200"/>
                <a:t>Context Packets</a:t>
              </a:r>
            </a:p>
          </p:txBody>
        </p:sp>
      </p:grpSp>
      <p:grpSp>
        <p:nvGrpSpPr>
          <p:cNvPr id="2053" name="Group 2052">
            <a:extLst>
              <a:ext uri="{FF2B5EF4-FFF2-40B4-BE49-F238E27FC236}">
                <a16:creationId xmlns:a16="http://schemas.microsoft.com/office/drawing/2014/main" id="{AA7424E3-840C-A847-81A3-A211D3A85E63}"/>
              </a:ext>
            </a:extLst>
          </p:cNvPr>
          <p:cNvGrpSpPr/>
          <p:nvPr/>
        </p:nvGrpSpPr>
        <p:grpSpPr>
          <a:xfrm>
            <a:off x="5562139" y="5824811"/>
            <a:ext cx="2501059" cy="276999"/>
            <a:chOff x="6486245" y="5798217"/>
            <a:chExt cx="2501059" cy="276999"/>
          </a:xfrm>
        </p:grpSpPr>
        <p:grpSp>
          <p:nvGrpSpPr>
            <p:cNvPr id="2049" name="Group 2048">
              <a:extLst>
                <a:ext uri="{FF2B5EF4-FFF2-40B4-BE49-F238E27FC236}">
                  <a16:creationId xmlns:a16="http://schemas.microsoft.com/office/drawing/2014/main" id="{4495E0AB-87FC-5FFA-27B7-00F7933A3BFE}"/>
                </a:ext>
              </a:extLst>
            </p:cNvPr>
            <p:cNvGrpSpPr/>
            <p:nvPr/>
          </p:nvGrpSpPr>
          <p:grpSpPr>
            <a:xfrm>
              <a:off x="6486245" y="5802106"/>
              <a:ext cx="1068591" cy="269224"/>
              <a:chOff x="9355569" y="2456242"/>
              <a:chExt cx="1794351" cy="486814"/>
            </a:xfrm>
          </p:grpSpPr>
          <p:sp>
            <p:nvSpPr>
              <p:cNvPr id="28" name="Rectangle 27">
                <a:extLst>
                  <a:ext uri="{FF2B5EF4-FFF2-40B4-BE49-F238E27FC236}">
                    <a16:creationId xmlns:a16="http://schemas.microsoft.com/office/drawing/2014/main" id="{7283A716-2D5A-7073-383A-5B518066F2BF}"/>
                  </a:ext>
                </a:extLst>
              </p:cNvPr>
              <p:cNvSpPr/>
              <p:nvPr/>
            </p:nvSpPr>
            <p:spPr>
              <a:xfrm>
                <a:off x="9355569" y="2456243"/>
                <a:ext cx="543621" cy="48681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0" name="Rectangle 39">
                <a:extLst>
                  <a:ext uri="{FF2B5EF4-FFF2-40B4-BE49-F238E27FC236}">
                    <a16:creationId xmlns:a16="http://schemas.microsoft.com/office/drawing/2014/main" id="{0AAC09D2-72B8-BA24-4168-0058D02C5CD9}"/>
                  </a:ext>
                </a:extLst>
              </p:cNvPr>
              <p:cNvSpPr/>
              <p:nvPr/>
            </p:nvSpPr>
            <p:spPr>
              <a:xfrm>
                <a:off x="9980934" y="2456242"/>
                <a:ext cx="543621" cy="48681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43" name="Rectangle 42">
                <a:extLst>
                  <a:ext uri="{FF2B5EF4-FFF2-40B4-BE49-F238E27FC236}">
                    <a16:creationId xmlns:a16="http://schemas.microsoft.com/office/drawing/2014/main" id="{A2209095-D484-8C72-F92C-2B722155CDF6}"/>
                  </a:ext>
                </a:extLst>
              </p:cNvPr>
              <p:cNvSpPr/>
              <p:nvPr/>
            </p:nvSpPr>
            <p:spPr>
              <a:xfrm>
                <a:off x="10606299" y="2456242"/>
                <a:ext cx="543621" cy="48681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grpSp>
        <p:sp>
          <p:nvSpPr>
            <p:cNvPr id="2051" name="TextBox 2050">
              <a:extLst>
                <a:ext uri="{FF2B5EF4-FFF2-40B4-BE49-F238E27FC236}">
                  <a16:creationId xmlns:a16="http://schemas.microsoft.com/office/drawing/2014/main" id="{1AB0BBB4-58FB-F8E3-FEDC-D5CDBDF15D75}"/>
                </a:ext>
              </a:extLst>
            </p:cNvPr>
            <p:cNvSpPr txBox="1"/>
            <p:nvPr/>
          </p:nvSpPr>
          <p:spPr>
            <a:xfrm>
              <a:off x="7657834" y="5798217"/>
              <a:ext cx="1329470" cy="276999"/>
            </a:xfrm>
            <a:prstGeom prst="rect">
              <a:avLst/>
            </a:prstGeom>
            <a:noFill/>
          </p:spPr>
          <p:txBody>
            <a:bodyPr wrap="square">
              <a:spAutoFit/>
            </a:bodyPr>
            <a:lstStyle/>
            <a:p>
              <a:r>
                <a:rPr lang="en-US" sz="1200"/>
                <a:t>Data Packets</a:t>
              </a:r>
            </a:p>
          </p:txBody>
        </p:sp>
      </p:grpSp>
      <p:sp>
        <p:nvSpPr>
          <p:cNvPr id="2065" name="TextBox 2064">
            <a:extLst>
              <a:ext uri="{FF2B5EF4-FFF2-40B4-BE49-F238E27FC236}">
                <a16:creationId xmlns:a16="http://schemas.microsoft.com/office/drawing/2014/main" id="{5DA4C1C1-E90B-B5DC-F679-C0BDE3EE50B9}"/>
              </a:ext>
            </a:extLst>
          </p:cNvPr>
          <p:cNvSpPr txBox="1"/>
          <p:nvPr/>
        </p:nvSpPr>
        <p:spPr>
          <a:xfrm>
            <a:off x="3960998" y="3346096"/>
            <a:ext cx="1408119" cy="276999"/>
          </a:xfrm>
          <a:prstGeom prst="rect">
            <a:avLst/>
          </a:prstGeom>
          <a:noFill/>
        </p:spPr>
        <p:txBody>
          <a:bodyPr wrap="square">
            <a:spAutoFit/>
          </a:bodyPr>
          <a:lstStyle/>
          <a:p>
            <a:r>
              <a:rPr lang="en-US" sz="1200" i="1"/>
              <a:t>Wave full period</a:t>
            </a:r>
          </a:p>
        </p:txBody>
      </p:sp>
      <p:grpSp>
        <p:nvGrpSpPr>
          <p:cNvPr id="2069" name="Group 2068">
            <a:extLst>
              <a:ext uri="{FF2B5EF4-FFF2-40B4-BE49-F238E27FC236}">
                <a16:creationId xmlns:a16="http://schemas.microsoft.com/office/drawing/2014/main" id="{003D5802-94CE-6B03-27CE-C27D3CD4D71E}"/>
              </a:ext>
            </a:extLst>
          </p:cNvPr>
          <p:cNvGrpSpPr/>
          <p:nvPr/>
        </p:nvGrpSpPr>
        <p:grpSpPr>
          <a:xfrm>
            <a:off x="3323606" y="3214587"/>
            <a:ext cx="5634289" cy="2303344"/>
            <a:chOff x="3323606" y="3214587"/>
            <a:chExt cx="5634289" cy="2303344"/>
          </a:xfrm>
        </p:grpSpPr>
        <p:grpSp>
          <p:nvGrpSpPr>
            <p:cNvPr id="2064" name="Group 2063">
              <a:extLst>
                <a:ext uri="{FF2B5EF4-FFF2-40B4-BE49-F238E27FC236}">
                  <a16:creationId xmlns:a16="http://schemas.microsoft.com/office/drawing/2014/main" id="{907E8E84-EFEF-2471-5C73-D1A15EE97043}"/>
                </a:ext>
              </a:extLst>
            </p:cNvPr>
            <p:cNvGrpSpPr/>
            <p:nvPr/>
          </p:nvGrpSpPr>
          <p:grpSpPr>
            <a:xfrm>
              <a:off x="3323606" y="3214587"/>
              <a:ext cx="5634289" cy="2303344"/>
              <a:chOff x="3323606" y="3214587"/>
              <a:chExt cx="5634289" cy="2303344"/>
            </a:xfrm>
          </p:grpSpPr>
          <p:grpSp>
            <p:nvGrpSpPr>
              <p:cNvPr id="63" name="Group 62">
                <a:extLst>
                  <a:ext uri="{FF2B5EF4-FFF2-40B4-BE49-F238E27FC236}">
                    <a16:creationId xmlns:a16="http://schemas.microsoft.com/office/drawing/2014/main" id="{BE15870D-5C24-30DF-18C4-4FA86808AB3E}"/>
                  </a:ext>
                </a:extLst>
              </p:cNvPr>
              <p:cNvGrpSpPr/>
              <p:nvPr/>
            </p:nvGrpSpPr>
            <p:grpSpPr>
              <a:xfrm>
                <a:off x="3323606" y="3214587"/>
                <a:ext cx="5634289" cy="2303344"/>
                <a:chOff x="1151190" y="3428998"/>
                <a:chExt cx="4944810" cy="1690442"/>
              </a:xfrm>
            </p:grpSpPr>
            <p:grpSp>
              <p:nvGrpSpPr>
                <p:cNvPr id="49" name="Group 48">
                  <a:extLst>
                    <a:ext uri="{FF2B5EF4-FFF2-40B4-BE49-F238E27FC236}">
                      <a16:creationId xmlns:a16="http://schemas.microsoft.com/office/drawing/2014/main" id="{1A669D66-F2F8-E357-6D5F-A793C352A4E2}"/>
                    </a:ext>
                  </a:extLst>
                </p:cNvPr>
                <p:cNvGrpSpPr/>
                <p:nvPr/>
              </p:nvGrpSpPr>
              <p:grpSpPr>
                <a:xfrm>
                  <a:off x="1151190" y="3428998"/>
                  <a:ext cx="4944810" cy="1690442"/>
                  <a:chOff x="7996270" y="3016184"/>
                  <a:chExt cx="4151586" cy="1484560"/>
                </a:xfrm>
              </p:grpSpPr>
              <p:grpSp>
                <p:nvGrpSpPr>
                  <p:cNvPr id="50" name="Group 49">
                    <a:extLst>
                      <a:ext uri="{FF2B5EF4-FFF2-40B4-BE49-F238E27FC236}">
                        <a16:creationId xmlns:a16="http://schemas.microsoft.com/office/drawing/2014/main" id="{92B7AE42-1EB0-F400-713D-BC03224AEC2E}"/>
                      </a:ext>
                    </a:extLst>
                  </p:cNvPr>
                  <p:cNvGrpSpPr/>
                  <p:nvPr/>
                </p:nvGrpSpPr>
                <p:grpSpPr>
                  <a:xfrm>
                    <a:off x="7996270" y="3016184"/>
                    <a:ext cx="4151586" cy="1249493"/>
                    <a:chOff x="7996270" y="3016184"/>
                    <a:chExt cx="4151586" cy="1249493"/>
                  </a:xfrm>
                </p:grpSpPr>
                <p:grpSp>
                  <p:nvGrpSpPr>
                    <p:cNvPr id="52" name="Group 51">
                      <a:extLst>
                        <a:ext uri="{FF2B5EF4-FFF2-40B4-BE49-F238E27FC236}">
                          <a16:creationId xmlns:a16="http://schemas.microsoft.com/office/drawing/2014/main" id="{7618E545-CA8E-BE75-560B-B60B8B4D576E}"/>
                        </a:ext>
                      </a:extLst>
                    </p:cNvPr>
                    <p:cNvGrpSpPr/>
                    <p:nvPr/>
                  </p:nvGrpSpPr>
                  <p:grpSpPr>
                    <a:xfrm>
                      <a:off x="8241884" y="3626933"/>
                      <a:ext cx="3662118" cy="638744"/>
                      <a:chOff x="7953395" y="3643173"/>
                      <a:chExt cx="3792957" cy="622554"/>
                    </a:xfrm>
                  </p:grpSpPr>
                  <p:sp>
                    <p:nvSpPr>
                      <p:cNvPr id="54" name="Rectangle 53">
                        <a:extLst>
                          <a:ext uri="{FF2B5EF4-FFF2-40B4-BE49-F238E27FC236}">
                            <a16:creationId xmlns:a16="http://schemas.microsoft.com/office/drawing/2014/main" id="{EB2930A6-8E05-E232-61F9-5FF16E5181D8}"/>
                          </a:ext>
                        </a:extLst>
                      </p:cNvPr>
                      <p:cNvSpPr/>
                      <p:nvPr/>
                    </p:nvSpPr>
                    <p:spPr>
                      <a:xfrm>
                        <a:off x="7953395" y="3655381"/>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5" name="Rectangle 54">
                        <a:extLst>
                          <a:ext uri="{FF2B5EF4-FFF2-40B4-BE49-F238E27FC236}">
                            <a16:creationId xmlns:a16="http://schemas.microsoft.com/office/drawing/2014/main" id="{B2623DAA-091E-C7BD-5FE9-287BE2C677FF}"/>
                          </a:ext>
                        </a:extLst>
                      </p:cNvPr>
                      <p:cNvSpPr/>
                      <p:nvPr/>
                    </p:nvSpPr>
                    <p:spPr>
                      <a:xfrm>
                        <a:off x="8726314" y="3647396"/>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6" name="Rectangle 55">
                        <a:extLst>
                          <a:ext uri="{FF2B5EF4-FFF2-40B4-BE49-F238E27FC236}">
                            <a16:creationId xmlns:a16="http://schemas.microsoft.com/office/drawing/2014/main" id="{E6E4D820-914A-487B-0460-73B3C959A87A}"/>
                          </a:ext>
                        </a:extLst>
                      </p:cNvPr>
                      <p:cNvSpPr/>
                      <p:nvPr/>
                    </p:nvSpPr>
                    <p:spPr>
                      <a:xfrm>
                        <a:off x="9505970" y="3651235"/>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7" name="Rectangle 56">
                        <a:extLst>
                          <a:ext uri="{FF2B5EF4-FFF2-40B4-BE49-F238E27FC236}">
                            <a16:creationId xmlns:a16="http://schemas.microsoft.com/office/drawing/2014/main" id="{D59E630C-BC8B-96AE-0F46-60BC7ED419C8}"/>
                          </a:ext>
                        </a:extLst>
                      </p:cNvPr>
                      <p:cNvSpPr/>
                      <p:nvPr/>
                    </p:nvSpPr>
                    <p:spPr>
                      <a:xfrm>
                        <a:off x="10285626" y="3646648"/>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58" name="Rectangle 57">
                        <a:extLst>
                          <a:ext uri="{FF2B5EF4-FFF2-40B4-BE49-F238E27FC236}">
                            <a16:creationId xmlns:a16="http://schemas.microsoft.com/office/drawing/2014/main" id="{43C66FD4-BE2F-D443-12B3-F5BD9AB0550D}"/>
                          </a:ext>
                        </a:extLst>
                      </p:cNvPr>
                      <p:cNvSpPr/>
                      <p:nvPr/>
                    </p:nvSpPr>
                    <p:spPr>
                      <a:xfrm>
                        <a:off x="11065282" y="3643173"/>
                        <a:ext cx="681070" cy="6103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grpSp>
                <p:pic>
                  <p:nvPicPr>
                    <p:cNvPr id="53" name="Picture 4" descr="Introduction For The Pure Sine Wave Inverter-2022">
                      <a:extLst>
                        <a:ext uri="{FF2B5EF4-FFF2-40B4-BE49-F238E27FC236}">
                          <a16:creationId xmlns:a16="http://schemas.microsoft.com/office/drawing/2014/main" id="{1E1377C7-805E-6C29-779D-5D66C7BC676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96270" y="3016184"/>
                      <a:ext cx="4151586" cy="719172"/>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BE793F76-0103-F68A-2E67-8B7AD9E844F2}"/>
                      </a:ext>
                    </a:extLst>
                  </p:cNvPr>
                  <p:cNvSpPr txBox="1"/>
                  <p:nvPr/>
                </p:nvSpPr>
                <p:spPr>
                  <a:xfrm>
                    <a:off x="8650236" y="4257481"/>
                    <a:ext cx="2838909" cy="243263"/>
                  </a:xfrm>
                  <a:prstGeom prst="rect">
                    <a:avLst/>
                  </a:prstGeom>
                  <a:noFill/>
                </p:spPr>
                <p:txBody>
                  <a:bodyPr wrap="square">
                    <a:spAutoFit/>
                  </a:bodyPr>
                  <a:lstStyle/>
                  <a:p>
                    <a:pPr algn="ctr"/>
                    <a:r>
                      <a:rPr lang="en-US" sz="1200"/>
                      <a:t>IPv4 Payload I/Q Data + Context Packets</a:t>
                    </a:r>
                  </a:p>
                </p:txBody>
              </p:sp>
            </p:grpSp>
            <p:sp>
              <p:nvSpPr>
                <p:cNvPr id="59" name="Rectangle 58">
                  <a:extLst>
                    <a:ext uri="{FF2B5EF4-FFF2-40B4-BE49-F238E27FC236}">
                      <a16:creationId xmlns:a16="http://schemas.microsoft.com/office/drawing/2014/main" id="{34180947-3EEE-5AD8-9648-297B640A7628}"/>
                    </a:ext>
                  </a:extLst>
                </p:cNvPr>
                <p:cNvSpPr/>
                <p:nvPr/>
              </p:nvSpPr>
              <p:spPr>
                <a:xfrm>
                  <a:off x="2226948" y="4145013"/>
                  <a:ext cx="105625" cy="692494"/>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60" name="Rectangle 59">
                  <a:extLst>
                    <a:ext uri="{FF2B5EF4-FFF2-40B4-BE49-F238E27FC236}">
                      <a16:creationId xmlns:a16="http://schemas.microsoft.com/office/drawing/2014/main" id="{ACD92F10-767B-436D-B267-B423FB563379}"/>
                    </a:ext>
                  </a:extLst>
                </p:cNvPr>
                <p:cNvSpPr/>
                <p:nvPr/>
              </p:nvSpPr>
              <p:spPr>
                <a:xfrm>
                  <a:off x="3121492" y="4139887"/>
                  <a:ext cx="105625" cy="692494"/>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61" name="Rectangle 60">
                  <a:extLst>
                    <a:ext uri="{FF2B5EF4-FFF2-40B4-BE49-F238E27FC236}">
                      <a16:creationId xmlns:a16="http://schemas.microsoft.com/office/drawing/2014/main" id="{F853A79B-7FE9-B6C0-A03F-A121BA112AED}"/>
                    </a:ext>
                  </a:extLst>
                </p:cNvPr>
                <p:cNvSpPr/>
                <p:nvPr/>
              </p:nvSpPr>
              <p:spPr>
                <a:xfrm>
                  <a:off x="4012661" y="4141441"/>
                  <a:ext cx="105625" cy="692494"/>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62" name="Rectangle 61">
                  <a:extLst>
                    <a:ext uri="{FF2B5EF4-FFF2-40B4-BE49-F238E27FC236}">
                      <a16:creationId xmlns:a16="http://schemas.microsoft.com/office/drawing/2014/main" id="{C271488A-FFFE-DB75-6980-386C8E67F444}"/>
                    </a:ext>
                  </a:extLst>
                </p:cNvPr>
                <p:cNvSpPr/>
                <p:nvPr/>
              </p:nvSpPr>
              <p:spPr>
                <a:xfrm>
                  <a:off x="4908133" y="4139763"/>
                  <a:ext cx="105625" cy="692494"/>
                </a:xfrm>
                <a:prstGeom prst="rect">
                  <a:avLst/>
                </a:prstGeom>
                <a:solidFill>
                  <a:schemeClr val="accent6">
                    <a:lumMod val="5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grpSp>
          <p:cxnSp>
            <p:nvCxnSpPr>
              <p:cNvPr id="2056" name="Straight Connector 2055">
                <a:extLst>
                  <a:ext uri="{FF2B5EF4-FFF2-40B4-BE49-F238E27FC236}">
                    <a16:creationId xmlns:a16="http://schemas.microsoft.com/office/drawing/2014/main" id="{F7772827-6665-2234-0292-2D0314BFB4E3}"/>
                  </a:ext>
                </a:extLst>
              </p:cNvPr>
              <p:cNvCxnSpPr>
                <a:cxnSpLocks/>
              </p:cNvCxnSpPr>
              <p:nvPr/>
            </p:nvCxnSpPr>
            <p:spPr>
              <a:xfrm>
                <a:off x="3656939" y="3313230"/>
                <a:ext cx="0" cy="1839987"/>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56D77870-14F0-477C-A675-A4F8C57CD4B8}"/>
                  </a:ext>
                </a:extLst>
              </p:cNvPr>
              <p:cNvCxnSpPr>
                <a:cxnSpLocks/>
              </p:cNvCxnSpPr>
              <p:nvPr/>
            </p:nvCxnSpPr>
            <p:spPr>
              <a:xfrm>
                <a:off x="5688990" y="3286637"/>
                <a:ext cx="0" cy="1839987"/>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ECC2CDD7-3B0A-FA8C-7219-DC89B5F68C2B}"/>
                  </a:ext>
                </a:extLst>
              </p:cNvPr>
              <p:cNvCxnSpPr>
                <a:cxnSpLocks/>
              </p:cNvCxnSpPr>
              <p:nvPr/>
            </p:nvCxnSpPr>
            <p:spPr>
              <a:xfrm>
                <a:off x="7724751" y="3286637"/>
                <a:ext cx="0" cy="1839987"/>
              </a:xfrm>
              <a:prstGeom prst="line">
                <a:avLst/>
              </a:prstGeom>
              <a:ln w="19050">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067" name="Straight Arrow Connector 2066">
              <a:extLst>
                <a:ext uri="{FF2B5EF4-FFF2-40B4-BE49-F238E27FC236}">
                  <a16:creationId xmlns:a16="http://schemas.microsoft.com/office/drawing/2014/main" id="{BAA6F245-0950-7F30-1968-4338A598B00E}"/>
                </a:ext>
              </a:extLst>
            </p:cNvPr>
            <p:cNvCxnSpPr/>
            <p:nvPr/>
          </p:nvCxnSpPr>
          <p:spPr>
            <a:xfrm>
              <a:off x="3656939" y="4117953"/>
              <a:ext cx="2032051" cy="0"/>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68" name="Straight Arrow Connector 2067">
              <a:extLst>
                <a:ext uri="{FF2B5EF4-FFF2-40B4-BE49-F238E27FC236}">
                  <a16:creationId xmlns:a16="http://schemas.microsoft.com/office/drawing/2014/main" id="{4FFB7C5B-91A4-3FDB-C765-7034B8D65B06}"/>
                </a:ext>
              </a:extLst>
            </p:cNvPr>
            <p:cNvCxnSpPr/>
            <p:nvPr/>
          </p:nvCxnSpPr>
          <p:spPr>
            <a:xfrm>
              <a:off x="5688393" y="4117953"/>
              <a:ext cx="2032051" cy="0"/>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8BDC637-B6EA-2392-1357-AB04CC96ADDC}"/>
              </a:ext>
            </a:extLst>
          </p:cNvPr>
          <p:cNvSpPr/>
          <p:nvPr/>
        </p:nvSpPr>
        <p:spPr>
          <a:xfrm>
            <a:off x="8636726" y="4153590"/>
            <a:ext cx="110578" cy="971599"/>
          </a:xfrm>
          <a:prstGeom prst="rect">
            <a:avLst/>
          </a:prstGeom>
          <a:solidFill>
            <a:srgbClr val="C000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grpSp>
        <p:nvGrpSpPr>
          <p:cNvPr id="3" name="Group 2">
            <a:extLst>
              <a:ext uri="{FF2B5EF4-FFF2-40B4-BE49-F238E27FC236}">
                <a16:creationId xmlns:a16="http://schemas.microsoft.com/office/drawing/2014/main" id="{0954F6FE-1C09-3B95-FFCC-D05B9BF9B92C}"/>
              </a:ext>
            </a:extLst>
          </p:cNvPr>
          <p:cNvGrpSpPr/>
          <p:nvPr/>
        </p:nvGrpSpPr>
        <p:grpSpPr>
          <a:xfrm>
            <a:off x="8189860" y="5820924"/>
            <a:ext cx="2158853" cy="276999"/>
            <a:chOff x="3760472" y="5834949"/>
            <a:chExt cx="1611846" cy="276999"/>
          </a:xfrm>
        </p:grpSpPr>
        <p:grpSp>
          <p:nvGrpSpPr>
            <p:cNvPr id="4" name="Group 3">
              <a:extLst>
                <a:ext uri="{FF2B5EF4-FFF2-40B4-BE49-F238E27FC236}">
                  <a16:creationId xmlns:a16="http://schemas.microsoft.com/office/drawing/2014/main" id="{0CDA4E60-EB27-29C0-A9C1-B87A543A8106}"/>
                </a:ext>
              </a:extLst>
            </p:cNvPr>
            <p:cNvGrpSpPr/>
            <p:nvPr/>
          </p:nvGrpSpPr>
          <p:grpSpPr>
            <a:xfrm>
              <a:off x="3760472" y="5871078"/>
              <a:ext cx="204641" cy="240870"/>
              <a:chOff x="8857379" y="4174709"/>
              <a:chExt cx="387527" cy="486812"/>
            </a:xfrm>
          </p:grpSpPr>
          <p:sp>
            <p:nvSpPr>
              <p:cNvPr id="6" name="Rectangle 5">
                <a:extLst>
                  <a:ext uri="{FF2B5EF4-FFF2-40B4-BE49-F238E27FC236}">
                    <a16:creationId xmlns:a16="http://schemas.microsoft.com/office/drawing/2014/main" id="{D01E7226-E39C-55C2-1190-24501AA2A7C3}"/>
                  </a:ext>
                </a:extLst>
              </p:cNvPr>
              <p:cNvSpPr/>
              <p:nvPr/>
            </p:nvSpPr>
            <p:spPr>
              <a:xfrm>
                <a:off x="8857379" y="4174709"/>
                <a:ext cx="64135" cy="486812"/>
              </a:xfrm>
              <a:prstGeom prst="rect">
                <a:avLst/>
              </a:prstGeom>
              <a:solidFill>
                <a:srgbClr val="C000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7" name="Rectangle 6">
                <a:extLst>
                  <a:ext uri="{FF2B5EF4-FFF2-40B4-BE49-F238E27FC236}">
                    <a16:creationId xmlns:a16="http://schemas.microsoft.com/office/drawing/2014/main" id="{75F73707-6B93-86EB-E424-2354561489BF}"/>
                  </a:ext>
                </a:extLst>
              </p:cNvPr>
              <p:cNvSpPr/>
              <p:nvPr/>
            </p:nvSpPr>
            <p:spPr>
              <a:xfrm>
                <a:off x="9017822" y="4174709"/>
                <a:ext cx="64135" cy="486812"/>
              </a:xfrm>
              <a:prstGeom prst="rect">
                <a:avLst/>
              </a:prstGeom>
              <a:solidFill>
                <a:srgbClr val="C000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sp>
            <p:nvSpPr>
              <p:cNvPr id="8" name="Rectangle 7">
                <a:extLst>
                  <a:ext uri="{FF2B5EF4-FFF2-40B4-BE49-F238E27FC236}">
                    <a16:creationId xmlns:a16="http://schemas.microsoft.com/office/drawing/2014/main" id="{B5A4C3EC-478B-64EA-727E-894232871CEF}"/>
                  </a:ext>
                </a:extLst>
              </p:cNvPr>
              <p:cNvSpPr/>
              <p:nvPr/>
            </p:nvSpPr>
            <p:spPr>
              <a:xfrm>
                <a:off x="9180771" y="4174709"/>
                <a:ext cx="64135" cy="486812"/>
              </a:xfrm>
              <a:prstGeom prst="rect">
                <a:avLst/>
              </a:prstGeom>
              <a:solidFill>
                <a:srgbClr val="C000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hangingPunct="1"/>
                <a:endParaRPr lang="en-US" sz="1600"/>
              </a:p>
            </p:txBody>
          </p:sp>
        </p:grpSp>
        <p:sp>
          <p:nvSpPr>
            <p:cNvPr id="5" name="TextBox 4">
              <a:extLst>
                <a:ext uri="{FF2B5EF4-FFF2-40B4-BE49-F238E27FC236}">
                  <a16:creationId xmlns:a16="http://schemas.microsoft.com/office/drawing/2014/main" id="{6FF32EED-1892-12DC-A260-468FB27B8693}"/>
                </a:ext>
              </a:extLst>
            </p:cNvPr>
            <p:cNvSpPr txBox="1"/>
            <p:nvPr/>
          </p:nvSpPr>
          <p:spPr>
            <a:xfrm>
              <a:off x="4042848" y="5834949"/>
              <a:ext cx="1329470" cy="276999"/>
            </a:xfrm>
            <a:prstGeom prst="rect">
              <a:avLst/>
            </a:prstGeom>
            <a:noFill/>
          </p:spPr>
          <p:txBody>
            <a:bodyPr wrap="square">
              <a:spAutoFit/>
            </a:bodyPr>
            <a:lstStyle/>
            <a:p>
              <a:r>
                <a:rPr lang="en-US" sz="1200" dirty="0"/>
                <a:t>Command Packets</a:t>
              </a:r>
            </a:p>
          </p:txBody>
        </p:sp>
      </p:grpSp>
    </p:spTree>
    <p:extLst>
      <p:ext uri="{BB962C8B-B14F-4D97-AF65-F5344CB8AC3E}">
        <p14:creationId xmlns:p14="http://schemas.microsoft.com/office/powerpoint/2010/main" val="263615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53B2C-F8AE-82FD-5CE7-F6495D396EC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716403C-A80D-7DDF-CE58-59EFE8796E57}"/>
              </a:ext>
            </a:extLst>
          </p:cNvPr>
          <p:cNvSpPr>
            <a:spLocks noGrp="1"/>
          </p:cNvSpPr>
          <p:nvPr>
            <p:ph type="title"/>
          </p:nvPr>
        </p:nvSpPr>
        <p:spPr>
          <a:xfrm>
            <a:off x="685800" y="548640"/>
            <a:ext cx="10515600" cy="369332"/>
          </a:xfrm>
        </p:spPr>
        <p:txBody>
          <a:bodyPr/>
          <a:lstStyle/>
          <a:p>
            <a:r>
              <a:rPr lang="en-US">
                <a:solidFill>
                  <a:schemeClr val="tx1"/>
                </a:solidFill>
              </a:rPr>
              <a:t>DIFI Tester – Minimum NIC Requirements</a:t>
            </a:r>
          </a:p>
        </p:txBody>
      </p:sp>
      <p:sp>
        <p:nvSpPr>
          <p:cNvPr id="6" name="Google Shape;386;p6">
            <a:extLst>
              <a:ext uri="{FF2B5EF4-FFF2-40B4-BE49-F238E27FC236}">
                <a16:creationId xmlns:a16="http://schemas.microsoft.com/office/drawing/2014/main" id="{E810C51D-D2F9-95A7-8148-ED0DD3C8DF50}"/>
              </a:ext>
            </a:extLst>
          </p:cNvPr>
          <p:cNvSpPr txBox="1"/>
          <p:nvPr/>
        </p:nvSpPr>
        <p:spPr>
          <a:xfrm>
            <a:off x="685800" y="1369817"/>
            <a:ext cx="1103494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FF"/>
                </a:solidFill>
                <a:latin typeface="Arial"/>
                <a:ea typeface="Arial"/>
                <a:cs typeface="Arial"/>
                <a:sym typeface="Arial"/>
              </a:rPr>
              <a:t>The data rate required at the network interface card (NIC) would depend on the channel bandwidth and bit depth of the IQ samples.</a:t>
            </a:r>
            <a:endParaRPr lang="en-US" sz="1800">
              <a:solidFill>
                <a:srgbClr val="FFFFFF"/>
              </a:solidFill>
              <a:latin typeface="Arial"/>
              <a:ea typeface="Arial"/>
              <a:cs typeface="Arial"/>
            </a:endParaRPr>
          </a:p>
        </p:txBody>
      </p:sp>
      <p:graphicFrame>
        <p:nvGraphicFramePr>
          <p:cNvPr id="2" name="Table 1">
            <a:extLst>
              <a:ext uri="{FF2B5EF4-FFF2-40B4-BE49-F238E27FC236}">
                <a16:creationId xmlns:a16="http://schemas.microsoft.com/office/drawing/2014/main" id="{AFADA590-BEAE-3157-14BA-9BAA21C8C316}"/>
              </a:ext>
            </a:extLst>
          </p:cNvPr>
          <p:cNvGraphicFramePr>
            <a:graphicFrameLocks noGrp="1"/>
          </p:cNvGraphicFramePr>
          <p:nvPr>
            <p:extLst>
              <p:ext uri="{D42A27DB-BD31-4B8C-83A1-F6EECF244321}">
                <p14:modId xmlns:p14="http://schemas.microsoft.com/office/powerpoint/2010/main" val="2919275078"/>
              </p:ext>
            </p:extLst>
          </p:nvPr>
        </p:nvGraphicFramePr>
        <p:xfrm>
          <a:off x="685800" y="2103090"/>
          <a:ext cx="11174275" cy="1546895"/>
        </p:xfrm>
        <a:graphic>
          <a:graphicData uri="http://schemas.openxmlformats.org/drawingml/2006/table">
            <a:tbl>
              <a:tblPr>
                <a:noFill/>
              </a:tblPr>
              <a:tblGrid>
                <a:gridCol w="3582400">
                  <a:extLst>
                    <a:ext uri="{9D8B030D-6E8A-4147-A177-3AD203B41FA5}">
                      <a16:colId xmlns:a16="http://schemas.microsoft.com/office/drawing/2014/main" val="3102342162"/>
                    </a:ext>
                  </a:extLst>
                </a:gridCol>
                <a:gridCol w="1518375">
                  <a:extLst>
                    <a:ext uri="{9D8B030D-6E8A-4147-A177-3AD203B41FA5}">
                      <a16:colId xmlns:a16="http://schemas.microsoft.com/office/drawing/2014/main" val="3269486653"/>
                    </a:ext>
                  </a:extLst>
                </a:gridCol>
                <a:gridCol w="1518375">
                  <a:extLst>
                    <a:ext uri="{9D8B030D-6E8A-4147-A177-3AD203B41FA5}">
                      <a16:colId xmlns:a16="http://schemas.microsoft.com/office/drawing/2014/main" val="791329604"/>
                    </a:ext>
                  </a:extLst>
                </a:gridCol>
                <a:gridCol w="1518375">
                  <a:extLst>
                    <a:ext uri="{9D8B030D-6E8A-4147-A177-3AD203B41FA5}">
                      <a16:colId xmlns:a16="http://schemas.microsoft.com/office/drawing/2014/main" val="3766382470"/>
                    </a:ext>
                  </a:extLst>
                </a:gridCol>
                <a:gridCol w="1518375">
                  <a:extLst>
                    <a:ext uri="{9D8B030D-6E8A-4147-A177-3AD203B41FA5}">
                      <a16:colId xmlns:a16="http://schemas.microsoft.com/office/drawing/2014/main" val="2406951907"/>
                    </a:ext>
                  </a:extLst>
                </a:gridCol>
                <a:gridCol w="1518375">
                  <a:extLst>
                    <a:ext uri="{9D8B030D-6E8A-4147-A177-3AD203B41FA5}">
                      <a16:colId xmlns:a16="http://schemas.microsoft.com/office/drawing/2014/main" val="2243854453"/>
                    </a:ext>
                  </a:extLst>
                </a:gridCol>
              </a:tblGrid>
              <a:tr h="219486">
                <a:tc gridSpan="6">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b="1" u="none" strike="noStrike" cap="none" dirty="0">
                          <a:latin typeface="Arial"/>
                          <a:ea typeface="Arial"/>
                          <a:cs typeface="Arial"/>
                          <a:sym typeface="Arial"/>
                        </a:rPr>
                        <a:t>Min NIC Data Rate (Gbps) Requirements</a:t>
                      </a:r>
                      <a:endParaRPr sz="1400" b="1"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90000"/>
                        <a:lumOff val="1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4774073"/>
                  </a:ext>
                </a:extLst>
              </a:tr>
              <a:tr h="1828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Bandwidth (GHz)</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0.1</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b="0" i="0" u="none" strike="noStrike" cap="none" dirty="0">
                          <a:solidFill>
                            <a:schemeClr val="tx1"/>
                          </a:solidFill>
                          <a:latin typeface="Arial"/>
                          <a:ea typeface="Arial"/>
                          <a:cs typeface="Arial"/>
                          <a:sym typeface="Arial"/>
                        </a:rPr>
                        <a:t>0.5</a:t>
                      </a:r>
                      <a:endParaRPr sz="1400" b="0" i="0" u="none" strike="noStrike" cap="none" dirty="0">
                        <a:solidFill>
                          <a:schemeClr val="tx1"/>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1</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1.5</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extLst>
                  <a:ext uri="{0D108BD9-81ED-4DB2-BD59-A6C34878D82A}">
                    <a16:rowId xmlns:a16="http://schemas.microsoft.com/office/drawing/2014/main" val="832809690"/>
                  </a:ext>
                </a:extLst>
              </a:tr>
              <a:tr h="182875">
                <a:tc>
                  <a:txBody>
                    <a:bodyPr/>
                    <a:lstStyle/>
                    <a:p>
                      <a:pPr marL="0" marR="0" lvl="0" indent="0" algn="ctr" rtl="0">
                        <a:spcBef>
                          <a:spcPts val="0"/>
                        </a:spcBef>
                        <a:spcAft>
                          <a:spcPts val="0"/>
                        </a:spcAft>
                        <a:buNone/>
                      </a:pPr>
                      <a:r>
                        <a:rPr lang="en-GB" sz="1400" b="0" i="0" u="none" strike="noStrike" cap="none" dirty="0">
                          <a:solidFill>
                            <a:schemeClr val="tx1"/>
                          </a:solidFill>
                          <a:latin typeface="Arial"/>
                          <a:ea typeface="Arial"/>
                          <a:cs typeface="Arial"/>
                          <a:sym typeface="Arial"/>
                        </a:rPr>
                        <a:t>BW / Sample Rate</a:t>
                      </a:r>
                      <a:endParaRPr sz="1400" b="0" i="0" u="none" strike="noStrike" cap="none" dirty="0">
                        <a:solidFill>
                          <a:schemeClr val="tx1"/>
                        </a:solidFill>
                        <a:latin typeface="Arial"/>
                        <a:ea typeface="Arial"/>
                        <a:cs typeface="Arial"/>
                        <a:sym typeface="Arial"/>
                      </a:endParaRPr>
                    </a:p>
                  </a:txBody>
                  <a:tcPr marL="7625" marR="7625" marT="7625" marB="0" anchor="b">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GB" sz="1400" b="0" i="0" u="none" strike="noStrike" cap="none" dirty="0">
                          <a:solidFill>
                            <a:schemeClr val="tx1"/>
                          </a:solidFill>
                          <a:latin typeface="Arial"/>
                          <a:ea typeface="Arial"/>
                          <a:cs typeface="Arial"/>
                          <a:sym typeface="Arial"/>
                        </a:rPr>
                        <a:t>70%</a:t>
                      </a:r>
                      <a:endParaRPr sz="1400" b="0" i="0" u="none" strike="noStrike" cap="none" dirty="0">
                        <a:solidFill>
                          <a:schemeClr val="tx1"/>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GB" sz="1400" b="0" i="0" u="none" strike="noStrike" cap="none" dirty="0">
                          <a:solidFill>
                            <a:schemeClr val="tx1"/>
                          </a:solidFill>
                          <a:latin typeface="Arial"/>
                          <a:ea typeface="Arial"/>
                          <a:cs typeface="Arial"/>
                          <a:sym typeface="Arial"/>
                        </a:rPr>
                        <a:t>70%</a:t>
                      </a:r>
                      <a:endParaRPr sz="1400" b="0" i="0" u="none" strike="noStrike" cap="none" dirty="0">
                        <a:solidFill>
                          <a:schemeClr val="tx1"/>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GB" sz="1400" b="0" i="0" u="none" strike="noStrike" cap="none" dirty="0">
                          <a:solidFill>
                            <a:schemeClr val="tx1"/>
                          </a:solidFill>
                          <a:latin typeface="Arial"/>
                          <a:ea typeface="Arial"/>
                          <a:cs typeface="Arial"/>
                          <a:sym typeface="Arial"/>
                        </a:rPr>
                        <a:t>70%</a:t>
                      </a:r>
                      <a:endParaRPr sz="1400" b="0" i="0" u="none" strike="noStrike" cap="none" dirty="0">
                        <a:solidFill>
                          <a:schemeClr val="tx1"/>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GB" sz="1400" b="0" i="0" u="none" strike="noStrike" cap="none" dirty="0">
                          <a:solidFill>
                            <a:schemeClr val="tx1"/>
                          </a:solidFill>
                          <a:latin typeface="Arial"/>
                          <a:ea typeface="Arial"/>
                          <a:cs typeface="Arial"/>
                          <a:sym typeface="Arial"/>
                        </a:rPr>
                        <a:t>70%</a:t>
                      </a:r>
                      <a:endParaRPr sz="1400" b="0" i="0" u="none" strike="noStrike" cap="none" dirty="0">
                        <a:solidFill>
                          <a:schemeClr val="tx1"/>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GB" sz="1400" b="0" i="0" u="none" strike="noStrike" cap="none" dirty="0">
                          <a:solidFill>
                            <a:schemeClr val="tx1"/>
                          </a:solidFill>
                          <a:latin typeface="Arial"/>
                          <a:ea typeface="Arial"/>
                          <a:cs typeface="Arial"/>
                          <a:sym typeface="Arial"/>
                        </a:rPr>
                        <a:t>70%</a:t>
                      </a:r>
                      <a:endParaRPr sz="1400" b="0" i="0" u="none" strike="noStrike" cap="none" dirty="0">
                        <a:solidFill>
                          <a:schemeClr val="tx1"/>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2971556"/>
                  </a:ext>
                </a:extLst>
              </a:tr>
              <a:tr h="1828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none" strike="noStrike" cap="none" dirty="0">
                          <a:latin typeface="Arial"/>
                          <a:ea typeface="Arial"/>
                          <a:cs typeface="Arial"/>
                          <a:sym typeface="Arial"/>
                        </a:rPr>
                        <a:t>Sample Rate </a:t>
                      </a:r>
                      <a:r>
                        <a:rPr lang="en-US" sz="1400" b="0" i="0" u="none" strike="noStrike" cap="none" dirty="0">
                          <a:solidFill>
                            <a:schemeClr val="tx1"/>
                          </a:solidFill>
                          <a:latin typeface="Arial"/>
                          <a:ea typeface="Arial"/>
                          <a:cs typeface="Arial"/>
                          <a:sym typeface="Arial"/>
                        </a:rPr>
                        <a:t>(</a:t>
                      </a:r>
                      <a:r>
                        <a:rPr lang="en-US" sz="1400" b="0" i="0" u="none" strike="noStrike" cap="none" dirty="0" err="1">
                          <a:solidFill>
                            <a:schemeClr val="tx1"/>
                          </a:solidFill>
                          <a:latin typeface="Arial"/>
                          <a:ea typeface="Arial"/>
                          <a:cs typeface="Arial"/>
                          <a:sym typeface="Arial"/>
                        </a:rPr>
                        <a:t>Gsamp</a:t>
                      </a:r>
                      <a:r>
                        <a:rPr lang="en-US" sz="1400" b="0" i="0" u="none" strike="noStrike" cap="none" dirty="0">
                          <a:solidFill>
                            <a:schemeClr val="tx1"/>
                          </a:solidFill>
                          <a:latin typeface="Arial"/>
                          <a:ea typeface="Arial"/>
                          <a:cs typeface="Arial"/>
                          <a:sym typeface="Arial"/>
                        </a:rPr>
                        <a:t>/sec)</a:t>
                      </a:r>
                    </a:p>
                  </a:txBody>
                  <a:tcPr marL="7625" marR="7625" marT="7625" marB="0" anchor="b">
                    <a:lnL w="12700" cmpd="sng">
                      <a:solidFill>
                        <a:prstClr val="black"/>
                      </a:solidFill>
                      <a:prstDash val="soli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0.1</a:t>
                      </a:r>
                      <a:endParaRPr sz="1400" b="0" i="0" u="none" strike="noStrike" cap="none" dirty="0">
                        <a:solidFill>
                          <a:srgbClr val="000000"/>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0.7</a:t>
                      </a:r>
                      <a:endParaRPr sz="1400" b="0" i="0" u="none" strike="noStrike" cap="none" dirty="0">
                        <a:solidFill>
                          <a:srgbClr val="000000"/>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1.4</a:t>
                      </a:r>
                      <a:endParaRPr sz="1400" b="0" i="0" u="none" strike="noStrike" cap="none" dirty="0">
                        <a:solidFill>
                          <a:srgbClr val="000000"/>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2.1</a:t>
                      </a:r>
                      <a:endParaRPr sz="1400" b="0" i="0" u="none" strike="noStrike" cap="none" dirty="0">
                        <a:solidFill>
                          <a:srgbClr val="000000"/>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2.9</a:t>
                      </a:r>
                      <a:endParaRPr sz="1400" b="0" i="0" u="none" strike="noStrike" cap="none" dirty="0">
                        <a:solidFill>
                          <a:srgbClr val="000000"/>
                        </a:solidFill>
                        <a:latin typeface="Arial"/>
                        <a:ea typeface="Arial"/>
                        <a:cs typeface="Arial"/>
                        <a:sym typeface="Arial"/>
                      </a:endParaRPr>
                    </a:p>
                  </a:txBody>
                  <a:tcPr marL="7625" marR="7625" marT="7625" marB="0" anchor="b">
                    <a:lnL w="12700" cap="flat" cmpd="sng" algn="ctr">
                      <a:solidFill>
                        <a:prstClr val="black"/>
                      </a:solidFill>
                      <a:prstDash val="solid"/>
                      <a:round/>
                      <a:headEnd type="none" w="med" len="med"/>
                      <a:tailEnd type="none" w="med" len="med"/>
                    </a:lnL>
                    <a:lnR w="12700" cmpd="sng">
                      <a:solidFill>
                        <a:prstClr val="black"/>
                      </a:solidFill>
                      <a:prstDash val="solid"/>
                    </a:lnR>
                    <a:lnT w="12700" cap="flat" cmpd="sng" algn="ctr">
                      <a:solidFill>
                        <a:prstClr val="black"/>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30491905"/>
                  </a:ext>
                </a:extLst>
              </a:tr>
              <a:tr h="19083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Bit Depth</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8</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16</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16</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16</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16</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929061299"/>
                  </a:ext>
                </a:extLst>
              </a:tr>
              <a:tr h="1828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Overhead</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20%</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895825499"/>
                  </a:ext>
                </a:extLst>
              </a:tr>
              <a:tr h="1828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a:latin typeface="Arial"/>
                          <a:ea typeface="Arial"/>
                          <a:cs typeface="Arial"/>
                          <a:sym typeface="Arial"/>
                        </a:rPr>
                        <a:t>Min NIC </a:t>
                      </a:r>
                      <a:r>
                        <a:rPr lang="en-US" sz="1400" u="none" strike="noStrike" cap="none" err="1">
                          <a:latin typeface="Arial"/>
                          <a:ea typeface="Arial"/>
                          <a:cs typeface="Arial"/>
                          <a:sym typeface="Arial"/>
                        </a:rPr>
                        <a:t>Datarate</a:t>
                      </a:r>
                      <a:r>
                        <a:rPr lang="en-US" sz="1400" u="none" strike="noStrike" cap="none">
                          <a:latin typeface="Arial"/>
                          <a:ea typeface="Arial"/>
                          <a:cs typeface="Arial"/>
                          <a:sym typeface="Arial"/>
                        </a:rPr>
                        <a:t> (Gbps)</a:t>
                      </a:r>
                      <a:endParaRPr sz="1400" b="0" i="0" u="none" strike="noStrike" cap="none">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1.4</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b="0" i="0" u="none" strike="noStrike" cap="none" dirty="0">
                          <a:solidFill>
                            <a:schemeClr val="tx1"/>
                          </a:solidFill>
                          <a:latin typeface="Arial"/>
                          <a:ea typeface="Arial"/>
                          <a:cs typeface="Arial"/>
                          <a:sym typeface="Arial"/>
                        </a:rPr>
                        <a:t>13.7</a:t>
                      </a:r>
                      <a:endParaRPr sz="1400" b="0" i="0" u="none" strike="noStrike" cap="none" dirty="0">
                        <a:solidFill>
                          <a:schemeClr val="tx1"/>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27.4</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41.1</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spcBef>
                          <a:spcPts val="0"/>
                        </a:spcBef>
                        <a:spcAft>
                          <a:spcPts val="0"/>
                        </a:spcAft>
                        <a:buNone/>
                      </a:pPr>
                      <a:r>
                        <a:rPr lang="en-US" sz="1400" u="none" strike="noStrike" cap="none" dirty="0">
                          <a:latin typeface="Arial"/>
                          <a:ea typeface="Arial"/>
                          <a:cs typeface="Arial"/>
                          <a:sym typeface="Arial"/>
                        </a:rPr>
                        <a:t>54.9</a:t>
                      </a:r>
                      <a:endParaRPr sz="1400" b="0" i="0" u="none" strike="noStrike" cap="none" dirty="0">
                        <a:solidFill>
                          <a:srgbClr val="000000"/>
                        </a:solidFill>
                        <a:latin typeface="Arial"/>
                        <a:ea typeface="Arial"/>
                        <a:cs typeface="Arial"/>
                        <a:sym typeface="Arial"/>
                      </a:endParaRPr>
                    </a:p>
                  </a:txBody>
                  <a:tcPr marL="7625" marR="7625" marT="7625" marB="0" anchor="b">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4">
                        <a:lumMod val="50000"/>
                        <a:lumOff val="50000"/>
                      </a:schemeClr>
                    </a:solidFill>
                  </a:tcPr>
                </a:tc>
                <a:extLst>
                  <a:ext uri="{0D108BD9-81ED-4DB2-BD59-A6C34878D82A}">
                    <a16:rowId xmlns:a16="http://schemas.microsoft.com/office/drawing/2014/main" val="3885057806"/>
                  </a:ext>
                </a:extLst>
              </a:tr>
            </a:tbl>
          </a:graphicData>
        </a:graphic>
      </p:graphicFrame>
    </p:spTree>
    <p:extLst>
      <p:ext uri="{BB962C8B-B14F-4D97-AF65-F5344CB8AC3E}">
        <p14:creationId xmlns:p14="http://schemas.microsoft.com/office/powerpoint/2010/main" val="3949554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878F1-1C07-C0C2-95EE-E7DFC2AEE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5EA4D-7BDB-83E6-63CB-CAB2080D6AE0}"/>
              </a:ext>
            </a:extLst>
          </p:cNvPr>
          <p:cNvSpPr>
            <a:spLocks noGrp="1"/>
          </p:cNvSpPr>
          <p:nvPr>
            <p:ph type="title"/>
          </p:nvPr>
        </p:nvSpPr>
        <p:spPr>
          <a:xfrm>
            <a:off x="850392" y="1086356"/>
            <a:ext cx="9553902" cy="615553"/>
          </a:xfrm>
        </p:spPr>
        <p:txBody>
          <a:bodyPr rtlCol="0"/>
          <a:lstStyle/>
          <a:p>
            <a:pPr>
              <a:defRPr/>
            </a:pPr>
            <a:r>
              <a:rPr lang="en-US" dirty="0">
                <a:latin typeface="Arial Bold"/>
                <a:cs typeface="Arial Bold"/>
              </a:rPr>
              <a:t>DIFI Consortium</a:t>
            </a:r>
            <a:endParaRPr dirty="0">
              <a:latin typeface="Arial Bold"/>
              <a:cs typeface="Arial Bold"/>
            </a:endParaRPr>
          </a:p>
        </p:txBody>
      </p:sp>
    </p:spTree>
    <p:extLst>
      <p:ext uri="{BB962C8B-B14F-4D97-AF65-F5344CB8AC3E}">
        <p14:creationId xmlns:p14="http://schemas.microsoft.com/office/powerpoint/2010/main" val="3180690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8E18A-0DC7-6EFE-8E79-DD8085C5CC5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18DDA6D-368C-C6DA-9B27-FF8BD8DC7E0C}"/>
              </a:ext>
            </a:extLst>
          </p:cNvPr>
          <p:cNvSpPr>
            <a:spLocks noGrp="1"/>
          </p:cNvSpPr>
          <p:nvPr>
            <p:ph type="title"/>
          </p:nvPr>
        </p:nvSpPr>
        <p:spPr>
          <a:xfrm>
            <a:off x="685800" y="548640"/>
            <a:ext cx="10515600" cy="369332"/>
          </a:xfrm>
        </p:spPr>
        <p:txBody>
          <a:bodyPr/>
          <a:lstStyle/>
          <a:p>
            <a:r>
              <a:rPr lang="en-US" dirty="0">
                <a:solidFill>
                  <a:schemeClr val="tx1"/>
                </a:solidFill>
                <a:cs typeface="Arial"/>
              </a:rPr>
              <a:t>DIFI Consortium Board Members  (12)</a:t>
            </a:r>
          </a:p>
        </p:txBody>
      </p:sp>
      <p:graphicFrame>
        <p:nvGraphicFramePr>
          <p:cNvPr id="3" name="Table 2">
            <a:extLst>
              <a:ext uri="{FF2B5EF4-FFF2-40B4-BE49-F238E27FC236}">
                <a16:creationId xmlns:a16="http://schemas.microsoft.com/office/drawing/2014/main" id="{F2F6928D-09C8-8AEA-DF8A-089B05F31C4D}"/>
              </a:ext>
            </a:extLst>
          </p:cNvPr>
          <p:cNvGraphicFramePr>
            <a:graphicFrameLocks noGrp="1"/>
          </p:cNvGraphicFramePr>
          <p:nvPr/>
        </p:nvGraphicFramePr>
        <p:xfrm>
          <a:off x="685800" y="1504384"/>
          <a:ext cx="11253652" cy="4070048"/>
        </p:xfrm>
        <a:graphic>
          <a:graphicData uri="http://schemas.openxmlformats.org/drawingml/2006/table">
            <a:tbl>
              <a:tblPr firstRow="1" bandRow="1"/>
              <a:tblGrid>
                <a:gridCol w="2813413">
                  <a:extLst>
                    <a:ext uri="{9D8B030D-6E8A-4147-A177-3AD203B41FA5}">
                      <a16:colId xmlns:a16="http://schemas.microsoft.com/office/drawing/2014/main" val="3731595135"/>
                    </a:ext>
                  </a:extLst>
                </a:gridCol>
                <a:gridCol w="2813413">
                  <a:extLst>
                    <a:ext uri="{9D8B030D-6E8A-4147-A177-3AD203B41FA5}">
                      <a16:colId xmlns:a16="http://schemas.microsoft.com/office/drawing/2014/main" val="1509150739"/>
                    </a:ext>
                  </a:extLst>
                </a:gridCol>
                <a:gridCol w="2813413">
                  <a:extLst>
                    <a:ext uri="{9D8B030D-6E8A-4147-A177-3AD203B41FA5}">
                      <a16:colId xmlns:a16="http://schemas.microsoft.com/office/drawing/2014/main" val="1776126942"/>
                    </a:ext>
                  </a:extLst>
                </a:gridCol>
                <a:gridCol w="2813413">
                  <a:extLst>
                    <a:ext uri="{9D8B030D-6E8A-4147-A177-3AD203B41FA5}">
                      <a16:colId xmlns:a16="http://schemas.microsoft.com/office/drawing/2014/main" val="1537940052"/>
                    </a:ext>
                  </a:extLst>
                </a:gridCol>
              </a:tblGrid>
              <a:tr h="1017512">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331061391"/>
                  </a:ext>
                </a:extLst>
              </a:tr>
              <a:tr h="1017512">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2793703371"/>
                  </a:ext>
                </a:extLst>
              </a:tr>
              <a:tr h="1017512">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3507516435"/>
                  </a:ext>
                </a:extLst>
              </a:tr>
              <a:tr h="1017512">
                <a:tc gridSpan="4">
                  <a:txBody>
                    <a:bodyPr/>
                    <a:lstStyle/>
                    <a:p>
                      <a:endParaRPr lang="en-US" dirty="0"/>
                    </a:p>
                  </a:txBody>
                  <a:tcPr>
                    <a:solidFill>
                      <a:schemeClr val="tx1"/>
                    </a:solidFill>
                  </a:tcPr>
                </a:tc>
                <a:tc hMerge="1">
                  <a:txBody>
                    <a:bodyPr/>
                    <a:lstStyle/>
                    <a:p>
                      <a:endParaRPr lang="en-US" dirty="0"/>
                    </a:p>
                  </a:txBody>
                  <a:tcPr>
                    <a:blipFill>
                      <a:blip r:embed="rId3"/>
                      <a:tile tx="0" ty="0" sx="100000" sy="100000" flip="none" algn="tl"/>
                    </a:blipFill>
                  </a:tcPr>
                </a:tc>
                <a:tc hMerge="1">
                  <a:txBody>
                    <a:bodyPr/>
                    <a:lstStyle/>
                    <a:p>
                      <a:endParaRPr lang="en-US" dirty="0"/>
                    </a:p>
                  </a:txBody>
                  <a:tcPr>
                    <a:blipFill>
                      <a:blip r:embed="rId3"/>
                      <a:tile tx="0" ty="0" sx="100000" sy="100000" flip="none" algn="tl"/>
                    </a:blipFill>
                  </a:tcPr>
                </a:tc>
                <a:tc hMerge="1">
                  <a:txBody>
                    <a:bodyPr/>
                    <a:lstStyle/>
                    <a:p>
                      <a:endParaRPr lang="en-US" dirty="0"/>
                    </a:p>
                  </a:txBody>
                  <a:tcPr>
                    <a:blipFill>
                      <a:blip r:embed="rId3"/>
                      <a:tile tx="0" ty="0" sx="100000" sy="100000" flip="none" algn="tl"/>
                    </a:blipFill>
                  </a:tcPr>
                </a:tc>
                <a:extLst>
                  <a:ext uri="{0D108BD9-81ED-4DB2-BD59-A6C34878D82A}">
                    <a16:rowId xmlns:a16="http://schemas.microsoft.com/office/drawing/2014/main" val="3771221119"/>
                  </a:ext>
                </a:extLst>
              </a:tr>
            </a:tbl>
          </a:graphicData>
        </a:graphic>
      </p:graphicFrame>
      <p:pic>
        <p:nvPicPr>
          <p:cNvPr id="5" name="Picture 4">
            <a:extLst>
              <a:ext uri="{FF2B5EF4-FFF2-40B4-BE49-F238E27FC236}">
                <a16:creationId xmlns:a16="http://schemas.microsoft.com/office/drawing/2014/main" id="{D3B1A1D5-C5EF-D4BD-EE17-42019E223931}"/>
              </a:ext>
            </a:extLst>
          </p:cNvPr>
          <p:cNvPicPr>
            <a:picLocks noChangeAspect="1"/>
          </p:cNvPicPr>
          <p:nvPr/>
        </p:nvPicPr>
        <p:blipFill>
          <a:blip r:embed="rId4"/>
          <a:stretch>
            <a:fillRect/>
          </a:stretch>
        </p:blipFill>
        <p:spPr>
          <a:xfrm>
            <a:off x="4252128" y="1834893"/>
            <a:ext cx="1276808" cy="373261"/>
          </a:xfrm>
          <a:prstGeom prst="rect">
            <a:avLst/>
          </a:prstGeom>
        </p:spPr>
      </p:pic>
      <p:pic>
        <p:nvPicPr>
          <p:cNvPr id="7" name="Picture 6">
            <a:hlinkClick r:id="rId5"/>
            <a:extLst>
              <a:ext uri="{FF2B5EF4-FFF2-40B4-BE49-F238E27FC236}">
                <a16:creationId xmlns:a16="http://schemas.microsoft.com/office/drawing/2014/main" id="{18DFEB2B-4D8F-5CF2-36F4-3D9A3A4D2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3840" y="1747257"/>
            <a:ext cx="964936" cy="6947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Kongsberg Satellite Services (KSAT) Logo">
            <a:hlinkClick r:id="rId7"/>
            <a:extLst>
              <a:ext uri="{FF2B5EF4-FFF2-40B4-BE49-F238E27FC236}">
                <a16:creationId xmlns:a16="http://schemas.microsoft.com/office/drawing/2014/main" id="{9F2674B9-19E0-5D58-0F85-347131C5A4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8859" y="2679017"/>
            <a:ext cx="1374734" cy="6559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Kymeta Logo">
            <a:hlinkClick r:id="rId9"/>
            <a:extLst>
              <a:ext uri="{FF2B5EF4-FFF2-40B4-BE49-F238E27FC236}">
                <a16:creationId xmlns:a16="http://schemas.microsoft.com/office/drawing/2014/main" id="{4FB65DAC-738A-BABA-4A39-60E8F51B2B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0596" y="3878655"/>
            <a:ext cx="2350411" cy="2765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1"/>
            <a:extLst>
              <a:ext uri="{FF2B5EF4-FFF2-40B4-BE49-F238E27FC236}">
                <a16:creationId xmlns:a16="http://schemas.microsoft.com/office/drawing/2014/main" id="{ADA69DD8-90D9-9161-F5ED-56D6FAB903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1849" y="2746061"/>
            <a:ext cx="2565246" cy="5848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3"/>
            <a:extLst>
              <a:ext uri="{FF2B5EF4-FFF2-40B4-BE49-F238E27FC236}">
                <a16:creationId xmlns:a16="http://schemas.microsoft.com/office/drawing/2014/main" id="{A5B436CA-A51D-D262-FEE3-2D5954923E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52227" y="3673296"/>
            <a:ext cx="1744403" cy="6698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5"/>
            <a:extLst>
              <a:ext uri="{FF2B5EF4-FFF2-40B4-BE49-F238E27FC236}">
                <a16:creationId xmlns:a16="http://schemas.microsoft.com/office/drawing/2014/main" id="{CA045727-3B0E-7FBD-B01A-622BFA1B74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21325" y="3803314"/>
            <a:ext cx="1822275" cy="5029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1">
            <a:hlinkClick r:id="rId17"/>
            <a:extLst>
              <a:ext uri="{FF2B5EF4-FFF2-40B4-BE49-F238E27FC236}">
                <a16:creationId xmlns:a16="http://schemas.microsoft.com/office/drawing/2014/main" id="{E88C3287-AC70-92D5-ACC7-2AF8FC2C874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85641" y="1686106"/>
            <a:ext cx="1860971" cy="6625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19"/>
            <a:extLst>
              <a:ext uri="{FF2B5EF4-FFF2-40B4-BE49-F238E27FC236}">
                <a16:creationId xmlns:a16="http://schemas.microsoft.com/office/drawing/2014/main" id="{495C1A86-FD92-9969-A3F0-AFB31CE15A8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79879" y="1647643"/>
            <a:ext cx="832694" cy="7394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21"/>
            <a:extLst>
              <a:ext uri="{FF2B5EF4-FFF2-40B4-BE49-F238E27FC236}">
                <a16:creationId xmlns:a16="http://schemas.microsoft.com/office/drawing/2014/main" id="{5BAAE794-1718-5702-964C-3E924BA8AD4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65214" y="3641279"/>
            <a:ext cx="751272" cy="751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7764F0E-336C-3C3B-20B1-F2915E060F6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7321" y="2668612"/>
            <a:ext cx="1517612" cy="760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452F5C-81F9-5BA9-79F1-4B59D4A74B7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20931" y="2645614"/>
            <a:ext cx="1241930" cy="57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90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C1217-5B65-67C5-2BE7-DFE567271E6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44C0745-208B-84DE-0301-A313F6785E7C}"/>
              </a:ext>
            </a:extLst>
          </p:cNvPr>
          <p:cNvSpPr>
            <a:spLocks noGrp="1"/>
          </p:cNvSpPr>
          <p:nvPr>
            <p:ph type="title"/>
          </p:nvPr>
        </p:nvSpPr>
        <p:spPr>
          <a:xfrm>
            <a:off x="685800" y="548640"/>
            <a:ext cx="10515600" cy="369332"/>
          </a:xfrm>
        </p:spPr>
        <p:txBody>
          <a:bodyPr/>
          <a:lstStyle/>
          <a:p>
            <a:r>
              <a:rPr lang="en-US" dirty="0">
                <a:solidFill>
                  <a:schemeClr val="tx1"/>
                </a:solidFill>
                <a:cs typeface="Arial"/>
              </a:rPr>
              <a:t>DIFI Consortium Corporate Membership (36)</a:t>
            </a:r>
          </a:p>
        </p:txBody>
      </p:sp>
      <p:graphicFrame>
        <p:nvGraphicFramePr>
          <p:cNvPr id="2" name="Table 1">
            <a:extLst>
              <a:ext uri="{FF2B5EF4-FFF2-40B4-BE49-F238E27FC236}">
                <a16:creationId xmlns:a16="http://schemas.microsoft.com/office/drawing/2014/main" id="{8CC1B3BC-9789-15AF-25ED-90A52DFDD862}"/>
              </a:ext>
            </a:extLst>
          </p:cNvPr>
          <p:cNvGraphicFramePr>
            <a:graphicFrameLocks noGrp="1"/>
          </p:cNvGraphicFramePr>
          <p:nvPr/>
        </p:nvGraphicFramePr>
        <p:xfrm>
          <a:off x="685799" y="1114697"/>
          <a:ext cx="11183985" cy="5194664"/>
        </p:xfrm>
        <a:graphic>
          <a:graphicData uri="http://schemas.openxmlformats.org/drawingml/2006/table">
            <a:tbl>
              <a:tblPr firstRow="1" bandRow="1"/>
              <a:tblGrid>
                <a:gridCol w="2236797">
                  <a:extLst>
                    <a:ext uri="{9D8B030D-6E8A-4147-A177-3AD203B41FA5}">
                      <a16:colId xmlns:a16="http://schemas.microsoft.com/office/drawing/2014/main" val="778789564"/>
                    </a:ext>
                  </a:extLst>
                </a:gridCol>
                <a:gridCol w="2236797">
                  <a:extLst>
                    <a:ext uri="{9D8B030D-6E8A-4147-A177-3AD203B41FA5}">
                      <a16:colId xmlns:a16="http://schemas.microsoft.com/office/drawing/2014/main" val="422582363"/>
                    </a:ext>
                  </a:extLst>
                </a:gridCol>
                <a:gridCol w="2236797">
                  <a:extLst>
                    <a:ext uri="{9D8B030D-6E8A-4147-A177-3AD203B41FA5}">
                      <a16:colId xmlns:a16="http://schemas.microsoft.com/office/drawing/2014/main" val="1020582930"/>
                    </a:ext>
                  </a:extLst>
                </a:gridCol>
                <a:gridCol w="2236797">
                  <a:extLst>
                    <a:ext uri="{9D8B030D-6E8A-4147-A177-3AD203B41FA5}">
                      <a16:colId xmlns:a16="http://schemas.microsoft.com/office/drawing/2014/main" val="2633466203"/>
                    </a:ext>
                  </a:extLst>
                </a:gridCol>
                <a:gridCol w="2236797">
                  <a:extLst>
                    <a:ext uri="{9D8B030D-6E8A-4147-A177-3AD203B41FA5}">
                      <a16:colId xmlns:a16="http://schemas.microsoft.com/office/drawing/2014/main" val="390085148"/>
                    </a:ext>
                  </a:extLst>
                </a:gridCol>
              </a:tblGrid>
              <a:tr h="649333">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extLst>
                  <a:ext uri="{0D108BD9-81ED-4DB2-BD59-A6C34878D82A}">
                    <a16:rowId xmlns:a16="http://schemas.microsoft.com/office/drawing/2014/main" val="864094579"/>
                  </a:ext>
                </a:extLst>
              </a:tr>
              <a:tr h="649333">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1320287399"/>
                  </a:ext>
                </a:extLst>
              </a:tr>
              <a:tr h="64933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extLst>
                  <a:ext uri="{0D108BD9-81ED-4DB2-BD59-A6C34878D82A}">
                    <a16:rowId xmlns:a16="http://schemas.microsoft.com/office/drawing/2014/main" val="1223845582"/>
                  </a:ext>
                </a:extLst>
              </a:tr>
              <a:tr h="64933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extLst>
                  <a:ext uri="{0D108BD9-81ED-4DB2-BD59-A6C34878D82A}">
                    <a16:rowId xmlns:a16="http://schemas.microsoft.com/office/drawing/2014/main" val="21870002"/>
                  </a:ext>
                </a:extLst>
              </a:tr>
              <a:tr h="649333">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2955484800"/>
                  </a:ext>
                </a:extLst>
              </a:tr>
              <a:tr h="64933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3906652348"/>
                  </a:ext>
                </a:extLst>
              </a:tr>
              <a:tr h="64933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176016800"/>
                  </a:ext>
                </a:extLst>
              </a:tr>
              <a:tr h="64933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2677811601"/>
                  </a:ext>
                </a:extLst>
              </a:tr>
            </a:tbl>
          </a:graphicData>
        </a:graphic>
      </p:graphicFrame>
      <p:pic>
        <p:nvPicPr>
          <p:cNvPr id="4" name="Picture 10">
            <a:hlinkClick r:id="rId3"/>
            <a:extLst>
              <a:ext uri="{FF2B5EF4-FFF2-40B4-BE49-F238E27FC236}">
                <a16:creationId xmlns:a16="http://schemas.microsoft.com/office/drawing/2014/main" id="{6FACC5C6-12B6-29AD-808F-9E9DE0481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594" y="2472890"/>
            <a:ext cx="714930" cy="4947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a:hlinkClick r:id="rId5"/>
            <a:extLst>
              <a:ext uri="{FF2B5EF4-FFF2-40B4-BE49-F238E27FC236}">
                <a16:creationId xmlns:a16="http://schemas.microsoft.com/office/drawing/2014/main" id="{CFA3C6E0-B98F-97A8-C693-77ACFCAA8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2256" y="2359194"/>
            <a:ext cx="704538" cy="704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hlinkClick r:id="rId7"/>
            <a:extLst>
              <a:ext uri="{FF2B5EF4-FFF2-40B4-BE49-F238E27FC236}">
                <a16:creationId xmlns:a16="http://schemas.microsoft.com/office/drawing/2014/main" id="{E8FED649-3CFB-1F54-33A3-CF045FB62B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0314" y="4465694"/>
            <a:ext cx="1168967" cy="4488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a:hlinkClick r:id="rId9"/>
            <a:extLst>
              <a:ext uri="{FF2B5EF4-FFF2-40B4-BE49-F238E27FC236}">
                <a16:creationId xmlns:a16="http://schemas.microsoft.com/office/drawing/2014/main" id="{B644A96D-5EE7-FD08-9C84-E13B4358D4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3723" y="4575752"/>
            <a:ext cx="1168964" cy="271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7">
            <a:hlinkClick r:id="rId11"/>
            <a:extLst>
              <a:ext uri="{FF2B5EF4-FFF2-40B4-BE49-F238E27FC236}">
                <a16:creationId xmlns:a16="http://schemas.microsoft.com/office/drawing/2014/main" id="{12A8402D-CFAD-E824-88F2-AE8181F7B7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8609" y="4487012"/>
            <a:ext cx="421411" cy="6085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4">
            <a:hlinkClick r:id="rId13"/>
            <a:extLst>
              <a:ext uri="{FF2B5EF4-FFF2-40B4-BE49-F238E27FC236}">
                <a16:creationId xmlns:a16="http://schemas.microsoft.com/office/drawing/2014/main" id="{97FA95D7-B405-42AB-969D-665E0BFDBB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1280" y="5176571"/>
            <a:ext cx="818276" cy="3319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0">
            <a:hlinkClick r:id="rId15"/>
            <a:extLst>
              <a:ext uri="{FF2B5EF4-FFF2-40B4-BE49-F238E27FC236}">
                <a16:creationId xmlns:a16="http://schemas.microsoft.com/office/drawing/2014/main" id="{A7247534-91E6-7496-A737-04A86B6FAA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07863" y="1290724"/>
            <a:ext cx="1624072" cy="350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F5A7468C-EBD1-880B-6437-A5CF31B7B0AB}"/>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7460" y="5504561"/>
            <a:ext cx="1733526" cy="8598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hlinkClick r:id="rId18"/>
            <a:extLst>
              <a:ext uri="{FF2B5EF4-FFF2-40B4-BE49-F238E27FC236}">
                <a16:creationId xmlns:a16="http://schemas.microsoft.com/office/drawing/2014/main" id="{C9149709-A8FA-39D2-8A62-1B0BF13727D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000896" y="1334750"/>
            <a:ext cx="1427978" cy="2627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a:hlinkClick r:id="rId20"/>
            <a:extLst>
              <a:ext uri="{FF2B5EF4-FFF2-40B4-BE49-F238E27FC236}">
                <a16:creationId xmlns:a16="http://schemas.microsoft.com/office/drawing/2014/main" id="{312C7054-A4B8-8455-0288-CF8C96BD03A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2010" y="1891781"/>
            <a:ext cx="1427975" cy="4512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hlinkClick r:id="rId22"/>
            <a:extLst>
              <a:ext uri="{FF2B5EF4-FFF2-40B4-BE49-F238E27FC236}">
                <a16:creationId xmlns:a16="http://schemas.microsoft.com/office/drawing/2014/main" id="{E64BB07F-10E3-88A6-1E4C-D4AAE5FCE20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05911" y="1911455"/>
            <a:ext cx="1427976" cy="2970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hlinkClick r:id="rId24"/>
            <a:extLst>
              <a:ext uri="{FF2B5EF4-FFF2-40B4-BE49-F238E27FC236}">
                <a16:creationId xmlns:a16="http://schemas.microsoft.com/office/drawing/2014/main" id="{2959A3F3-CEC3-473F-F431-BAF9A195790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60447" y="1791381"/>
            <a:ext cx="1192738" cy="59636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9">
            <a:hlinkClick r:id="rId26"/>
            <a:extLst>
              <a:ext uri="{FF2B5EF4-FFF2-40B4-BE49-F238E27FC236}">
                <a16:creationId xmlns:a16="http://schemas.microsoft.com/office/drawing/2014/main" id="{3BF68962-6724-E8C6-F7C3-CCC0C99DA2A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019134" y="1935359"/>
            <a:ext cx="1422264" cy="2913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hlinkClick r:id="rId28"/>
            <a:extLst>
              <a:ext uri="{FF2B5EF4-FFF2-40B4-BE49-F238E27FC236}">
                <a16:creationId xmlns:a16="http://schemas.microsoft.com/office/drawing/2014/main" id="{BD52FE35-1C14-53DB-52A7-F33C1D891DF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52562" y="2458142"/>
            <a:ext cx="1296366" cy="560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a:hlinkClick r:id="rId30"/>
            <a:extLst>
              <a:ext uri="{FF2B5EF4-FFF2-40B4-BE49-F238E27FC236}">
                <a16:creationId xmlns:a16="http://schemas.microsoft.com/office/drawing/2014/main" id="{11846CC8-CB44-0736-9A99-7A317B2C7C3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969072" y="2570021"/>
            <a:ext cx="1427975" cy="3941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a:hlinkClick r:id="rId32"/>
            <a:extLst>
              <a:ext uri="{FF2B5EF4-FFF2-40B4-BE49-F238E27FC236}">
                <a16:creationId xmlns:a16="http://schemas.microsoft.com/office/drawing/2014/main" id="{65D5110F-7990-E0A1-480B-63D7A0399B1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564782" y="3277295"/>
            <a:ext cx="999581" cy="2684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a:hlinkClick r:id="rId34"/>
            <a:extLst>
              <a:ext uri="{FF2B5EF4-FFF2-40B4-BE49-F238E27FC236}">
                <a16:creationId xmlns:a16="http://schemas.microsoft.com/office/drawing/2014/main" id="{55DB7CCE-A2DB-AA02-DF0B-7F9C2E53694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047824" y="3211104"/>
            <a:ext cx="1427976" cy="3598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7">
            <a:hlinkClick r:id="rId36"/>
            <a:extLst>
              <a:ext uri="{FF2B5EF4-FFF2-40B4-BE49-F238E27FC236}">
                <a16:creationId xmlns:a16="http://schemas.microsoft.com/office/drawing/2014/main" id="{59BE2095-87C0-CD92-7DCE-F833B68F5DA2}"/>
              </a:ext>
            </a:extLst>
          </p:cNvPr>
          <p:cNvPicPr>
            <a:picLocks noChangeAspect="1" noChangeArrowheads="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649" y="3648875"/>
            <a:ext cx="1427975" cy="67539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a:hlinkClick r:id="rId38"/>
            <a:extLst>
              <a:ext uri="{FF2B5EF4-FFF2-40B4-BE49-F238E27FC236}">
                <a16:creationId xmlns:a16="http://schemas.microsoft.com/office/drawing/2014/main" id="{509B551C-3FF8-D027-8907-9445F4440481}"/>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240154" y="3876278"/>
            <a:ext cx="1427975" cy="2913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9">
            <a:hlinkClick r:id="rId40"/>
            <a:extLst>
              <a:ext uri="{FF2B5EF4-FFF2-40B4-BE49-F238E27FC236}">
                <a16:creationId xmlns:a16="http://schemas.microsoft.com/office/drawing/2014/main" id="{A686B6E6-528C-FC22-5CA2-BF396FB6D38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551250" y="3789770"/>
            <a:ext cx="1427976" cy="4683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a:hlinkClick r:id="rId42"/>
            <a:extLst>
              <a:ext uri="{FF2B5EF4-FFF2-40B4-BE49-F238E27FC236}">
                <a16:creationId xmlns:a16="http://schemas.microsoft.com/office/drawing/2014/main" id="{89FD6B06-56B8-CEB8-FBAF-367F70B5C0BA}"/>
              </a:ext>
            </a:extLst>
          </p:cNvPr>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77684" y="3572069"/>
            <a:ext cx="990136" cy="9901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8">
            <a:hlinkClick r:id="rId44"/>
            <a:extLst>
              <a:ext uri="{FF2B5EF4-FFF2-40B4-BE49-F238E27FC236}">
                <a16:creationId xmlns:a16="http://schemas.microsoft.com/office/drawing/2014/main" id="{93D0D9B2-9B5C-951B-EF79-C04CC0A46B58}"/>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882820" y="4456905"/>
            <a:ext cx="1370857" cy="42268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9">
            <a:hlinkClick r:id="rId46"/>
            <a:extLst>
              <a:ext uri="{FF2B5EF4-FFF2-40B4-BE49-F238E27FC236}">
                <a16:creationId xmlns:a16="http://schemas.microsoft.com/office/drawing/2014/main" id="{F6FCA873-AE87-8213-76E1-4881B73B82ED}"/>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998566" y="4462208"/>
            <a:ext cx="1427977" cy="49122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a:hlinkClick r:id="rId48"/>
            <a:extLst>
              <a:ext uri="{FF2B5EF4-FFF2-40B4-BE49-F238E27FC236}">
                <a16:creationId xmlns:a16="http://schemas.microsoft.com/office/drawing/2014/main" id="{6EC3BE75-325E-193F-1034-0B6FDD6B497A}"/>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144040" y="5090793"/>
            <a:ext cx="1725097" cy="5175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6">
            <a:hlinkClick r:id="rId50"/>
            <a:extLst>
              <a:ext uri="{FF2B5EF4-FFF2-40B4-BE49-F238E27FC236}">
                <a16:creationId xmlns:a16="http://schemas.microsoft.com/office/drawing/2014/main" id="{74BCAD8A-3B0C-9917-68E7-6064D46561FA}"/>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0378813" y="5027555"/>
            <a:ext cx="726476" cy="54224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2">
            <a:hlinkClick r:id="rId52"/>
            <a:extLst>
              <a:ext uri="{FF2B5EF4-FFF2-40B4-BE49-F238E27FC236}">
                <a16:creationId xmlns:a16="http://schemas.microsoft.com/office/drawing/2014/main" id="{C8DFB581-8E59-D1EF-D9E3-CE0BFEC218C4}"/>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545329" y="1103144"/>
            <a:ext cx="1340983" cy="65976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6">
            <a:extLst>
              <a:ext uri="{FF2B5EF4-FFF2-40B4-BE49-F238E27FC236}">
                <a16:creationId xmlns:a16="http://schemas.microsoft.com/office/drawing/2014/main" id="{9F5DE4A0-001A-F6BA-EE9A-97ADACA36A8D}"/>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081673" y="1206258"/>
            <a:ext cx="683744" cy="4843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925F1A-9814-1F6B-CCF5-283AD150258F}"/>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220500" y="1172127"/>
            <a:ext cx="1119100" cy="5307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708F1CC-A922-7675-7690-0A0AAD46FBB5}"/>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5470960" y="2539267"/>
            <a:ext cx="1537809" cy="3892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73A3A09-6CD5-DFDA-FC91-1631FC5DE1CD}"/>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448916" y="1911427"/>
            <a:ext cx="2141832" cy="2937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7AC7E46-471D-9504-FBA7-D2C2ABFFD7D7}"/>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970786" y="3160919"/>
            <a:ext cx="1666875" cy="4476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3C107A7-F6CB-4492-37F7-635053F2C370}"/>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5424793" y="3228054"/>
            <a:ext cx="1666875" cy="3429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2B65A53-C27D-8032-A42E-CF8C96D28DA0}"/>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666552" y="3156156"/>
            <a:ext cx="16668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717FD54-6E48-F7D0-2D60-1C2606A002DB}"/>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093868" y="3803168"/>
            <a:ext cx="1296366" cy="47706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0E2DEA5-847B-C973-D5E0-4A85C7A0CCA2}"/>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213746" y="5067175"/>
            <a:ext cx="1147457" cy="55077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EC331655-29D0-6703-1539-6B8CFDF25B3E}"/>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7727976" y="5061278"/>
            <a:ext cx="1489441" cy="56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971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BC413-ED56-7642-66C0-08AAA6D49C5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540AFBF-3DB2-2512-7DDE-434ABB32E771}"/>
              </a:ext>
            </a:extLst>
          </p:cNvPr>
          <p:cNvSpPr>
            <a:spLocks noGrp="1"/>
          </p:cNvSpPr>
          <p:nvPr>
            <p:ph type="title"/>
          </p:nvPr>
        </p:nvSpPr>
        <p:spPr>
          <a:xfrm>
            <a:off x="685800" y="548640"/>
            <a:ext cx="10515600" cy="369332"/>
          </a:xfrm>
        </p:spPr>
        <p:txBody>
          <a:bodyPr/>
          <a:lstStyle/>
          <a:p>
            <a:r>
              <a:rPr lang="en-US" dirty="0">
                <a:solidFill>
                  <a:schemeClr val="tx1"/>
                </a:solidFill>
                <a:cs typeface="Arial"/>
              </a:rPr>
              <a:t>DIFI Consortium Government Non-Profit Members (13)</a:t>
            </a:r>
          </a:p>
        </p:txBody>
      </p:sp>
      <p:graphicFrame>
        <p:nvGraphicFramePr>
          <p:cNvPr id="3" name="Table 2">
            <a:extLst>
              <a:ext uri="{FF2B5EF4-FFF2-40B4-BE49-F238E27FC236}">
                <a16:creationId xmlns:a16="http://schemas.microsoft.com/office/drawing/2014/main" id="{01514840-588B-19A7-3D08-D5686BB9EAE0}"/>
              </a:ext>
            </a:extLst>
          </p:cNvPr>
          <p:cNvGraphicFramePr>
            <a:graphicFrameLocks noGrp="1"/>
          </p:cNvGraphicFramePr>
          <p:nvPr/>
        </p:nvGraphicFramePr>
        <p:xfrm>
          <a:off x="494075" y="1120936"/>
          <a:ext cx="11253652" cy="5486400"/>
        </p:xfrm>
        <a:graphic>
          <a:graphicData uri="http://schemas.openxmlformats.org/drawingml/2006/table">
            <a:tbl>
              <a:tblPr firstRow="1" bandRow="1"/>
              <a:tblGrid>
                <a:gridCol w="2813413">
                  <a:extLst>
                    <a:ext uri="{9D8B030D-6E8A-4147-A177-3AD203B41FA5}">
                      <a16:colId xmlns:a16="http://schemas.microsoft.com/office/drawing/2014/main" val="3731595135"/>
                    </a:ext>
                  </a:extLst>
                </a:gridCol>
                <a:gridCol w="2813413">
                  <a:extLst>
                    <a:ext uri="{9D8B030D-6E8A-4147-A177-3AD203B41FA5}">
                      <a16:colId xmlns:a16="http://schemas.microsoft.com/office/drawing/2014/main" val="1509150739"/>
                    </a:ext>
                  </a:extLst>
                </a:gridCol>
                <a:gridCol w="2813413">
                  <a:extLst>
                    <a:ext uri="{9D8B030D-6E8A-4147-A177-3AD203B41FA5}">
                      <a16:colId xmlns:a16="http://schemas.microsoft.com/office/drawing/2014/main" val="1776126942"/>
                    </a:ext>
                  </a:extLst>
                </a:gridCol>
                <a:gridCol w="2813413">
                  <a:extLst>
                    <a:ext uri="{9D8B030D-6E8A-4147-A177-3AD203B41FA5}">
                      <a16:colId xmlns:a16="http://schemas.microsoft.com/office/drawing/2014/main" val="1537940052"/>
                    </a:ext>
                  </a:extLst>
                </a:gridCol>
              </a:tblGrid>
              <a:tr h="1371600">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331061391"/>
                  </a:ext>
                </a:extLst>
              </a:tr>
              <a:tr h="1371600">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8815084"/>
                  </a:ext>
                </a:extLst>
              </a:tr>
              <a:tr h="1371600">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2793703371"/>
                  </a:ext>
                </a:extLst>
              </a:tr>
              <a:tr h="1371600">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extLst>
                  <a:ext uri="{0D108BD9-81ED-4DB2-BD59-A6C34878D82A}">
                    <a16:rowId xmlns:a16="http://schemas.microsoft.com/office/drawing/2014/main" val="3507516435"/>
                  </a:ext>
                </a:extLst>
              </a:tr>
            </a:tbl>
          </a:graphicData>
        </a:graphic>
      </p:graphicFrame>
      <p:pic>
        <p:nvPicPr>
          <p:cNvPr id="5" name="Picture 2">
            <a:hlinkClick r:id="rId3"/>
            <a:extLst>
              <a:ext uri="{FF2B5EF4-FFF2-40B4-BE49-F238E27FC236}">
                <a16:creationId xmlns:a16="http://schemas.microsoft.com/office/drawing/2014/main" id="{FBD61795-A6C5-E433-5126-545AD7D88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218" y="3889019"/>
            <a:ext cx="1348985" cy="1300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hlinkClick r:id="rId5"/>
            <a:extLst>
              <a:ext uri="{FF2B5EF4-FFF2-40B4-BE49-F238E27FC236}">
                <a16:creationId xmlns:a16="http://schemas.microsoft.com/office/drawing/2014/main" id="{3289201B-9907-F0F3-0140-A7BBABA22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8659" y="2506226"/>
            <a:ext cx="1344220" cy="1344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hlinkClick r:id="rId7"/>
            <a:extLst>
              <a:ext uri="{FF2B5EF4-FFF2-40B4-BE49-F238E27FC236}">
                <a16:creationId xmlns:a16="http://schemas.microsoft.com/office/drawing/2014/main" id="{51D3C8C8-FD42-C7DB-8D63-E968941811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5241" y="1136685"/>
            <a:ext cx="1382942" cy="1344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hlinkClick r:id="rId9"/>
            <a:extLst>
              <a:ext uri="{FF2B5EF4-FFF2-40B4-BE49-F238E27FC236}">
                <a16:creationId xmlns:a16="http://schemas.microsoft.com/office/drawing/2014/main" id="{5E8CE429-333D-1E60-808D-7FD1D3C3F6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6738" y="2972500"/>
            <a:ext cx="1798759" cy="4830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hlinkClick r:id="rId11"/>
            <a:extLst>
              <a:ext uri="{FF2B5EF4-FFF2-40B4-BE49-F238E27FC236}">
                <a16:creationId xmlns:a16="http://schemas.microsoft.com/office/drawing/2014/main" id="{E7C0CA3C-58D1-97F0-8FF3-C12EC315F1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41901" y="3993525"/>
            <a:ext cx="1633136" cy="1130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hlinkClick r:id="rId13"/>
            <a:extLst>
              <a:ext uri="{FF2B5EF4-FFF2-40B4-BE49-F238E27FC236}">
                <a16:creationId xmlns:a16="http://schemas.microsoft.com/office/drawing/2014/main" id="{A56AE771-9266-2FE3-81D5-31DE5CE678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8671" y="2881800"/>
            <a:ext cx="2518988" cy="5909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hlinkClick r:id="rId15"/>
            <a:extLst>
              <a:ext uri="{FF2B5EF4-FFF2-40B4-BE49-F238E27FC236}">
                <a16:creationId xmlns:a16="http://schemas.microsoft.com/office/drawing/2014/main" id="{7E77EDC5-BF5B-78F9-8832-69F30EE98F9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667" y="1353575"/>
            <a:ext cx="2307877" cy="8400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a:hlinkClick r:id="rId17"/>
            <a:extLst>
              <a:ext uri="{FF2B5EF4-FFF2-40B4-BE49-F238E27FC236}">
                <a16:creationId xmlns:a16="http://schemas.microsoft.com/office/drawing/2014/main" id="{E6013AA1-A5E1-54F4-3412-4294C242656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3251" y="3923119"/>
            <a:ext cx="955035" cy="11887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hlinkClick r:id="rId19"/>
            <a:extLst>
              <a:ext uri="{FF2B5EF4-FFF2-40B4-BE49-F238E27FC236}">
                <a16:creationId xmlns:a16="http://schemas.microsoft.com/office/drawing/2014/main" id="{1C746812-9D27-73F6-38B5-9BEFEB4EA5A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17073" y="1286818"/>
            <a:ext cx="1629276" cy="9778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a:hlinkClick r:id="rId21"/>
            <a:extLst>
              <a:ext uri="{FF2B5EF4-FFF2-40B4-BE49-F238E27FC236}">
                <a16:creationId xmlns:a16="http://schemas.microsoft.com/office/drawing/2014/main" id="{3E7E8508-7523-E704-91BC-888FA862EF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521294" y="1162812"/>
            <a:ext cx="1396367" cy="12958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hlinkClick r:id="rId23"/>
            <a:extLst>
              <a:ext uri="{FF2B5EF4-FFF2-40B4-BE49-F238E27FC236}">
                <a16:creationId xmlns:a16="http://schemas.microsoft.com/office/drawing/2014/main" id="{2F01AF70-7FCC-B038-C194-93B61EBB6D9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322562" y="2865989"/>
            <a:ext cx="1991913" cy="5896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a:hlinkClick r:id="rId25"/>
            <a:extLst>
              <a:ext uri="{FF2B5EF4-FFF2-40B4-BE49-F238E27FC236}">
                <a16:creationId xmlns:a16="http://schemas.microsoft.com/office/drawing/2014/main" id="{C92BC58E-5DF8-E413-D217-4A9A96FBD83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29542" y="4020778"/>
            <a:ext cx="1179870" cy="11798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98CB753A-AA99-9D45-46CA-3B39F72DD14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1667" y="5563478"/>
            <a:ext cx="238125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64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3D581-F7B7-694C-DFF3-6BD56365FCF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CC1CD16-7883-AA69-76A9-67B847CA4AC5}"/>
              </a:ext>
            </a:extLst>
          </p:cNvPr>
          <p:cNvSpPr>
            <a:spLocks noGrp="1"/>
          </p:cNvSpPr>
          <p:nvPr>
            <p:ph type="title"/>
          </p:nvPr>
        </p:nvSpPr>
        <p:spPr>
          <a:xfrm>
            <a:off x="685800" y="548640"/>
            <a:ext cx="10515600" cy="369332"/>
          </a:xfrm>
        </p:spPr>
        <p:txBody>
          <a:bodyPr/>
          <a:lstStyle/>
          <a:p>
            <a:r>
              <a:rPr lang="en-US" dirty="0">
                <a:solidFill>
                  <a:schemeClr val="tx1"/>
                </a:solidFill>
                <a:cs typeface="Arial"/>
              </a:rPr>
              <a:t>Leading End Users To Date</a:t>
            </a:r>
          </a:p>
        </p:txBody>
      </p:sp>
      <p:pic>
        <p:nvPicPr>
          <p:cNvPr id="2" name="Picture 1">
            <a:extLst>
              <a:ext uri="{FF2B5EF4-FFF2-40B4-BE49-F238E27FC236}">
                <a16:creationId xmlns:a16="http://schemas.microsoft.com/office/drawing/2014/main" id="{5E9E1472-101E-84B7-6D87-E93978E2DD7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1410" y="1899424"/>
            <a:ext cx="3053576" cy="30535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ited States Army - Wikipedia">
            <a:extLst>
              <a:ext uri="{FF2B5EF4-FFF2-40B4-BE49-F238E27FC236}">
                <a16:creationId xmlns:a16="http://schemas.microsoft.com/office/drawing/2014/main" id="{01F7F4C8-E811-39A4-7E8A-4B0D4B20A2F1}"/>
              </a:ext>
            </a:extLst>
          </p:cNvPr>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33030" y="1899424"/>
            <a:ext cx="3053576" cy="30535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5057A25-71F7-E590-0EA2-3218EA24A5DB}"/>
              </a:ext>
            </a:extLst>
          </p:cNvPr>
          <p:cNvSpPr txBox="1"/>
          <p:nvPr/>
        </p:nvSpPr>
        <p:spPr>
          <a:xfrm>
            <a:off x="2885070" y="5475124"/>
            <a:ext cx="6117059" cy="276999"/>
          </a:xfrm>
          <a:prstGeom prst="rect">
            <a:avLst/>
          </a:prstGeom>
          <a:noFill/>
        </p:spPr>
        <p:txBody>
          <a:bodyPr wrap="none" lIns="0" tIns="0" rIns="0" bIns="0" rtlCol="0">
            <a:spAutoFit/>
          </a:bodyPr>
          <a:lstStyle/>
          <a:p>
            <a:pPr algn="l"/>
            <a:r>
              <a:rPr lang="en-US" dirty="0">
                <a:solidFill>
                  <a:schemeClr val="tx1">
                    <a:lumMod val="85000"/>
                    <a:lumOff val="15000"/>
                  </a:schemeClr>
                </a:solidFill>
              </a:rPr>
              <a:t>Each have contributed $45 million to develop a DIFI Modem</a:t>
            </a:r>
          </a:p>
        </p:txBody>
      </p:sp>
    </p:spTree>
    <p:extLst>
      <p:ext uri="{BB962C8B-B14F-4D97-AF65-F5344CB8AC3E}">
        <p14:creationId xmlns:p14="http://schemas.microsoft.com/office/powerpoint/2010/main" val="3501424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2650B-6617-A437-E06A-70CBDB718373}"/>
            </a:ext>
          </a:extLst>
        </p:cNvPr>
        <p:cNvGrpSpPr/>
        <p:nvPr/>
      </p:nvGrpSpPr>
      <p:grpSpPr>
        <a:xfrm>
          <a:off x="0" y="0"/>
          <a:ext cx="0" cy="0"/>
          <a:chOff x="0" y="0"/>
          <a:chExt cx="0" cy="0"/>
        </a:xfrm>
      </p:grpSpPr>
      <p:pic>
        <p:nvPicPr>
          <p:cNvPr id="3074" name="Picture 2" descr="SiteName">
            <a:extLst>
              <a:ext uri="{FF2B5EF4-FFF2-40B4-BE49-F238E27FC236}">
                <a16:creationId xmlns:a16="http://schemas.microsoft.com/office/drawing/2014/main" id="{9D31755B-67D1-BCA7-3E62-5278E3241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6" y="365126"/>
            <a:ext cx="4618039" cy="32293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E5E8D2-3FB8-2398-B05F-7A07BB2D25E2}"/>
              </a:ext>
            </a:extLst>
          </p:cNvPr>
          <p:cNvSpPr txBox="1"/>
          <p:nvPr/>
        </p:nvSpPr>
        <p:spPr>
          <a:xfrm>
            <a:off x="5475488" y="547470"/>
            <a:ext cx="5879106" cy="1292662"/>
          </a:xfrm>
          <a:prstGeom prst="rect">
            <a:avLst/>
          </a:prstGeom>
          <a:noFill/>
        </p:spPr>
        <p:txBody>
          <a:bodyPr wrap="square">
            <a:spAutoFit/>
          </a:bodyPr>
          <a:lstStyle/>
          <a:p>
            <a:r>
              <a:rPr lang="en-US" sz="2400" b="1" i="0" dirty="0">
                <a:effectLst/>
                <a:latin typeface="Open Sans" panose="020B0606030504020204" pitchFamily="34" charset="0"/>
              </a:rPr>
              <a:t>Angelo Ricciardi</a:t>
            </a:r>
            <a:r>
              <a:rPr lang="en-US" b="0" i="0" dirty="0">
                <a:effectLst/>
                <a:latin typeface="Open Sans" panose="020B0606030504020204" pitchFamily="34" charset="0"/>
              </a:rPr>
              <a:t>, </a:t>
            </a:r>
            <a:r>
              <a:rPr lang="en-US" b="0" i="1" dirty="0">
                <a:effectLst/>
                <a:latin typeface="Open Sans" panose="020B0606030504020204" pitchFamily="34" charset="0"/>
              </a:rPr>
              <a:t>SATCOM Space Segment Lead Engineer, </a:t>
            </a:r>
            <a:r>
              <a:rPr lang="en-US" b="0" i="0" dirty="0">
                <a:effectLst/>
                <a:latin typeface="Open Sans" panose="020B0606030504020204" pitchFamily="34" charset="0"/>
              </a:rPr>
              <a:t>of NATO’s Communications and Information Agency (</a:t>
            </a:r>
            <a:r>
              <a:rPr lang="en-US" b="0" i="0" u="none" strike="noStrike" dirty="0">
                <a:effectLst/>
                <a:latin typeface="Open Sans" panose="020B0606030504020204" pitchFamily="34" charset="0"/>
                <a:hlinkClick r:id="rId4" tooltip="NCIA">
                  <a:extLst>
                    <a:ext uri="{A12FA001-AC4F-418D-AE19-62706E023703}">
                      <ahyp:hlinkClr xmlns:ahyp="http://schemas.microsoft.com/office/drawing/2018/hyperlinkcolor" val="tx"/>
                    </a:ext>
                  </a:extLst>
                </a:hlinkClick>
              </a:rPr>
              <a:t>NCIA</a:t>
            </a:r>
            <a:r>
              <a:rPr lang="en-US" b="0" i="0" dirty="0">
                <a:effectLst/>
                <a:latin typeface="Open Sans" panose="020B0606030504020204" pitchFamily="34" charset="0"/>
              </a:rPr>
              <a:t>), the technology and cyber security arm of NATO-  Kratos DIFI POC July 2025.</a:t>
            </a:r>
            <a:endParaRPr lang="en-US" dirty="0"/>
          </a:p>
        </p:txBody>
      </p:sp>
      <p:sp>
        <p:nvSpPr>
          <p:cNvPr id="7" name="TextBox 6">
            <a:extLst>
              <a:ext uri="{FF2B5EF4-FFF2-40B4-BE49-F238E27FC236}">
                <a16:creationId xmlns:a16="http://schemas.microsoft.com/office/drawing/2014/main" id="{F751A6FC-6B4D-A125-07B4-CEE9A121F663}"/>
              </a:ext>
            </a:extLst>
          </p:cNvPr>
          <p:cNvSpPr txBox="1"/>
          <p:nvPr/>
        </p:nvSpPr>
        <p:spPr>
          <a:xfrm>
            <a:off x="6415882" y="1979825"/>
            <a:ext cx="4555734" cy="430887"/>
          </a:xfrm>
          <a:prstGeom prst="rect">
            <a:avLst/>
          </a:prstGeom>
          <a:noFill/>
        </p:spPr>
        <p:txBody>
          <a:bodyPr wrap="none" lIns="0" tIns="0" rIns="0" bIns="0" rtlCol="0">
            <a:spAutoFit/>
          </a:bodyPr>
          <a:lstStyle/>
          <a:p>
            <a:pPr algn="l"/>
            <a:r>
              <a:rPr lang="en-US" sz="2800" dirty="0">
                <a:solidFill>
                  <a:schemeClr val="tx1">
                    <a:lumMod val="85000"/>
                    <a:lumOff val="15000"/>
                  </a:schemeClr>
                </a:solidFill>
              </a:rPr>
              <a:t>“Not a matter of if but when.”</a:t>
            </a:r>
          </a:p>
        </p:txBody>
      </p:sp>
      <p:pic>
        <p:nvPicPr>
          <p:cNvPr id="3076" name="Picture 4" descr="KSAT - Kongsberg Satellite Services">
            <a:extLst>
              <a:ext uri="{FF2B5EF4-FFF2-40B4-BE49-F238E27FC236}">
                <a16:creationId xmlns:a16="http://schemas.microsoft.com/office/drawing/2014/main" id="{5C87A736-DC02-79DC-F901-8A2CE069A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182" y="4025899"/>
            <a:ext cx="49530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658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787D-9282-5697-1624-371966C46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BF350-61BD-0E67-6E24-A01759073F89}"/>
              </a:ext>
            </a:extLst>
          </p:cNvPr>
          <p:cNvSpPr>
            <a:spLocks noGrp="1"/>
          </p:cNvSpPr>
          <p:nvPr>
            <p:ph type="title"/>
          </p:nvPr>
        </p:nvSpPr>
        <p:spPr>
          <a:xfrm>
            <a:off x="850392" y="1086356"/>
            <a:ext cx="9553902" cy="615553"/>
          </a:xfrm>
        </p:spPr>
        <p:txBody>
          <a:bodyPr rtlCol="0"/>
          <a:lstStyle/>
          <a:p>
            <a:pPr>
              <a:defRPr/>
            </a:pPr>
            <a:r>
              <a:rPr lang="en-US" dirty="0">
                <a:latin typeface="Arial Bold"/>
                <a:cs typeface="Arial Bold"/>
              </a:rPr>
              <a:t>DIFI Test Solutions</a:t>
            </a:r>
            <a:endParaRPr dirty="0">
              <a:latin typeface="Arial Bold"/>
              <a:cs typeface="Arial Bold"/>
            </a:endParaRPr>
          </a:p>
        </p:txBody>
      </p:sp>
    </p:spTree>
    <p:extLst>
      <p:ext uri="{BB962C8B-B14F-4D97-AF65-F5344CB8AC3E}">
        <p14:creationId xmlns:p14="http://schemas.microsoft.com/office/powerpoint/2010/main" val="3800260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08A597-7833-FC98-967C-8C35FA159DDD}"/>
              </a:ext>
            </a:extLst>
          </p:cNvPr>
          <p:cNvPicPr>
            <a:picLocks noChangeAspect="1"/>
          </p:cNvPicPr>
          <p:nvPr/>
        </p:nvPicPr>
        <p:blipFill>
          <a:blip r:embed="rId2"/>
          <a:stretch>
            <a:fillRect/>
          </a:stretch>
        </p:blipFill>
        <p:spPr>
          <a:xfrm>
            <a:off x="495144" y="0"/>
            <a:ext cx="11201712" cy="6858000"/>
          </a:xfrm>
          <a:prstGeom prst="rect">
            <a:avLst/>
          </a:prstGeom>
        </p:spPr>
      </p:pic>
    </p:spTree>
    <p:extLst>
      <p:ext uri="{BB962C8B-B14F-4D97-AF65-F5344CB8AC3E}">
        <p14:creationId xmlns:p14="http://schemas.microsoft.com/office/powerpoint/2010/main" val="227230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169DB-4A16-2E63-A4DE-C9ACE33C111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466B56F-C62F-EDBF-0A80-8A563000BD6F}"/>
              </a:ext>
            </a:extLst>
          </p:cNvPr>
          <p:cNvSpPr>
            <a:spLocks noGrp="1"/>
          </p:cNvSpPr>
          <p:nvPr>
            <p:ph type="title"/>
          </p:nvPr>
        </p:nvSpPr>
        <p:spPr>
          <a:xfrm>
            <a:off x="598118" y="304383"/>
            <a:ext cx="10515600" cy="369332"/>
          </a:xfrm>
        </p:spPr>
        <p:txBody>
          <a:bodyPr/>
          <a:lstStyle/>
          <a:p>
            <a:r>
              <a:rPr lang="en-US" dirty="0">
                <a:solidFill>
                  <a:schemeClr val="tx1"/>
                </a:solidFill>
              </a:rPr>
              <a:t>Satellite Ground Infrastructure Status Quo </a:t>
            </a:r>
            <a:endParaRPr lang="en-US" dirty="0"/>
          </a:p>
        </p:txBody>
      </p:sp>
      <p:pic>
        <p:nvPicPr>
          <p:cNvPr id="3" name="Picture 4" descr="Satellite Communications | Milexia Group">
            <a:extLst>
              <a:ext uri="{FF2B5EF4-FFF2-40B4-BE49-F238E27FC236}">
                <a16:creationId xmlns:a16="http://schemas.microsoft.com/office/drawing/2014/main" id="{02B97032-7DE8-28F3-C83E-ABED1C249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342" y="1231301"/>
            <a:ext cx="5093261" cy="33549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1D2866FE-043B-5835-D983-46E6385A276B}"/>
              </a:ext>
            </a:extLst>
          </p:cNvPr>
          <p:cNvSpPr>
            <a:spLocks noChangeArrowheads="1"/>
          </p:cNvSpPr>
          <p:nvPr/>
        </p:nvSpPr>
        <p:spPr bwMode="auto">
          <a:xfrm>
            <a:off x="371388" y="810251"/>
            <a:ext cx="6386600" cy="5693866"/>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strike="noStrike" cap="none" normalizeH="0" baseline="0" dirty="0">
              <a:ln>
                <a:noFill/>
              </a:ln>
              <a:effectLst/>
              <a:highlight>
                <a:srgbClr val="000000"/>
              </a:highligh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strike="noStrike" cap="none" normalizeH="0" baseline="0" dirty="0">
                <a:ln>
                  <a:noFill/>
                </a:ln>
                <a:effectLst/>
                <a:highlight>
                  <a:srgbClr val="000000"/>
                </a:highlight>
                <a:latin typeface="+mj-lt"/>
                <a:hlinkClick r:id="rId4">
                  <a:extLst>
                    <a:ext uri="{A12FA001-AC4F-418D-AE19-62706E023703}">
                      <ahyp:hlinkClr xmlns:ahyp="http://schemas.microsoft.com/office/drawing/2018/hyperlinkcolor" val="tx"/>
                    </a:ext>
                  </a:extLst>
                </a:hlinkClick>
              </a:rPr>
              <a:t>Antenna System</a:t>
            </a:r>
            <a:r>
              <a:rPr kumimoji="0" lang="en-US" altLang="en-US" sz="1400" b="1" i="0" strike="noStrike" cap="none" normalizeH="0" baseline="0" dirty="0">
                <a:ln>
                  <a:noFill/>
                </a:ln>
                <a:effectLst/>
                <a:highlight>
                  <a:srgbClr val="000000"/>
                </a:highlight>
                <a:latin typeface="+mj-lt"/>
              </a:rPr>
              <a:t>:</a:t>
            </a:r>
            <a:r>
              <a:rPr kumimoji="0" lang="en-US" altLang="en-US" sz="1400" i="0" strike="noStrike" cap="none" normalizeH="0" baseline="0" dirty="0">
                <a:ln>
                  <a:noFill/>
                </a:ln>
                <a:effectLst/>
                <a:highlight>
                  <a:srgbClr val="000000"/>
                </a:highlight>
                <a:latin typeface="+mj-lt"/>
              </a:rPr>
              <a:t> Parabolic dishes or array antennas that focus radio frequency (RF) energy for communication with the satellite.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strike="noStrike" cap="none" normalizeH="0" baseline="0" dirty="0">
              <a:ln>
                <a:noFill/>
              </a:ln>
              <a:effectLst/>
              <a:highlight>
                <a:srgbClr val="000000"/>
              </a:highligh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strike="noStrike" cap="none" normalizeH="0" baseline="0" dirty="0">
                <a:ln>
                  <a:noFill/>
                </a:ln>
                <a:effectLst/>
                <a:highlight>
                  <a:srgbClr val="000000"/>
                </a:highlight>
                <a:latin typeface="+mj-lt"/>
                <a:hlinkClick r:id="rId5">
                  <a:extLst>
                    <a:ext uri="{A12FA001-AC4F-418D-AE19-62706E023703}">
                      <ahyp:hlinkClr xmlns:ahyp="http://schemas.microsoft.com/office/drawing/2018/hyperlinkcolor" val="tx"/>
                    </a:ext>
                  </a:extLst>
                </a:hlinkClick>
              </a:rPr>
              <a:t>Antenna Pedestal &amp; Tracking System</a:t>
            </a:r>
            <a:r>
              <a:rPr kumimoji="0" lang="en-US" altLang="en-US" sz="1400" i="0" strike="noStrike" cap="none" normalizeH="0" baseline="0" dirty="0">
                <a:ln>
                  <a:noFill/>
                </a:ln>
                <a:effectLst/>
                <a:highlight>
                  <a:srgbClr val="000000"/>
                </a:highlight>
                <a:latin typeface="+mj-lt"/>
              </a:rPr>
              <a:t>: Mechanisms that allow the antenna to track moving satellites across the sky.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strike="noStrike" cap="none" normalizeH="0" baseline="0" dirty="0">
                <a:ln>
                  <a:noFill/>
                </a:ln>
                <a:effectLst/>
                <a:highlight>
                  <a:srgbClr val="000000"/>
                </a:highlight>
                <a:latin typeface="+mj-lt"/>
                <a:hlinkClick r:id="rId6">
                  <a:extLst>
                    <a:ext uri="{A12FA001-AC4F-418D-AE19-62706E023703}">
                      <ahyp:hlinkClr xmlns:ahyp="http://schemas.microsoft.com/office/drawing/2018/hyperlinkcolor" val="tx"/>
                    </a:ext>
                  </a:extLst>
                </a:hlinkClick>
              </a:rPr>
              <a:t>Radome</a:t>
            </a:r>
            <a:r>
              <a:rPr kumimoji="0" lang="en-US" altLang="en-US" sz="1400" i="0" strike="noStrike" cap="none" normalizeH="0" baseline="0" dirty="0">
                <a:ln>
                  <a:noFill/>
                </a:ln>
                <a:effectLst/>
                <a:highlight>
                  <a:srgbClr val="000000"/>
                </a:highlight>
                <a:latin typeface="+mj-lt"/>
              </a:rPr>
              <a:t>: A weatherproof, dome-shaped structure that protects the antenna from environmental factors.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strike="noStrike" cap="none" normalizeH="0" baseline="0" dirty="0">
              <a:ln>
                <a:noFill/>
              </a:ln>
              <a:effectLst/>
              <a:highlight>
                <a:srgbClr val="000000"/>
              </a:highligh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strike="noStrike" cap="none" normalizeH="0" baseline="0" dirty="0">
                <a:ln>
                  <a:noFill/>
                </a:ln>
                <a:effectLst/>
                <a:highlight>
                  <a:srgbClr val="000000"/>
                </a:highlight>
                <a:latin typeface="+mj-lt"/>
                <a:hlinkClick r:id="rId7">
                  <a:extLst>
                    <a:ext uri="{A12FA001-AC4F-418D-AE19-62706E023703}">
                      <ahyp:hlinkClr xmlns:ahyp="http://schemas.microsoft.com/office/drawing/2018/hyperlinkcolor" val="tx"/>
                    </a:ext>
                  </a:extLst>
                </a:hlinkClick>
              </a:rPr>
              <a:t>RF Subsystem</a:t>
            </a:r>
            <a:r>
              <a:rPr kumimoji="0" lang="en-US" altLang="en-US" sz="1400" i="0" strike="noStrike" cap="none" normalizeH="0" baseline="0" dirty="0">
                <a:ln>
                  <a:noFill/>
                </a:ln>
                <a:effectLst/>
                <a:highlight>
                  <a:srgbClr val="000000"/>
                </a:highlight>
                <a:latin typeface="+mj-lt"/>
              </a:rPr>
              <a:t>: Includes transmitters (up-converters) and receivers (down-converters), Low-Noise Amplifiers (LNA) to amplify weak incoming signals, and Block Upconverters (BUC) for transmitting.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strike="noStrike" cap="none" normalizeH="0" baseline="0" dirty="0">
              <a:ln>
                <a:noFill/>
              </a:ln>
              <a:effectLst/>
              <a:highlight>
                <a:srgbClr val="000000"/>
              </a:highligh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strike="noStrike" cap="none" normalizeH="0" baseline="0" dirty="0">
                <a:ln>
                  <a:noFill/>
                </a:ln>
                <a:effectLst/>
                <a:highlight>
                  <a:srgbClr val="000000"/>
                </a:highlight>
                <a:latin typeface="+mj-lt"/>
                <a:hlinkClick r:id="rId8">
                  <a:extLst>
                    <a:ext uri="{A12FA001-AC4F-418D-AE19-62706E023703}">
                      <ahyp:hlinkClr xmlns:ahyp="http://schemas.microsoft.com/office/drawing/2018/hyperlinkcolor" val="tx"/>
                    </a:ext>
                  </a:extLst>
                </a:hlinkClick>
              </a:rPr>
              <a:t>Modems (Modulator-Demodulator)</a:t>
            </a:r>
            <a:r>
              <a:rPr kumimoji="0" lang="en-US" altLang="en-US" sz="1400" b="1" i="0" strike="noStrike" cap="none" normalizeH="0" baseline="0" dirty="0">
                <a:ln>
                  <a:noFill/>
                </a:ln>
                <a:effectLst/>
                <a:highlight>
                  <a:srgbClr val="000000"/>
                </a:highlight>
                <a:latin typeface="+mj-lt"/>
              </a:rPr>
              <a:t>: </a:t>
            </a:r>
            <a:r>
              <a:rPr kumimoji="0" lang="en-US" altLang="en-US" sz="1400" i="0" strike="noStrike" cap="none" normalizeH="0" baseline="0" dirty="0">
                <a:ln>
                  <a:noFill/>
                </a:ln>
                <a:effectLst/>
                <a:highlight>
                  <a:srgbClr val="000000"/>
                </a:highlight>
                <a:latin typeface="+mj-lt"/>
              </a:rPr>
              <a:t>Converts digital data into RF signals for transmission and converts received RF signals back into digital data.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strike="noStrike" cap="none" normalizeH="0" baseline="0" dirty="0">
              <a:ln>
                <a:noFill/>
              </a:ln>
              <a:effectLst/>
              <a:highlight>
                <a:srgbClr val="000000"/>
              </a:highligh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strike="noStrike" cap="none" normalizeH="0" baseline="0" dirty="0">
                <a:ln>
                  <a:noFill/>
                </a:ln>
                <a:effectLst/>
                <a:highlight>
                  <a:srgbClr val="000000"/>
                </a:highlight>
                <a:latin typeface="+mj-lt"/>
                <a:hlinkClick r:id="rId9">
                  <a:extLst>
                    <a:ext uri="{A12FA001-AC4F-418D-AE19-62706E023703}">
                      <ahyp:hlinkClr xmlns:ahyp="http://schemas.microsoft.com/office/drawing/2018/hyperlinkcolor" val="tx"/>
                    </a:ext>
                  </a:extLst>
                </a:hlinkClick>
              </a:rPr>
              <a:t>Baseband System/Data Processing</a:t>
            </a:r>
            <a:r>
              <a:rPr kumimoji="0" lang="en-US" altLang="en-US" sz="1400" b="1" i="0" strike="noStrike" cap="none" normalizeH="0" baseline="0" dirty="0">
                <a:ln>
                  <a:noFill/>
                </a:ln>
                <a:effectLst/>
                <a:highlight>
                  <a:srgbClr val="000000"/>
                </a:highlight>
                <a:latin typeface="+mj-lt"/>
              </a:rPr>
              <a:t>: </a:t>
            </a:r>
            <a:r>
              <a:rPr kumimoji="0" lang="en-US" altLang="en-US" sz="1400" i="0" strike="noStrike" cap="none" normalizeH="0" baseline="0" dirty="0">
                <a:ln>
                  <a:noFill/>
                </a:ln>
                <a:effectLst/>
                <a:highlight>
                  <a:srgbClr val="000000"/>
                </a:highlight>
                <a:latin typeface="+mj-lt"/>
              </a:rPr>
              <a:t>Computers, servers, and software that handle network routing, data storage, and packet processing.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strike="noStrike" cap="none" normalizeH="0" baseline="0" dirty="0">
              <a:ln>
                <a:noFill/>
              </a:ln>
              <a:effectLst/>
              <a:highlight>
                <a:srgbClr val="000000"/>
              </a:highligh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strike="noStrike" cap="none" normalizeH="0" baseline="0" dirty="0">
                <a:ln>
                  <a:noFill/>
                </a:ln>
                <a:effectLst/>
                <a:highlight>
                  <a:srgbClr val="000000"/>
                </a:highlight>
                <a:latin typeface="+mj-lt"/>
                <a:hlinkClick r:id="rId10">
                  <a:extLst>
                    <a:ext uri="{A12FA001-AC4F-418D-AE19-62706E023703}">
                      <ahyp:hlinkClr xmlns:ahyp="http://schemas.microsoft.com/office/drawing/2018/hyperlinkcolor" val="tx"/>
                    </a:ext>
                  </a:extLst>
                </a:hlinkClick>
              </a:rPr>
              <a:t>Control System (MOC - Mission Operations Center)</a:t>
            </a:r>
            <a:r>
              <a:rPr kumimoji="0" lang="en-US" altLang="en-US" sz="1400" b="1" i="0" strike="noStrike" cap="none" normalizeH="0" baseline="0" dirty="0">
                <a:ln>
                  <a:noFill/>
                </a:ln>
                <a:effectLst/>
                <a:highlight>
                  <a:srgbClr val="000000"/>
                </a:highlight>
                <a:latin typeface="+mj-lt"/>
              </a:rPr>
              <a:t>: </a:t>
            </a:r>
            <a:r>
              <a:rPr kumimoji="0" lang="en-US" altLang="en-US" sz="1400" i="0" strike="noStrike" cap="none" normalizeH="0" baseline="0" dirty="0">
                <a:ln>
                  <a:noFill/>
                </a:ln>
                <a:effectLst/>
                <a:highlight>
                  <a:srgbClr val="000000"/>
                </a:highlight>
                <a:latin typeface="+mj-lt"/>
              </a:rPr>
              <a:t>Manages satellite health, sends commands (telecommand), and receives satellite status (telemetry).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strike="noStrike" cap="none" normalizeH="0" baseline="0" dirty="0">
              <a:ln>
                <a:noFill/>
              </a:ln>
              <a:effectLst/>
              <a:highlight>
                <a:srgbClr val="000000"/>
              </a:highlight>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1" i="0" u="sng" strike="noStrike" cap="none" normalizeH="0" baseline="0" dirty="0">
                <a:ln>
                  <a:noFill/>
                </a:ln>
                <a:effectLst/>
                <a:highlight>
                  <a:srgbClr val="000000"/>
                </a:highlight>
                <a:latin typeface="+mj-lt"/>
              </a:rPr>
              <a:t>Support Infrastructure </a:t>
            </a:r>
            <a:r>
              <a:rPr kumimoji="0" lang="en-US" altLang="en-US" sz="1400" i="0" strike="noStrike" cap="none" normalizeH="0" baseline="0" dirty="0">
                <a:ln>
                  <a:noFill/>
                </a:ln>
                <a:effectLst/>
                <a:highlight>
                  <a:srgbClr val="000000"/>
                </a:highlight>
                <a:latin typeface="+mj-lt"/>
              </a:rPr>
              <a:t>: Power supplies (UPS), cooling systems, and networking equipment</a:t>
            </a:r>
            <a:r>
              <a:rPr kumimoji="0" lang="en-US" altLang="en-US" sz="1400" i="0" strike="noStrike" cap="none" normalizeH="0" baseline="0" dirty="0">
                <a:ln>
                  <a:noFill/>
                </a:ln>
                <a:solidFill>
                  <a:srgbClr val="0A0A0A"/>
                </a:solidFill>
                <a:effectLst/>
                <a:highlight>
                  <a:srgbClr val="FFFFFF"/>
                </a:highlight>
                <a:latin typeface="+mj-l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9638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9BD0B-0957-684F-4EBE-41013D2855E3}"/>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1787239D-8374-9717-F7E8-4F616B9F22BC}"/>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E9C07883-6BB8-F32C-D9D1-A89FB4BCAE4B}"/>
              </a:ext>
            </a:extLst>
          </p:cNvPr>
          <p:cNvSpPr>
            <a:spLocks noGrp="1"/>
          </p:cNvSpPr>
          <p:nvPr>
            <p:ph type="title"/>
          </p:nvPr>
        </p:nvSpPr>
        <p:spPr>
          <a:xfrm>
            <a:off x="685800" y="548640"/>
            <a:ext cx="10515600" cy="369332"/>
          </a:xfrm>
        </p:spPr>
        <p:txBody>
          <a:bodyPr/>
          <a:lstStyle/>
          <a:p>
            <a:r>
              <a:rPr lang="en-US" dirty="0">
                <a:solidFill>
                  <a:schemeClr val="tx1"/>
                </a:solidFill>
              </a:rPr>
              <a:t>DIFI Ecosystem</a:t>
            </a:r>
          </a:p>
        </p:txBody>
      </p:sp>
      <p:grpSp>
        <p:nvGrpSpPr>
          <p:cNvPr id="50" name="Graphic 29">
            <a:extLst>
              <a:ext uri="{FF2B5EF4-FFF2-40B4-BE49-F238E27FC236}">
                <a16:creationId xmlns:a16="http://schemas.microsoft.com/office/drawing/2014/main" id="{5BB48E86-7E7B-377C-4A6F-B62F81D5CAEE}"/>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7715CA19-D336-00AB-87CB-538E91C14D46}"/>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4726D041-EEF6-C400-5283-77FD6410CCE1}"/>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8CF1DE0A-F49B-5293-5614-55BC5B4CBD3C}"/>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5589DED8-7F62-2441-F2E1-C136B30667BD}"/>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420CC912-1A12-345B-00FF-3F5CCF35817F}"/>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21F2CCE1-7580-7EA0-F307-F3B447EC3F7C}"/>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2BF6EBF9-A471-7C16-7635-1A2BCBC21D36}"/>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A0DE4DFB-FB1C-F097-B02F-6AACC35BAB37}"/>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9FA82D4A-F39A-E399-0888-9BE8EB4CB896}"/>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30D0749C-122B-76BA-615D-4C7AE9770E3B}"/>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57096B8C-D5B4-999E-844F-0D935E699B93}"/>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81AC09DB-88C0-79C9-5021-2CEF710FC973}"/>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03089BBF-52BE-1F25-37A7-179BB54FF1F9}"/>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8FCAED42-F4FE-86EB-C2B8-5AEE0F1E2713}"/>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09898BE7-058E-DA01-3397-4911D00AD88B}"/>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8D8C0615-ABCA-A38D-A3B3-47C91D737B70}"/>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25DEE045-E86C-EC7E-77C7-14F49ED083F0}"/>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9EBF300D-71C5-01C4-E0F4-171AC0DFF933}"/>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DB4B3792-4BE8-8748-6920-F8C651A0E859}"/>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A5269269-8BCB-4191-835F-7EADDEE79F3C}"/>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72AB24A6-CDF1-86FD-71EA-35890BC07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60D6A108-F647-7C46-418F-E95F7DA62CEF}"/>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2F04ABA6-AC2D-576E-9D1C-861DC1DA877F}"/>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832C0DFD-56FE-A8D8-96F0-DCF63E3AF6F9}"/>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4129E95E-2044-1F7C-83C6-FB18DBCD682A}"/>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25752DEA-1635-7053-C416-B558A75307E1}"/>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FE728AF5-0D15-2632-CC82-B19F78255C6F}"/>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B6B620BC-8CB0-BC9C-A718-65D323773A6A}"/>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632CEDF8-156B-1FAF-11B5-D75EBA50C22F}"/>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D43304C2-DEC7-5297-80F4-01E76F099DB2}"/>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4734C0B8-0AB0-AACC-1BDF-01CE1FADCEDC}"/>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37398C7C-0B41-B4D2-C59E-2FC90ACD67BD}"/>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F6FC828D-4599-4DBF-570B-E9AA66EEC28D}"/>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BF80C258-2EA2-5B1D-ADDC-98A2D225ECAA}"/>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2F4E83AE-002B-6D6D-B823-A56A1A0379F6}"/>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07D33287-2211-6E10-E1D9-A8C2903BA981}"/>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A2B8971B-B7DE-E601-8032-529C7DB1E093}"/>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89AB16C1-F2EE-3268-3215-F618FF3A48F6}"/>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34055257-1BF1-DB9F-6E06-86E9554C0D4C}"/>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67E2DEB2-1CF6-645E-C7BB-4813122C439C}"/>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4FA7142B-62A5-9AF7-C933-7A753B0E6164}"/>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BD252677-7352-D5D7-1D99-CDE9E9E0C892}"/>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3FA43FB0-3699-2EE9-5860-E82259984C20}"/>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1BC2CD7E-3C0A-045F-295D-8F578DB0B433}"/>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C9A809A5-8A6B-EA98-2281-84F4AC3BB9C4}"/>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8DBF27CA-EE0B-1208-212D-CD875EBFCB91}"/>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C8B80B15-D61D-561A-0554-FB5B273D8946}"/>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628875F7-7721-E411-D65F-EFFEDCC328F9}"/>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409869B8-86FC-7676-5346-78D1B50619FD}"/>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F3D9DA47-400E-CC3E-E6D0-DB669329D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43A504A8-BDC5-A141-164F-B4FDB9B1C865}"/>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Core Network</a:t>
              </a:r>
            </a:p>
          </p:txBody>
        </p:sp>
      </p:grpSp>
      <p:pic>
        <p:nvPicPr>
          <p:cNvPr id="1036" name="Picture 12" descr="How to create a animated wavy curve? - Animation and Rigging - Blender  Artists Community">
            <a:extLst>
              <a:ext uri="{FF2B5EF4-FFF2-40B4-BE49-F238E27FC236}">
                <a16:creationId xmlns:a16="http://schemas.microsoft.com/office/drawing/2014/main" id="{FE49C07F-B522-2A11-41CE-EF32F4577E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6FB27C88-9D38-DAEB-2E8B-6E6769502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C5A9DCF3-078A-E0E1-8DF4-489730ED4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4186D61B-013A-5BE8-5D33-2EDB7289C9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74884567-4715-9CFC-986E-7679761BB109}"/>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491FC34D-30B4-2E24-5286-40AB8106C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263E4AB1-CFD7-1F3D-7405-CCCB2D645A22}"/>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grpSp>
        <p:nvGrpSpPr>
          <p:cNvPr id="1029" name="Group 1028">
            <a:extLst>
              <a:ext uri="{FF2B5EF4-FFF2-40B4-BE49-F238E27FC236}">
                <a16:creationId xmlns:a16="http://schemas.microsoft.com/office/drawing/2014/main" id="{16B02EA4-02C9-E51F-9591-5672E3D06830}"/>
              </a:ext>
            </a:extLst>
          </p:cNvPr>
          <p:cNvGrpSpPr/>
          <p:nvPr/>
        </p:nvGrpSpPr>
        <p:grpSpPr>
          <a:xfrm>
            <a:off x="8426191" y="5057889"/>
            <a:ext cx="3449515" cy="1035422"/>
            <a:chOff x="8303073" y="4316851"/>
            <a:chExt cx="3449515" cy="1035422"/>
          </a:xfrm>
        </p:grpSpPr>
        <p:pic>
          <p:nvPicPr>
            <p:cNvPr id="1040" name="Picture 16" descr="Satellite Modems | Comtech EF ...">
              <a:extLst>
                <a:ext uri="{FF2B5EF4-FFF2-40B4-BE49-F238E27FC236}">
                  <a16:creationId xmlns:a16="http://schemas.microsoft.com/office/drawing/2014/main" id="{B6736BD7-9AC2-EA5C-5CA4-B3AF4A8736F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3073" y="4316851"/>
              <a:ext cx="3449515" cy="87202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8BAD9D79-8FD2-3835-C819-50316837FFB5}"/>
                </a:ext>
              </a:extLst>
            </p:cNvPr>
            <p:cNvSpPr txBox="1"/>
            <p:nvPr/>
          </p:nvSpPr>
          <p:spPr>
            <a:xfrm>
              <a:off x="8670917" y="5106052"/>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grpSp>
      <p:cxnSp>
        <p:nvCxnSpPr>
          <p:cNvPr id="1025" name="Straight Arrow Connector 1024">
            <a:extLst>
              <a:ext uri="{FF2B5EF4-FFF2-40B4-BE49-F238E27FC236}">
                <a16:creationId xmlns:a16="http://schemas.microsoft.com/office/drawing/2014/main" id="{1A31CBEE-F29D-6918-388D-EF17E6DB7FFC}"/>
              </a:ext>
            </a:extLst>
          </p:cNvPr>
          <p:cNvCxnSpPr/>
          <p:nvPr/>
        </p:nvCxnSpPr>
        <p:spPr>
          <a:xfrm>
            <a:off x="4409552" y="5612812"/>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EECA526F-8365-FD7F-CB51-759D925747CD}"/>
              </a:ext>
            </a:extLst>
          </p:cNvPr>
          <p:cNvCxnSpPr/>
          <p:nvPr/>
        </p:nvCxnSpPr>
        <p:spPr>
          <a:xfrm>
            <a:off x="7533220" y="5661459"/>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971D01B1-A5C9-38FD-8DD1-32836A988CD7}"/>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CE0D93C5-4CFB-60F4-865C-B842832AF951}"/>
              </a:ext>
            </a:extLst>
          </p:cNvPr>
          <p:cNvSpPr txBox="1"/>
          <p:nvPr/>
        </p:nvSpPr>
        <p:spPr>
          <a:xfrm>
            <a:off x="7533220" y="5687237"/>
            <a:ext cx="888601" cy="307777"/>
          </a:xfrm>
          <a:prstGeom prst="rect">
            <a:avLst/>
          </a:prstGeom>
          <a:noFill/>
        </p:spPr>
        <p:txBody>
          <a:bodyPr wrap="square">
            <a:spAutoFit/>
          </a:bodyPr>
          <a:lstStyle/>
          <a:p>
            <a:pPr algn="l"/>
            <a:r>
              <a:rPr lang="en-US" sz="1400"/>
              <a:t>0100101</a:t>
            </a:r>
          </a:p>
        </p:txBody>
      </p:sp>
      <p:sp>
        <p:nvSpPr>
          <p:cNvPr id="1039" name="TextBox 1038">
            <a:extLst>
              <a:ext uri="{FF2B5EF4-FFF2-40B4-BE49-F238E27FC236}">
                <a16:creationId xmlns:a16="http://schemas.microsoft.com/office/drawing/2014/main" id="{8D258C99-C999-0A5E-6ECA-4FC607F01D13}"/>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18AAD79C-7D96-2559-7D72-5198085C823C}"/>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AE93CA56-C2A1-521C-E739-78E7A634F3F1}"/>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834C14F5-F3B2-82BC-756D-80FB9B76031E}"/>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2C0793F8-9162-CD89-49A3-3CA7EC60B23F}"/>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0419CF99-860E-0D8F-B598-C63BBDB72A88}"/>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5E86B561-6DEF-87AD-2F0F-747166A4B3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31FABE2B-8F09-67FA-35CB-866F3BB958CB}"/>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F0249B2E-D5F4-8AF0-0054-C2709E129F0A}"/>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TextBox 1053">
            <a:extLst>
              <a:ext uri="{FF2B5EF4-FFF2-40B4-BE49-F238E27FC236}">
                <a16:creationId xmlns:a16="http://schemas.microsoft.com/office/drawing/2014/main" id="{54315F0C-9979-87EA-28B7-1F2027726134}"/>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7EB013AF-3406-FCA5-4E4D-D0C4C8C77748}"/>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02B629A8-2A5E-F926-1E01-9B681A28F6F0}"/>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70806DAB-A762-8ED3-FD5E-65F48A97DF72}"/>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08E504EB-C2F7-B402-D221-31F363AF5807}"/>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520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89F3D-8366-E61F-2B75-5558795AE54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1F1424B-4D67-663F-39F6-0A00504B17EF}"/>
              </a:ext>
            </a:extLst>
          </p:cNvPr>
          <p:cNvSpPr>
            <a:spLocks noGrp="1"/>
          </p:cNvSpPr>
          <p:nvPr>
            <p:ph type="title"/>
          </p:nvPr>
        </p:nvSpPr>
        <p:spPr>
          <a:xfrm>
            <a:off x="685800" y="548640"/>
            <a:ext cx="10515600" cy="369332"/>
          </a:xfrm>
        </p:spPr>
        <p:txBody>
          <a:bodyPr/>
          <a:lstStyle/>
          <a:p>
            <a:r>
              <a:rPr lang="en-US" dirty="0">
                <a:solidFill>
                  <a:schemeClr val="tx1"/>
                </a:solidFill>
              </a:rPr>
              <a:t>DIFI Ecosystem – Ground Station RF Emulation</a:t>
            </a:r>
          </a:p>
        </p:txBody>
      </p:sp>
      <p:pic>
        <p:nvPicPr>
          <p:cNvPr id="1026" name="Picture 2" descr="SpectralNet Wideband hardware">
            <a:extLst>
              <a:ext uri="{FF2B5EF4-FFF2-40B4-BE49-F238E27FC236}">
                <a16:creationId xmlns:a16="http://schemas.microsoft.com/office/drawing/2014/main" id="{1B78FCF5-FBB9-537E-FCE3-7DBC4135E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9BFA04F1-76D8-1F58-C26E-0484B4126D34}"/>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dirty="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4D54F510-BFC3-D5ED-DEE3-A34E4BD54035}"/>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5935CE74-F939-CF46-A5D6-20F7C4389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827FC7C0-A090-90ED-4C55-AEF00DEFF913}"/>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Core Network</a:t>
              </a:r>
            </a:p>
          </p:txBody>
        </p:sp>
      </p:grpSp>
      <p:pic>
        <p:nvPicPr>
          <p:cNvPr id="1038" name="Picture 14" descr="Satellite - Free travel icons">
            <a:extLst>
              <a:ext uri="{FF2B5EF4-FFF2-40B4-BE49-F238E27FC236}">
                <a16:creationId xmlns:a16="http://schemas.microsoft.com/office/drawing/2014/main" id="{903E077B-80DA-A33B-4F1F-962A69F37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C994452D-8A9D-45A9-2B53-D9AEE95360D1}"/>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112E4A1B-4FBE-ECA8-7AA5-96636C7C2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60DB0D4A-E3A7-C249-13DC-55B7A0A5905E}"/>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pic>
        <p:nvPicPr>
          <p:cNvPr id="1040" name="Picture 16" descr="Satellite Modems | Comtech EF ...">
            <a:extLst>
              <a:ext uri="{FF2B5EF4-FFF2-40B4-BE49-F238E27FC236}">
                <a16:creationId xmlns:a16="http://schemas.microsoft.com/office/drawing/2014/main" id="{D3CEF3CF-E010-6025-49DB-81EA0C9131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6191" y="5082702"/>
            <a:ext cx="3449515" cy="872025"/>
          </a:xfrm>
          <a:prstGeom prst="rect">
            <a:avLst/>
          </a:prstGeom>
          <a:noFill/>
          <a:extLst>
            <a:ext uri="{909E8E84-426E-40DD-AFC4-6F175D3DCCD1}">
              <a14:hiddenFill xmlns:a14="http://schemas.microsoft.com/office/drawing/2010/main">
                <a:solidFill>
                  <a:srgbClr val="FFFFFF"/>
                </a:solidFill>
              </a14:hiddenFill>
            </a:ext>
          </a:extLst>
        </p:spPr>
      </p:pic>
      <p:cxnSp>
        <p:nvCxnSpPr>
          <p:cNvPr id="1025" name="Straight Arrow Connector 1024">
            <a:extLst>
              <a:ext uri="{FF2B5EF4-FFF2-40B4-BE49-F238E27FC236}">
                <a16:creationId xmlns:a16="http://schemas.microsoft.com/office/drawing/2014/main" id="{25CCF229-85CE-6A9D-DCD0-7219CEB794DF}"/>
              </a:ext>
            </a:extLst>
          </p:cNvPr>
          <p:cNvCxnSpPr/>
          <p:nvPr/>
        </p:nvCxnSpPr>
        <p:spPr>
          <a:xfrm>
            <a:off x="4409552" y="5612812"/>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0067947E-2D8A-2C2C-23C3-B45B9CE873BE}"/>
              </a:ext>
            </a:extLst>
          </p:cNvPr>
          <p:cNvCxnSpPr/>
          <p:nvPr/>
        </p:nvCxnSpPr>
        <p:spPr>
          <a:xfrm>
            <a:off x="7533220" y="5661459"/>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E1690218-CBFA-A247-69CC-209E91AFD322}"/>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CDC94801-F042-5E2C-0010-0E1C14B74AB0}"/>
              </a:ext>
            </a:extLst>
          </p:cNvPr>
          <p:cNvSpPr txBox="1"/>
          <p:nvPr/>
        </p:nvSpPr>
        <p:spPr>
          <a:xfrm>
            <a:off x="7533220" y="5687237"/>
            <a:ext cx="888601" cy="307777"/>
          </a:xfrm>
          <a:prstGeom prst="rect">
            <a:avLst/>
          </a:prstGeom>
          <a:noFill/>
        </p:spPr>
        <p:txBody>
          <a:bodyPr wrap="square">
            <a:spAutoFit/>
          </a:bodyPr>
          <a:lstStyle/>
          <a:p>
            <a:pPr algn="l"/>
            <a:r>
              <a:rPr lang="en-US" sz="1400"/>
              <a:t>0100101</a:t>
            </a:r>
          </a:p>
        </p:txBody>
      </p:sp>
      <p:sp>
        <p:nvSpPr>
          <p:cNvPr id="1039" name="TextBox 1038">
            <a:extLst>
              <a:ext uri="{FF2B5EF4-FFF2-40B4-BE49-F238E27FC236}">
                <a16:creationId xmlns:a16="http://schemas.microsoft.com/office/drawing/2014/main" id="{97527F8A-88A3-070D-FEF5-27E9486A76C6}"/>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3319C9D2-127F-1C9B-441B-CEAA44FB3E3A}"/>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51C0213E-B078-9DA8-F9C4-E2ADBFE4D523}"/>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3F7463DA-B8D5-6062-FAAB-92965985C039}"/>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765423CD-45FF-C04A-6C8E-85E97EFFB449}"/>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F5633D3F-BBE2-4190-B99A-D200D375B462}"/>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0E969D6A-012E-125E-2B15-A92A9200BC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04BC0D92-0015-A55B-6B9C-CBC71DF09585}"/>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24942619-AE2B-7857-F5B3-C40B4BE3FADA}"/>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TextBox 1053">
            <a:extLst>
              <a:ext uri="{FF2B5EF4-FFF2-40B4-BE49-F238E27FC236}">
                <a16:creationId xmlns:a16="http://schemas.microsoft.com/office/drawing/2014/main" id="{2C5C935D-CDB3-23F0-C767-C1FFC5868111}"/>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947B6257-A411-47C4-4A7A-BB8BB86B28B6}"/>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310898D0-A5E0-D50C-F77E-DCD9F8D9576D}"/>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grpSp>
        <p:nvGrpSpPr>
          <p:cNvPr id="3" name="Group 2">
            <a:extLst>
              <a:ext uri="{FF2B5EF4-FFF2-40B4-BE49-F238E27FC236}">
                <a16:creationId xmlns:a16="http://schemas.microsoft.com/office/drawing/2014/main" id="{7BF2E7C2-A587-8F84-59EE-DD45A8CECFB8}"/>
              </a:ext>
            </a:extLst>
          </p:cNvPr>
          <p:cNvGrpSpPr/>
          <p:nvPr/>
        </p:nvGrpSpPr>
        <p:grpSpPr>
          <a:xfrm>
            <a:off x="553432" y="1888979"/>
            <a:ext cx="4397004" cy="3366748"/>
            <a:chOff x="553432" y="1888979"/>
            <a:chExt cx="4397004" cy="3366748"/>
          </a:xfrm>
        </p:grpSpPr>
        <p:grpSp>
          <p:nvGrpSpPr>
            <p:cNvPr id="14" name="Group 13">
              <a:extLst>
                <a:ext uri="{FF2B5EF4-FFF2-40B4-BE49-F238E27FC236}">
                  <a16:creationId xmlns:a16="http://schemas.microsoft.com/office/drawing/2014/main" id="{6E374D36-BA2E-AD9C-80C1-BCE08F4D3223}"/>
                </a:ext>
              </a:extLst>
            </p:cNvPr>
            <p:cNvGrpSpPr/>
            <p:nvPr/>
          </p:nvGrpSpPr>
          <p:grpSpPr>
            <a:xfrm>
              <a:off x="553432" y="1888979"/>
              <a:ext cx="4397004" cy="3366748"/>
              <a:chOff x="553432" y="1888979"/>
              <a:chExt cx="4397004" cy="3366748"/>
            </a:xfrm>
          </p:grpSpPr>
          <p:pic>
            <p:nvPicPr>
              <p:cNvPr id="11" name="Picture 10" descr="A close up of a device&#10;&#10;AI-generated content may be incorrect.">
                <a:extLst>
                  <a:ext uri="{FF2B5EF4-FFF2-40B4-BE49-F238E27FC236}">
                    <a16:creationId xmlns:a16="http://schemas.microsoft.com/office/drawing/2014/main" id="{4622D3FB-F2FA-4224-854D-7CEE9EC284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432" y="1888979"/>
                <a:ext cx="4397004" cy="2931336"/>
              </a:xfrm>
              <a:prstGeom prst="rect">
                <a:avLst/>
              </a:prstGeom>
            </p:spPr>
          </p:pic>
          <p:sp>
            <p:nvSpPr>
              <p:cNvPr id="5" name="TextBox 4">
                <a:extLst>
                  <a:ext uri="{FF2B5EF4-FFF2-40B4-BE49-F238E27FC236}">
                    <a16:creationId xmlns:a16="http://schemas.microsoft.com/office/drawing/2014/main" id="{288F8EBB-8276-631D-AE98-99B3737FBC5B}"/>
                  </a:ext>
                </a:extLst>
              </p:cNvPr>
              <p:cNvSpPr txBox="1"/>
              <p:nvPr/>
            </p:nvSpPr>
            <p:spPr>
              <a:xfrm>
                <a:off x="1159014" y="2325914"/>
                <a:ext cx="29842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Arial"/>
                    <a:ea typeface="+mn-ea"/>
                    <a:cs typeface="+mn-cs"/>
                  </a:rPr>
                  <a:t>Signal Generation</a:t>
                </a:r>
              </a:p>
            </p:txBody>
          </p:sp>
          <p:sp>
            <p:nvSpPr>
              <p:cNvPr id="7" name="TextBox 6">
                <a:extLst>
                  <a:ext uri="{FF2B5EF4-FFF2-40B4-BE49-F238E27FC236}">
                    <a16:creationId xmlns:a16="http://schemas.microsoft.com/office/drawing/2014/main" id="{6E32DF58-6B85-A242-3B4A-C38891144D51}"/>
                  </a:ext>
                </a:extLst>
              </p:cNvPr>
              <p:cNvSpPr txBox="1"/>
              <p:nvPr/>
            </p:nvSpPr>
            <p:spPr>
              <a:xfrm>
                <a:off x="567064" y="4235540"/>
                <a:ext cx="1880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Arial"/>
                    <a:ea typeface="+mn-ea"/>
                    <a:cs typeface="+mn-cs"/>
                  </a:rPr>
                  <a:t>“Golden”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Arial"/>
                    <a:ea typeface="+mn-ea"/>
                    <a:cs typeface="+mn-cs"/>
                  </a:rPr>
                  <a:t>RF Signal Source</a:t>
                </a:r>
              </a:p>
            </p:txBody>
          </p:sp>
          <p:cxnSp>
            <p:nvCxnSpPr>
              <p:cNvPr id="10" name="Straight Arrow Connector 9">
                <a:extLst>
                  <a:ext uri="{FF2B5EF4-FFF2-40B4-BE49-F238E27FC236}">
                    <a16:creationId xmlns:a16="http://schemas.microsoft.com/office/drawing/2014/main" id="{606147DA-99C9-2DD6-2B0B-F44250F84F31}"/>
                  </a:ext>
                </a:extLst>
              </p:cNvPr>
              <p:cNvCxnSpPr>
                <a:cxnSpLocks/>
              </p:cNvCxnSpPr>
              <p:nvPr/>
            </p:nvCxnSpPr>
            <p:spPr>
              <a:xfrm>
                <a:off x="2588929" y="3966475"/>
                <a:ext cx="0" cy="1289252"/>
              </a:xfrm>
              <a:prstGeom prst="straightConnector1">
                <a:avLst/>
              </a:prstGeom>
              <a:ln w="25400">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pic>
          <p:nvPicPr>
            <p:cNvPr id="2" name="Picture 2" descr="Sine Wave Vector Art, Icons, and Graphics for Free Download">
              <a:extLst>
                <a:ext uri="{FF2B5EF4-FFF2-40B4-BE49-F238E27FC236}">
                  <a16:creationId xmlns:a16="http://schemas.microsoft.com/office/drawing/2014/main" id="{11C876B1-1744-737A-D462-AB840046BC67}"/>
                </a:ext>
              </a:extLst>
            </p:cNvPr>
            <p:cNvPicPr>
              <a:picLocks noChangeAspect="1" noChangeArrowheads="1"/>
            </p:cNvPicPr>
            <p:nvPr/>
          </p:nvPicPr>
          <p:blipFill>
            <a:blip r:embed="rId11">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271883" y="4330175"/>
              <a:ext cx="1005062" cy="4697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2BF23524-5ABD-9B6B-C594-E37E83B8BB18}"/>
              </a:ext>
            </a:extLst>
          </p:cNvPr>
          <p:cNvSpPr txBox="1"/>
          <p:nvPr/>
        </p:nvSpPr>
        <p:spPr>
          <a:xfrm>
            <a:off x="8794035" y="5871903"/>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spTree>
    <p:extLst>
      <p:ext uri="{BB962C8B-B14F-4D97-AF65-F5344CB8AC3E}">
        <p14:creationId xmlns:p14="http://schemas.microsoft.com/office/powerpoint/2010/main" val="111639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9989A-987C-2440-E263-2095F25E772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7E6F396-AA12-0A44-7064-A240D806DB85}"/>
              </a:ext>
            </a:extLst>
          </p:cNvPr>
          <p:cNvSpPr>
            <a:spLocks noGrp="1"/>
          </p:cNvSpPr>
          <p:nvPr>
            <p:ph type="title"/>
          </p:nvPr>
        </p:nvSpPr>
        <p:spPr>
          <a:xfrm>
            <a:off x="685800" y="548640"/>
            <a:ext cx="10515600" cy="369332"/>
          </a:xfrm>
        </p:spPr>
        <p:txBody>
          <a:bodyPr/>
          <a:lstStyle/>
          <a:p>
            <a:r>
              <a:rPr lang="en-US" dirty="0">
                <a:solidFill>
                  <a:schemeClr val="tx1"/>
                </a:solidFill>
              </a:rPr>
              <a:t>DIFI Ecosystem – Ground Station RF Emulation</a:t>
            </a:r>
          </a:p>
        </p:txBody>
      </p:sp>
      <p:pic>
        <p:nvPicPr>
          <p:cNvPr id="1026" name="Picture 2" descr="SpectralNet Wideband hardware">
            <a:extLst>
              <a:ext uri="{FF2B5EF4-FFF2-40B4-BE49-F238E27FC236}">
                <a16:creationId xmlns:a16="http://schemas.microsoft.com/office/drawing/2014/main" id="{AF603F0A-8617-E296-053E-E7659C07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CFCB0D11-0DB4-D442-5604-7BEC8638A2B3}"/>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dirty="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EB77A647-B00B-77F2-2411-69F48E8946D0}"/>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8A998522-1933-4B7F-4FC5-407BA3560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4BB7B58B-B214-AB95-3EAC-12B95C680ECD}"/>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Core Network</a:t>
              </a:r>
            </a:p>
          </p:txBody>
        </p:sp>
      </p:grpSp>
      <p:pic>
        <p:nvPicPr>
          <p:cNvPr id="1038" name="Picture 14" descr="Satellite - Free travel icons">
            <a:extLst>
              <a:ext uri="{FF2B5EF4-FFF2-40B4-BE49-F238E27FC236}">
                <a16:creationId xmlns:a16="http://schemas.microsoft.com/office/drawing/2014/main" id="{BF7F8243-76D8-C4AE-710E-D6FD76D93E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cxnSp>
        <p:nvCxnSpPr>
          <p:cNvPr id="1025" name="Straight Arrow Connector 1024">
            <a:extLst>
              <a:ext uri="{FF2B5EF4-FFF2-40B4-BE49-F238E27FC236}">
                <a16:creationId xmlns:a16="http://schemas.microsoft.com/office/drawing/2014/main" id="{E9335153-879B-D0F9-EDB1-98D7BA9DF153}"/>
              </a:ext>
            </a:extLst>
          </p:cNvPr>
          <p:cNvCxnSpPr/>
          <p:nvPr/>
        </p:nvCxnSpPr>
        <p:spPr>
          <a:xfrm>
            <a:off x="4409552" y="5612812"/>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F0F95849-CA0F-D2AD-AF05-09250C43F0D1}"/>
              </a:ext>
            </a:extLst>
          </p:cNvPr>
          <p:cNvCxnSpPr/>
          <p:nvPr/>
        </p:nvCxnSpPr>
        <p:spPr>
          <a:xfrm>
            <a:off x="7533220" y="5661459"/>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41A1EE24-90E1-BB5C-5267-C42521EAE92B}"/>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438B49AC-10CE-37EC-08A5-EB0E0B6F9DB0}"/>
              </a:ext>
            </a:extLst>
          </p:cNvPr>
          <p:cNvSpPr txBox="1"/>
          <p:nvPr/>
        </p:nvSpPr>
        <p:spPr>
          <a:xfrm>
            <a:off x="7533220" y="5687237"/>
            <a:ext cx="888601" cy="307777"/>
          </a:xfrm>
          <a:prstGeom prst="rect">
            <a:avLst/>
          </a:prstGeom>
          <a:noFill/>
        </p:spPr>
        <p:txBody>
          <a:bodyPr wrap="square">
            <a:spAutoFit/>
          </a:bodyPr>
          <a:lstStyle/>
          <a:p>
            <a:pPr algn="l"/>
            <a:r>
              <a:rPr lang="en-US" sz="1400"/>
              <a:t>0100101</a:t>
            </a:r>
          </a:p>
        </p:txBody>
      </p:sp>
      <p:sp>
        <p:nvSpPr>
          <p:cNvPr id="1039" name="TextBox 1038">
            <a:extLst>
              <a:ext uri="{FF2B5EF4-FFF2-40B4-BE49-F238E27FC236}">
                <a16:creationId xmlns:a16="http://schemas.microsoft.com/office/drawing/2014/main" id="{1E94EDB5-35B3-D6F5-358C-624884188710}"/>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63ED88F0-F7EA-4743-AAC6-17EA80F18EE0}"/>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sp>
        <p:nvSpPr>
          <p:cNvPr id="1049" name="AutoShape 18" descr="TV icon sign symbol design 10158930 PNG">
            <a:extLst>
              <a:ext uri="{FF2B5EF4-FFF2-40B4-BE49-F238E27FC236}">
                <a16:creationId xmlns:a16="http://schemas.microsoft.com/office/drawing/2014/main" id="{B0C49594-936F-0BE4-1E74-D235D1CE9AC4}"/>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3" name="AutoShape 26" descr="Military Star Vector Art, Icons, and Graphics for Free Download">
            <a:extLst>
              <a:ext uri="{FF2B5EF4-FFF2-40B4-BE49-F238E27FC236}">
                <a16:creationId xmlns:a16="http://schemas.microsoft.com/office/drawing/2014/main" id="{1DFC3499-4D5E-5157-785C-D33912F10C55}"/>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a16="http://schemas.microsoft.com/office/drawing/2014/main" id="{4B86760D-E4EA-305D-0384-B72EDB64D94D}"/>
              </a:ext>
            </a:extLst>
          </p:cNvPr>
          <p:cNvGrpSpPr/>
          <p:nvPr/>
        </p:nvGrpSpPr>
        <p:grpSpPr>
          <a:xfrm>
            <a:off x="553432" y="1888979"/>
            <a:ext cx="4397004" cy="3366748"/>
            <a:chOff x="553432" y="1888979"/>
            <a:chExt cx="4397004" cy="3366748"/>
          </a:xfrm>
        </p:grpSpPr>
        <p:grpSp>
          <p:nvGrpSpPr>
            <p:cNvPr id="14" name="Group 13">
              <a:extLst>
                <a:ext uri="{FF2B5EF4-FFF2-40B4-BE49-F238E27FC236}">
                  <a16:creationId xmlns:a16="http://schemas.microsoft.com/office/drawing/2014/main" id="{0F025E6D-43E3-47E5-3783-914927BE03A7}"/>
                </a:ext>
              </a:extLst>
            </p:cNvPr>
            <p:cNvGrpSpPr/>
            <p:nvPr/>
          </p:nvGrpSpPr>
          <p:grpSpPr>
            <a:xfrm>
              <a:off x="553432" y="1888979"/>
              <a:ext cx="4397004" cy="3366748"/>
              <a:chOff x="553432" y="1888979"/>
              <a:chExt cx="4397004" cy="3366748"/>
            </a:xfrm>
          </p:grpSpPr>
          <p:pic>
            <p:nvPicPr>
              <p:cNvPr id="11" name="Picture 10" descr="A close up of a device&#10;&#10;AI-generated content may be incorrect.">
                <a:extLst>
                  <a:ext uri="{FF2B5EF4-FFF2-40B4-BE49-F238E27FC236}">
                    <a16:creationId xmlns:a16="http://schemas.microsoft.com/office/drawing/2014/main" id="{F6244D84-3566-8A6A-B782-539BC6445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432" y="1888979"/>
                <a:ext cx="4397004" cy="2931336"/>
              </a:xfrm>
              <a:prstGeom prst="rect">
                <a:avLst/>
              </a:prstGeom>
            </p:spPr>
          </p:pic>
          <p:sp>
            <p:nvSpPr>
              <p:cNvPr id="5" name="TextBox 4">
                <a:extLst>
                  <a:ext uri="{FF2B5EF4-FFF2-40B4-BE49-F238E27FC236}">
                    <a16:creationId xmlns:a16="http://schemas.microsoft.com/office/drawing/2014/main" id="{6A89E1CD-FDFB-EDB6-3832-B1F4A88B9681}"/>
                  </a:ext>
                </a:extLst>
              </p:cNvPr>
              <p:cNvSpPr txBox="1"/>
              <p:nvPr/>
            </p:nvSpPr>
            <p:spPr>
              <a:xfrm>
                <a:off x="1159014" y="2325914"/>
                <a:ext cx="29842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Arial"/>
                    <a:ea typeface="+mn-ea"/>
                    <a:cs typeface="+mn-cs"/>
                  </a:rPr>
                  <a:t>Signal Generation</a:t>
                </a:r>
              </a:p>
            </p:txBody>
          </p:sp>
          <p:sp>
            <p:nvSpPr>
              <p:cNvPr id="7" name="TextBox 6">
                <a:extLst>
                  <a:ext uri="{FF2B5EF4-FFF2-40B4-BE49-F238E27FC236}">
                    <a16:creationId xmlns:a16="http://schemas.microsoft.com/office/drawing/2014/main" id="{ECA55F5B-05A3-93D7-C348-4D55BC8CBA7F}"/>
                  </a:ext>
                </a:extLst>
              </p:cNvPr>
              <p:cNvSpPr txBox="1"/>
              <p:nvPr/>
            </p:nvSpPr>
            <p:spPr>
              <a:xfrm>
                <a:off x="567064" y="4235540"/>
                <a:ext cx="1880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Arial"/>
                    <a:ea typeface="+mn-ea"/>
                    <a:cs typeface="+mn-cs"/>
                  </a:rPr>
                  <a:t>“Golden”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Arial"/>
                    <a:ea typeface="+mn-ea"/>
                    <a:cs typeface="+mn-cs"/>
                  </a:rPr>
                  <a:t>RF Signal Source</a:t>
                </a:r>
              </a:p>
            </p:txBody>
          </p:sp>
          <p:cxnSp>
            <p:nvCxnSpPr>
              <p:cNvPr id="10" name="Straight Arrow Connector 9">
                <a:extLst>
                  <a:ext uri="{FF2B5EF4-FFF2-40B4-BE49-F238E27FC236}">
                    <a16:creationId xmlns:a16="http://schemas.microsoft.com/office/drawing/2014/main" id="{F07972D9-4237-D53B-E39F-5C7A25592E5D}"/>
                  </a:ext>
                </a:extLst>
              </p:cNvPr>
              <p:cNvCxnSpPr>
                <a:cxnSpLocks/>
              </p:cNvCxnSpPr>
              <p:nvPr/>
            </p:nvCxnSpPr>
            <p:spPr>
              <a:xfrm>
                <a:off x="2588929" y="3966475"/>
                <a:ext cx="0" cy="1289252"/>
              </a:xfrm>
              <a:prstGeom prst="straightConnector1">
                <a:avLst/>
              </a:prstGeom>
              <a:ln w="25400">
                <a:solidFill>
                  <a:schemeClr val="tx1"/>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pic>
          <p:nvPicPr>
            <p:cNvPr id="2" name="Picture 2" descr="Sine Wave Vector Art, Icons, and Graphics for Free Download">
              <a:extLst>
                <a:ext uri="{FF2B5EF4-FFF2-40B4-BE49-F238E27FC236}">
                  <a16:creationId xmlns:a16="http://schemas.microsoft.com/office/drawing/2014/main" id="{C8493D16-01C4-51DB-1386-5821904BB399}"/>
                </a:ext>
              </a:extLst>
            </p:cNvPr>
            <p:cNvPicPr>
              <a:picLocks noChangeAspect="1" noChangeArrowheads="1"/>
            </p:cNvPicPr>
            <p:nvPr/>
          </p:nvPicPr>
          <p:blipFill>
            <a:blip r:embed="rId7">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271883" y="4330175"/>
              <a:ext cx="1005062" cy="46979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D8DBC71-7300-60EF-2343-C952EFD55907}"/>
              </a:ext>
            </a:extLst>
          </p:cNvPr>
          <p:cNvSpPr txBox="1"/>
          <p:nvPr/>
        </p:nvSpPr>
        <p:spPr>
          <a:xfrm>
            <a:off x="8750965" y="3375936"/>
            <a:ext cx="311689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Arial"/>
              </a:rPr>
              <a:t>Vector Signal Analysis Software</a:t>
            </a:r>
          </a:p>
          <a:p>
            <a:pPr>
              <a:defRPr/>
            </a:pPr>
            <a:r>
              <a:rPr lang="en-US" sz="1400" dirty="0">
                <a:solidFill>
                  <a:srgbClr val="FFFFFF"/>
                </a:solidFill>
                <a:latin typeface="Arial"/>
              </a:rPr>
              <a:t>Running on PC Workstation, </a:t>
            </a:r>
            <a:r>
              <a:rPr lang="en-US" sz="1400" dirty="0" err="1">
                <a:solidFill>
                  <a:srgbClr val="FFFFFF"/>
                </a:solidFill>
                <a:latin typeface="Arial"/>
              </a:rPr>
              <a:t>ESXi</a:t>
            </a:r>
            <a:r>
              <a:rPr lang="en-US" sz="1400" dirty="0">
                <a:solidFill>
                  <a:srgbClr val="FFFFFF"/>
                </a:solidFill>
                <a:latin typeface="Arial"/>
              </a:rPr>
              <a:t> VM WARE Instance, DIFI / VITA 49 Spectrum Analyzer</a:t>
            </a:r>
          </a:p>
        </p:txBody>
      </p:sp>
      <p:grpSp>
        <p:nvGrpSpPr>
          <p:cNvPr id="8" name="Group 7">
            <a:extLst>
              <a:ext uri="{FF2B5EF4-FFF2-40B4-BE49-F238E27FC236}">
                <a16:creationId xmlns:a16="http://schemas.microsoft.com/office/drawing/2014/main" id="{BA99DCE3-8503-E9DE-0904-D30C0AD84616}"/>
              </a:ext>
            </a:extLst>
          </p:cNvPr>
          <p:cNvGrpSpPr/>
          <p:nvPr/>
        </p:nvGrpSpPr>
        <p:grpSpPr>
          <a:xfrm>
            <a:off x="9099708" y="4417165"/>
            <a:ext cx="2141963" cy="1842172"/>
            <a:chOff x="9426134" y="3628351"/>
            <a:chExt cx="2141963" cy="1842172"/>
          </a:xfrm>
        </p:grpSpPr>
        <p:sp>
          <p:nvSpPr>
            <p:cNvPr id="12" name="TextBox 11">
              <a:extLst>
                <a:ext uri="{FF2B5EF4-FFF2-40B4-BE49-F238E27FC236}">
                  <a16:creationId xmlns:a16="http://schemas.microsoft.com/office/drawing/2014/main" id="{331471F6-D851-2067-F555-C2226AD1D98E}"/>
                </a:ext>
              </a:extLst>
            </p:cNvPr>
            <p:cNvSpPr txBox="1"/>
            <p:nvPr/>
          </p:nvSpPr>
          <p:spPr>
            <a:xfrm>
              <a:off x="9576301" y="5162746"/>
              <a:ext cx="19055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VSA RF Receiver</a:t>
              </a:r>
            </a:p>
          </p:txBody>
        </p:sp>
        <p:pic>
          <p:nvPicPr>
            <p:cNvPr id="13" name="Picture 12" descr="A screenshot of a computer&#10;&#10;Description automatically generated">
              <a:extLst>
                <a:ext uri="{FF2B5EF4-FFF2-40B4-BE49-F238E27FC236}">
                  <a16:creationId xmlns:a16="http://schemas.microsoft.com/office/drawing/2014/main" id="{EFD42F23-43FF-539A-6907-F362EB0BE8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6134" y="3628351"/>
              <a:ext cx="2141963" cy="1459801"/>
            </a:xfrm>
            <a:prstGeom prst="rect">
              <a:avLst/>
            </a:prstGeom>
          </p:spPr>
        </p:pic>
      </p:grpSp>
    </p:spTree>
    <p:extLst>
      <p:ext uri="{BB962C8B-B14F-4D97-AF65-F5344CB8AC3E}">
        <p14:creationId xmlns:p14="http://schemas.microsoft.com/office/powerpoint/2010/main" val="3366425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D179D-7640-FB1E-E3ED-681054D7C4F2}"/>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D3A35E62-B081-609C-AD68-1C5B4D00DCE7}"/>
              </a:ext>
            </a:extLst>
          </p:cNvPr>
          <p:cNvCxnSpPr>
            <a:cxnSpLocks/>
            <a:stCxn id="1026" idx="0"/>
            <a:endCxn id="80" idx="2"/>
          </p:cNvCxnSpPr>
          <p:nvPr/>
        </p:nvCxnSpPr>
        <p:spPr>
          <a:xfrm flipV="1">
            <a:off x="2725309" y="4954964"/>
            <a:ext cx="24847" cy="35992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E22E6AE4-4DB1-D922-8C0A-BC77769FDB20}"/>
              </a:ext>
            </a:extLst>
          </p:cNvPr>
          <p:cNvSpPr>
            <a:spLocks noGrp="1"/>
          </p:cNvSpPr>
          <p:nvPr>
            <p:ph type="title"/>
          </p:nvPr>
        </p:nvSpPr>
        <p:spPr>
          <a:xfrm>
            <a:off x="685800" y="548640"/>
            <a:ext cx="10515600" cy="369332"/>
          </a:xfrm>
        </p:spPr>
        <p:txBody>
          <a:bodyPr/>
          <a:lstStyle/>
          <a:p>
            <a:r>
              <a:rPr lang="en-US" dirty="0">
                <a:solidFill>
                  <a:schemeClr val="tx1"/>
                </a:solidFill>
              </a:rPr>
              <a:t>DIFI Ecosystem Upstream</a:t>
            </a:r>
          </a:p>
        </p:txBody>
      </p:sp>
      <p:grpSp>
        <p:nvGrpSpPr>
          <p:cNvPr id="50" name="Graphic 29">
            <a:extLst>
              <a:ext uri="{FF2B5EF4-FFF2-40B4-BE49-F238E27FC236}">
                <a16:creationId xmlns:a16="http://schemas.microsoft.com/office/drawing/2014/main" id="{70EFA102-4955-E81F-6215-98DB6F6E9C02}"/>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3E074B4D-8780-D794-F2D7-1D8A59736213}"/>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F489F73C-D7B4-A8C6-8047-2C9F913F05D7}"/>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97A2233A-A233-F771-7688-8E25BD0B3B2C}"/>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8F2013E0-3F72-CE85-4026-530953B0159D}"/>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1CDD11EE-D6C6-9E3D-BE2E-78D89147E953}"/>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FD625F70-6AEF-06B8-E465-4CBEAF05A530}"/>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D946AFAA-0547-20BA-0762-54A8271EA4C2}"/>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48864DE4-A0B5-BA1B-0333-BE52804D94FF}"/>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CFFDB9DF-9568-8192-9C26-F0AB42095BA9}"/>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3D6F6E6D-B2B2-D117-705F-B0927680D472}"/>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D5F83188-C8BC-D5A8-4DC0-D4199A30A1B2}"/>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2EC513A6-3723-5AD5-1FE2-8106F74CD83A}"/>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D7C70202-8AF4-AFB2-481F-3FC9F72433E9}"/>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BF2D2306-42E0-13EA-27C6-A759BB668AE6}"/>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BB5644D5-9200-0302-CA7F-363F50B7EA88}"/>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BDE5474E-B252-3292-30B8-E562AE100FB0}"/>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735DB00D-7D8B-51F1-E532-21950F20E4FA}"/>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8FF81496-9841-4A31-F16F-E300140F42F8}"/>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5FC0647B-3B8B-4090-D138-96701B780B74}"/>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B8A653A7-DC40-FC9D-8993-AB4984B4F40E}"/>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9B3BB83C-19F8-F389-0495-274DA8993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04136A35-5CAF-C4CA-5DFB-FF39C3685119}"/>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18226E81-3FC0-FC96-B954-9DBBF15B39F8}"/>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AC24FBF9-66D9-CDF1-1A57-6834EB2D4F32}"/>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336E864E-9737-3BAC-ABA5-E2A3B2BCB7D3}"/>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7F008C2B-03B2-D2AB-27B6-BBB6206634A5}"/>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09B1BE36-3A4B-6127-1543-047E7B59D88D}"/>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257E1C4C-4203-A42B-091B-2B57628FE7B0}"/>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7B49A942-E3D5-E706-0CCA-DD6CBE9C14DD}"/>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C6CF4E74-786E-E5AE-DEC5-CF0F9DE509B0}"/>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4DF8CD71-E551-5768-E247-05A7046B2A72}"/>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99AC7874-3E0E-776A-2A73-A1A52E7690BE}"/>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73890E95-80E3-E20E-5AE9-DA2518926FF0}"/>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57C65CCF-F4D8-C5FF-F9F9-7E5D625493A5}"/>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1D90636C-043C-A3C8-8F40-5C2AA0E13006}"/>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7A7C1DAE-5D68-CF58-5CAE-1F43ACB70A42}"/>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8D599A7A-1835-434C-5CC0-9C6C28EC784F}"/>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0144CAA7-14C2-2547-0F81-6817F69171EE}"/>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3BBA4484-34E0-0086-23B8-6E21CD4F07C6}"/>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57FC817C-97CC-D9B5-C4C0-E727F05101F9}"/>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56E74520-1B82-01B8-290B-3FAE20ECFEA2}"/>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92885177-509B-39C6-422D-710620349D06}"/>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0A4447D7-593A-5C3C-4E7A-C1528533F0A5}"/>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2E9B1361-24DD-012E-D631-A78A558ECD25}"/>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F4204906-C3E6-17F2-6DE5-D947DA850C9D}"/>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7DA031DD-03A2-F07A-290B-3A10CAB999CB}"/>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6764C765-6688-584E-2AF3-F8505EBF74F9}"/>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D6477536-221B-5C29-1057-F15883E44C4F}"/>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7F7AAD15-7E6C-C6AB-8FF7-F1BA2229AB33}"/>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1139FFDC-B2A9-13A4-7C75-101AE7919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9FE604B8-C280-023B-048F-FBA95D58BA3E}"/>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Core Network</a:t>
              </a:r>
            </a:p>
          </p:txBody>
        </p:sp>
      </p:grpSp>
      <p:pic>
        <p:nvPicPr>
          <p:cNvPr id="1036" name="Picture 12" descr="How to create a animated wavy curve? - Animation and Rigging - Blender  Artists Community">
            <a:extLst>
              <a:ext uri="{FF2B5EF4-FFF2-40B4-BE49-F238E27FC236}">
                <a16:creationId xmlns:a16="http://schemas.microsoft.com/office/drawing/2014/main" id="{3336159F-A2D4-D26A-A84A-BC0BAD56A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C41442AE-B5B5-F67F-B849-853C2F953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E33E5639-E8D9-FDB8-D1D3-27C07591F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CD8D2B95-9DE8-B734-E990-F2CD1E984C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8A7B01D7-F1AA-D2A1-1879-107C6CA6EA50}"/>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24010A16-6313-E96A-AC12-B2977C215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30BEA09C-33F9-5711-64BA-085A9F704966}"/>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grpSp>
        <p:nvGrpSpPr>
          <p:cNvPr id="1029" name="Group 1028">
            <a:extLst>
              <a:ext uri="{FF2B5EF4-FFF2-40B4-BE49-F238E27FC236}">
                <a16:creationId xmlns:a16="http://schemas.microsoft.com/office/drawing/2014/main" id="{9EEF8B15-18CC-6056-0A70-78E83F26E5DC}"/>
              </a:ext>
            </a:extLst>
          </p:cNvPr>
          <p:cNvGrpSpPr/>
          <p:nvPr/>
        </p:nvGrpSpPr>
        <p:grpSpPr>
          <a:xfrm>
            <a:off x="8426191" y="5057889"/>
            <a:ext cx="3449515" cy="1035422"/>
            <a:chOff x="8303073" y="4316851"/>
            <a:chExt cx="3449515" cy="1035422"/>
          </a:xfrm>
        </p:grpSpPr>
        <p:pic>
          <p:nvPicPr>
            <p:cNvPr id="1040" name="Picture 16" descr="Satellite Modems | Comtech EF ...">
              <a:extLst>
                <a:ext uri="{FF2B5EF4-FFF2-40B4-BE49-F238E27FC236}">
                  <a16:creationId xmlns:a16="http://schemas.microsoft.com/office/drawing/2014/main" id="{E1F8FBD8-A2A4-D0E8-98A8-25AEB8292B7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3073" y="4316851"/>
              <a:ext cx="3449515" cy="87202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1B115580-4D34-DF2A-7AAE-0F33D5CC922A}"/>
                </a:ext>
              </a:extLst>
            </p:cNvPr>
            <p:cNvSpPr txBox="1"/>
            <p:nvPr/>
          </p:nvSpPr>
          <p:spPr>
            <a:xfrm>
              <a:off x="8670917" y="5106052"/>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grpSp>
      <p:cxnSp>
        <p:nvCxnSpPr>
          <p:cNvPr id="1025" name="Straight Arrow Connector 1024">
            <a:extLst>
              <a:ext uri="{FF2B5EF4-FFF2-40B4-BE49-F238E27FC236}">
                <a16:creationId xmlns:a16="http://schemas.microsoft.com/office/drawing/2014/main" id="{D8A5110C-5950-5AD6-F847-104F981B4D3E}"/>
              </a:ext>
            </a:extLst>
          </p:cNvPr>
          <p:cNvCxnSpPr>
            <a:cxnSpLocks/>
          </p:cNvCxnSpPr>
          <p:nvPr/>
        </p:nvCxnSpPr>
        <p:spPr>
          <a:xfrm flipH="1">
            <a:off x="4525139" y="5637413"/>
            <a:ext cx="627667" cy="271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4E807742-3B0D-BAB3-77AB-0343B240F572}"/>
              </a:ext>
            </a:extLst>
          </p:cNvPr>
          <p:cNvCxnSpPr>
            <a:cxnSpLocks/>
          </p:cNvCxnSpPr>
          <p:nvPr/>
        </p:nvCxnSpPr>
        <p:spPr>
          <a:xfrm flipH="1">
            <a:off x="7613332" y="5667026"/>
            <a:ext cx="775551"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3E8865DC-3080-28D7-C39C-E8343CF6207E}"/>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D2106935-78CD-B0E5-AD07-3DD78CC240B6}"/>
              </a:ext>
            </a:extLst>
          </p:cNvPr>
          <p:cNvSpPr txBox="1"/>
          <p:nvPr/>
        </p:nvSpPr>
        <p:spPr>
          <a:xfrm>
            <a:off x="7547983" y="5713653"/>
            <a:ext cx="888601" cy="307777"/>
          </a:xfrm>
          <a:prstGeom prst="rect">
            <a:avLst/>
          </a:prstGeom>
          <a:noFill/>
        </p:spPr>
        <p:txBody>
          <a:bodyPr wrap="square">
            <a:spAutoFit/>
          </a:bodyPr>
          <a:lstStyle/>
          <a:p>
            <a:pPr algn="l"/>
            <a:r>
              <a:rPr lang="en-US" sz="1400" dirty="0"/>
              <a:t>0100101</a:t>
            </a:r>
          </a:p>
        </p:txBody>
      </p:sp>
      <p:sp>
        <p:nvSpPr>
          <p:cNvPr id="1039" name="TextBox 1038">
            <a:extLst>
              <a:ext uri="{FF2B5EF4-FFF2-40B4-BE49-F238E27FC236}">
                <a16:creationId xmlns:a16="http://schemas.microsoft.com/office/drawing/2014/main" id="{378875C7-12FA-15C8-2159-8A82F0E65B27}"/>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0FE030CF-AA23-158A-4900-93C9F44033FE}"/>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0807F06F-84AA-887F-A85B-1154D07E5972}"/>
              </a:ext>
            </a:extLst>
          </p:cNvPr>
          <p:cNvCxnSpPr>
            <a:cxnSpLocks/>
            <a:stCxn id="125" idx="2"/>
          </p:cNvCxnSpPr>
          <p:nvPr/>
        </p:nvCxnSpPr>
        <p:spPr>
          <a:xfrm>
            <a:off x="9625637" y="3337249"/>
            <a:ext cx="0" cy="192820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BFF9BEC0-92E2-F0A5-CBCF-F2F5A4C342EF}"/>
              </a:ext>
            </a:extLst>
          </p:cNvPr>
          <p:cNvCxnSpPr>
            <a:cxnSpLocks/>
          </p:cNvCxnSpPr>
          <p:nvPr/>
        </p:nvCxnSpPr>
        <p:spPr>
          <a:xfrm flipH="1">
            <a:off x="10150948" y="1912021"/>
            <a:ext cx="612302" cy="540667"/>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D85179F1-70CB-28A0-B7F3-D9B0AB07B6CB}"/>
              </a:ext>
            </a:extLst>
          </p:cNvPr>
          <p:cNvCxnSpPr>
            <a:cxnSpLocks/>
          </p:cNvCxnSpPr>
          <p:nvPr/>
        </p:nvCxnSpPr>
        <p:spPr>
          <a:xfrm>
            <a:off x="8388883" y="1868072"/>
            <a:ext cx="606090" cy="63700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6E0E2FF4-F9CB-154D-D993-4F1B7BF07413}"/>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4282BCEE-B7DC-9C02-D197-5B10BF42F0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2856B3A0-15A1-8146-EB9F-7002BD4FDB61}"/>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DCCB6880-134E-4489-EE5F-03F3E60D05BF}"/>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TextBox 1053">
            <a:extLst>
              <a:ext uri="{FF2B5EF4-FFF2-40B4-BE49-F238E27FC236}">
                <a16:creationId xmlns:a16="http://schemas.microsoft.com/office/drawing/2014/main" id="{EFB1C101-FAD1-A11E-4870-285AA401DB6B}"/>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39F5BC4B-8167-5F80-B77A-ECB01CF63AFD}"/>
              </a:ext>
            </a:extLst>
          </p:cNvPr>
          <p:cNvSpPr txBox="1"/>
          <p:nvPr/>
        </p:nvSpPr>
        <p:spPr>
          <a:xfrm rot="8103411">
            <a:off x="10129775" y="2220334"/>
            <a:ext cx="922376" cy="307777"/>
          </a:xfrm>
          <a:prstGeom prst="rect">
            <a:avLst/>
          </a:prstGeom>
          <a:noFill/>
        </p:spPr>
        <p:txBody>
          <a:bodyPr wrap="square">
            <a:spAutoFit/>
          </a:bodyPr>
          <a:lstStyle/>
          <a:p>
            <a:pPr algn="l"/>
            <a:r>
              <a:rPr lang="en-US" sz="1400" dirty="0"/>
              <a:t>1001101</a:t>
            </a:r>
          </a:p>
        </p:txBody>
      </p:sp>
      <p:sp>
        <p:nvSpPr>
          <p:cNvPr id="1056" name="TextBox 1055">
            <a:extLst>
              <a:ext uri="{FF2B5EF4-FFF2-40B4-BE49-F238E27FC236}">
                <a16:creationId xmlns:a16="http://schemas.microsoft.com/office/drawing/2014/main" id="{C74F9E60-4DD1-2CF1-F155-539332B15FA5}"/>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8FF47E44-DB20-690D-A69B-07BBFA741661}"/>
              </a:ext>
            </a:extLst>
          </p:cNvPr>
          <p:cNvCxnSpPr>
            <a:cxnSpLocks/>
            <a:endCxn id="78" idx="2"/>
          </p:cNvCxnSpPr>
          <p:nvPr/>
        </p:nvCxnSpPr>
        <p:spPr>
          <a:xfrm flipH="1" flipV="1">
            <a:off x="1461689" y="4969405"/>
            <a:ext cx="92363" cy="34548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74E3157C-8E0F-4A83-99C5-89E4C0F94591}"/>
              </a:ext>
            </a:extLst>
          </p:cNvPr>
          <p:cNvCxnSpPr>
            <a:cxnSpLocks/>
            <a:endCxn id="83" idx="2"/>
          </p:cNvCxnSpPr>
          <p:nvPr/>
        </p:nvCxnSpPr>
        <p:spPr>
          <a:xfrm flipV="1">
            <a:off x="3727253" y="4953006"/>
            <a:ext cx="289195" cy="373148"/>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2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64AFD-6EB0-62E1-B72D-53771A7940F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E8215B7-0AE2-818A-E6A4-552E8E6ECADF}"/>
              </a:ext>
            </a:extLst>
          </p:cNvPr>
          <p:cNvSpPr>
            <a:spLocks noGrp="1"/>
          </p:cNvSpPr>
          <p:nvPr>
            <p:ph type="title"/>
          </p:nvPr>
        </p:nvSpPr>
        <p:spPr>
          <a:xfrm>
            <a:off x="685800" y="548640"/>
            <a:ext cx="10515600" cy="369332"/>
          </a:xfrm>
        </p:spPr>
        <p:txBody>
          <a:bodyPr/>
          <a:lstStyle/>
          <a:p>
            <a:r>
              <a:rPr lang="en-US" dirty="0">
                <a:solidFill>
                  <a:schemeClr val="tx1"/>
                </a:solidFill>
              </a:rPr>
              <a:t>DIFI Ecosystem Upstream</a:t>
            </a:r>
          </a:p>
        </p:txBody>
      </p:sp>
      <p:grpSp>
        <p:nvGrpSpPr>
          <p:cNvPr id="50" name="Graphic 29">
            <a:extLst>
              <a:ext uri="{FF2B5EF4-FFF2-40B4-BE49-F238E27FC236}">
                <a16:creationId xmlns:a16="http://schemas.microsoft.com/office/drawing/2014/main" id="{908113A8-51E2-0900-6B2F-AD1633BCA83A}"/>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69AD383C-1BA0-FFDA-EE7A-169C9C819904}"/>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04B1879A-D0EC-CD0F-FDCB-25547DC0388C}"/>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A77F5091-616E-FCD0-E6C9-88C15C21A723}"/>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68A81B30-6044-A5CD-28D9-16961030E898}"/>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6828D933-5EB6-70B4-8023-68E236B4B7B1}"/>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1D5FF26A-B406-3456-20BE-CB3BD09B5DAF}"/>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10D95E6D-4952-7F90-5202-73C9CD7A4CC9}"/>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627D9881-2237-02DC-FB62-456EF8C93297}"/>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99886930-DBB9-FAAA-C317-6AB18D9CC362}"/>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9F6064A3-FEAA-FF8D-A25B-CCA0E12652C2}"/>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C4FE2A01-FA6E-7770-A8C6-9614790B107A}"/>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DDBE2883-258E-06FE-519F-17E7EE661C64}"/>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7B86D272-33F8-9222-4887-C12DE517B093}"/>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26DE3EC0-596A-BE30-B0C6-5F1A54FD06D7}"/>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FA93FC5D-D262-1CCB-8AA2-90476A8AD80F}"/>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220A9D91-8D3C-E8A1-FC48-B50646295D74}"/>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D76F2AB2-84F9-F7DC-0339-5D166FC8939E}"/>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D949A8D1-BC22-65BC-F0EB-FBF00320000B}"/>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8874C713-578A-65EF-C1C0-7607568F3141}"/>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8D188816-3303-9183-AB59-2D5ED643B9AE}"/>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C876D28D-5DC5-0C0D-7753-27784D24C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7BC5722B-03B0-BD38-B75E-50770674D4A9}"/>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DAEACB92-76A2-7F9B-6B17-ADAEAC7E0451}"/>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6EABAE71-706C-4937-B587-6F6DBC9B776B}"/>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3604D5AA-EE02-21B8-43A2-8F9D07A5963F}"/>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76750E24-E24E-7AB7-C85C-EC8FBE4D0AF9}"/>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C309940F-28E0-BA29-50D3-0E58A9309338}"/>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ABBB6F2B-5DFE-E018-4701-16C94A0C0E15}"/>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4D318938-A038-33DE-2E1D-F7609F8757D3}"/>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BDECC3D0-1F3E-BA62-3565-C9758CD17BB8}"/>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5B867592-9F9E-B98B-E1BE-F8940AFEBA57}"/>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11ED96A3-0BD3-83E2-ABC6-F2B121E2E0D4}"/>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1E0EAE81-2479-B848-C703-4E46D3F39350}"/>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1621F941-0859-9AD3-E228-5D14D44509FC}"/>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DFE3F862-F1FB-D80B-FF8E-9E84EE04ED25}"/>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827606C0-BDC3-955E-5210-35C735D158FE}"/>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D4A25FEC-C325-1262-AFCA-B82BDDB24C2E}"/>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A551D41F-CB04-09F6-7F7E-5DBC1EDC6C75}"/>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922F29D1-C23B-2FB0-DB8E-18B7B419A06D}"/>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9FADEAD8-9DE4-DB2E-EA1D-50FB7E295618}"/>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E4DCE404-CB64-155D-1943-30F0476F52E3}"/>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13BED3F7-0D03-2EF3-9CF9-7095601C8990}"/>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D99544C4-2D9B-E20F-918A-C01753CA6916}"/>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D05F9EAC-5DF5-DDC3-BAF6-0CF776490E03}"/>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ED473C51-AC6F-D099-DD52-B6E8625BA5E3}"/>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160A2E5E-EB6B-FC7C-80FE-837C6D33F370}"/>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D06C8B1E-DEF3-CCC3-055A-1C2BC3CC0D94}"/>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9308D0D5-51D3-65AD-98E9-99FCCD364699}"/>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pic>
        <p:nvPicPr>
          <p:cNvPr id="1036" name="Picture 12" descr="How to create a animated wavy curve? - Animation and Rigging - Blender  Artists Community">
            <a:extLst>
              <a:ext uri="{FF2B5EF4-FFF2-40B4-BE49-F238E27FC236}">
                <a16:creationId xmlns:a16="http://schemas.microsoft.com/office/drawing/2014/main" id="{32385F14-EB8E-9E72-3598-17B6018D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2E318D47-7041-8781-E6B9-DF11F5AD0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4F54D964-83B7-A290-77C2-DB7BA0991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AD8E6D44-B907-4B4E-E565-25375F277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cxnSp>
        <p:nvCxnSpPr>
          <p:cNvPr id="1027" name="Straight Arrow Connector 1026">
            <a:extLst>
              <a:ext uri="{FF2B5EF4-FFF2-40B4-BE49-F238E27FC236}">
                <a16:creationId xmlns:a16="http://schemas.microsoft.com/office/drawing/2014/main" id="{8BA60C19-5F76-1620-ED8E-4A7DFF469448}"/>
              </a:ext>
            </a:extLst>
          </p:cNvPr>
          <p:cNvCxnSpPr>
            <a:cxnSpLocks/>
          </p:cNvCxnSpPr>
          <p:nvPr/>
        </p:nvCxnSpPr>
        <p:spPr>
          <a:xfrm flipH="1">
            <a:off x="4598126" y="5580948"/>
            <a:ext cx="3506214"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7" name="TextBox 1036">
            <a:extLst>
              <a:ext uri="{FF2B5EF4-FFF2-40B4-BE49-F238E27FC236}">
                <a16:creationId xmlns:a16="http://schemas.microsoft.com/office/drawing/2014/main" id="{66230FFD-27FB-818E-7EFC-C50C7302092A}"/>
              </a:ext>
            </a:extLst>
          </p:cNvPr>
          <p:cNvSpPr txBox="1"/>
          <p:nvPr/>
        </p:nvSpPr>
        <p:spPr>
          <a:xfrm>
            <a:off x="6118400" y="5627575"/>
            <a:ext cx="888601" cy="307777"/>
          </a:xfrm>
          <a:prstGeom prst="rect">
            <a:avLst/>
          </a:prstGeom>
          <a:noFill/>
        </p:spPr>
        <p:txBody>
          <a:bodyPr wrap="square">
            <a:spAutoFit/>
          </a:bodyPr>
          <a:lstStyle/>
          <a:p>
            <a:pPr algn="l"/>
            <a:r>
              <a:rPr lang="en-US" sz="1400" dirty="0"/>
              <a:t>0100101</a:t>
            </a:r>
          </a:p>
        </p:txBody>
      </p:sp>
      <p:sp>
        <p:nvSpPr>
          <p:cNvPr id="1041" name="TextBox 1040">
            <a:extLst>
              <a:ext uri="{FF2B5EF4-FFF2-40B4-BE49-F238E27FC236}">
                <a16:creationId xmlns:a16="http://schemas.microsoft.com/office/drawing/2014/main" id="{683BD6C0-7316-7F71-BE95-75CA958A951D}"/>
              </a:ext>
            </a:extLst>
          </p:cNvPr>
          <p:cNvSpPr txBox="1"/>
          <p:nvPr/>
        </p:nvSpPr>
        <p:spPr>
          <a:xfrm>
            <a:off x="6296905" y="5141428"/>
            <a:ext cx="922376" cy="307777"/>
          </a:xfrm>
          <a:prstGeom prst="rect">
            <a:avLst/>
          </a:prstGeom>
          <a:noFill/>
        </p:spPr>
        <p:txBody>
          <a:bodyPr wrap="square">
            <a:spAutoFit/>
          </a:bodyPr>
          <a:lstStyle/>
          <a:p>
            <a:pPr algn="l"/>
            <a:r>
              <a:rPr lang="en-US" sz="1400" dirty="0"/>
              <a:t>DIFI</a:t>
            </a:r>
          </a:p>
        </p:txBody>
      </p:sp>
      <p:sp>
        <p:nvSpPr>
          <p:cNvPr id="1049" name="AutoShape 18" descr="TV icon sign symbol design 10158930 PNG">
            <a:extLst>
              <a:ext uri="{FF2B5EF4-FFF2-40B4-BE49-F238E27FC236}">
                <a16:creationId xmlns:a16="http://schemas.microsoft.com/office/drawing/2014/main" id="{B8B3836D-6A6B-DD56-2534-58F8FD046D21}"/>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65" name="Straight Arrow Connector 1064">
            <a:extLst>
              <a:ext uri="{FF2B5EF4-FFF2-40B4-BE49-F238E27FC236}">
                <a16:creationId xmlns:a16="http://schemas.microsoft.com/office/drawing/2014/main" id="{F401698E-7E73-E98C-637F-9056C46EC444}"/>
              </a:ext>
            </a:extLst>
          </p:cNvPr>
          <p:cNvCxnSpPr>
            <a:cxnSpLocks/>
            <a:endCxn id="83" idx="2"/>
          </p:cNvCxnSpPr>
          <p:nvPr/>
        </p:nvCxnSpPr>
        <p:spPr>
          <a:xfrm flipV="1">
            <a:off x="3567895" y="4953006"/>
            <a:ext cx="448553" cy="36188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close-up of a device&#10;&#10;AI-generated content may be incorrect.">
            <a:extLst>
              <a:ext uri="{FF2B5EF4-FFF2-40B4-BE49-F238E27FC236}">
                <a16:creationId xmlns:a16="http://schemas.microsoft.com/office/drawing/2014/main" id="{E6704EE2-B32B-1A37-4F06-AD4DCF4586FB}"/>
              </a:ext>
            </a:extLst>
          </p:cNvPr>
          <p:cNvPicPr>
            <a:picLocks noChangeAspect="1"/>
          </p:cNvPicPr>
          <p:nvPr/>
        </p:nvPicPr>
        <p:blipFill>
          <a:blip r:embed="rId6"/>
          <a:stretch>
            <a:fillRect/>
          </a:stretch>
        </p:blipFill>
        <p:spPr>
          <a:xfrm>
            <a:off x="8679639" y="4912014"/>
            <a:ext cx="2681680" cy="1279134"/>
          </a:xfrm>
          <a:prstGeom prst="rect">
            <a:avLst/>
          </a:prstGeom>
        </p:spPr>
      </p:pic>
      <p:sp>
        <p:nvSpPr>
          <p:cNvPr id="3" name="TextBox 2">
            <a:extLst>
              <a:ext uri="{FF2B5EF4-FFF2-40B4-BE49-F238E27FC236}">
                <a16:creationId xmlns:a16="http://schemas.microsoft.com/office/drawing/2014/main" id="{0C88C66F-06E5-E6D3-B56A-13B3E4390DE1}"/>
              </a:ext>
            </a:extLst>
          </p:cNvPr>
          <p:cNvSpPr txBox="1"/>
          <p:nvPr/>
        </p:nvSpPr>
        <p:spPr>
          <a:xfrm>
            <a:off x="8800092" y="5972688"/>
            <a:ext cx="242726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DIFI Packet Generator</a:t>
            </a:r>
          </a:p>
        </p:txBody>
      </p:sp>
      <p:cxnSp>
        <p:nvCxnSpPr>
          <p:cNvPr id="8" name="Straight Arrow Connector 7">
            <a:extLst>
              <a:ext uri="{FF2B5EF4-FFF2-40B4-BE49-F238E27FC236}">
                <a16:creationId xmlns:a16="http://schemas.microsoft.com/office/drawing/2014/main" id="{0200BA9D-1926-8460-8617-FE568CBE3CAE}"/>
              </a:ext>
            </a:extLst>
          </p:cNvPr>
          <p:cNvCxnSpPr>
            <a:cxnSpLocks/>
            <a:stCxn id="1026" idx="0"/>
            <a:endCxn id="80" idx="2"/>
          </p:cNvCxnSpPr>
          <p:nvPr/>
        </p:nvCxnSpPr>
        <p:spPr>
          <a:xfrm flipV="1">
            <a:off x="2725309" y="4954964"/>
            <a:ext cx="24847" cy="35992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BCA2CC7-1225-78B2-A946-1E0B43FF3163}"/>
              </a:ext>
            </a:extLst>
          </p:cNvPr>
          <p:cNvCxnSpPr>
            <a:cxnSpLocks/>
            <a:endCxn id="78" idx="2"/>
          </p:cNvCxnSpPr>
          <p:nvPr/>
        </p:nvCxnSpPr>
        <p:spPr>
          <a:xfrm flipH="1" flipV="1">
            <a:off x="1461689" y="4969405"/>
            <a:ext cx="151647" cy="387301"/>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763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E3540-21C1-281A-E687-67103D93235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4C3E101-917A-C990-A815-DE8964A350F4}"/>
              </a:ext>
            </a:extLst>
          </p:cNvPr>
          <p:cNvSpPr>
            <a:spLocks noGrp="1"/>
          </p:cNvSpPr>
          <p:nvPr>
            <p:ph type="title"/>
          </p:nvPr>
        </p:nvSpPr>
        <p:spPr>
          <a:xfrm>
            <a:off x="685800" y="548640"/>
            <a:ext cx="10515600" cy="369332"/>
          </a:xfrm>
        </p:spPr>
        <p:txBody>
          <a:bodyPr/>
          <a:lstStyle/>
          <a:p>
            <a:r>
              <a:rPr lang="en-US" dirty="0">
                <a:solidFill>
                  <a:schemeClr val="tx1"/>
                </a:solidFill>
              </a:rPr>
              <a:t>DIFI Ecosystem Upstream</a:t>
            </a:r>
          </a:p>
        </p:txBody>
      </p:sp>
      <p:grpSp>
        <p:nvGrpSpPr>
          <p:cNvPr id="76" name="Group 75">
            <a:extLst>
              <a:ext uri="{FF2B5EF4-FFF2-40B4-BE49-F238E27FC236}">
                <a16:creationId xmlns:a16="http://schemas.microsoft.com/office/drawing/2014/main" id="{7F372850-6CCE-50CD-4566-DA8E573F4B36}"/>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FD49FAE5-5A56-4F50-0D6B-4617599BAFE8}"/>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D2767B59-6E48-04FC-352A-D6C227D423C3}"/>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C262166A-203B-1952-F249-C23E59F6870B}"/>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92D1D61C-0154-D987-0431-624A2771339A}"/>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AC224CB6-59E9-0095-EEDB-01753D187621}"/>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050E066A-82ED-E4D2-5E81-B177B320B34E}"/>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13CC363B-7B61-9B2D-61A0-0946FAC60311}"/>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3BC913B0-D5DC-14AC-06A1-527C7472D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4FDF7C0C-CB36-0B6B-6A78-DF4BFBF3D5EF}"/>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cxnSp>
        <p:nvCxnSpPr>
          <p:cNvPr id="1027" name="Straight Arrow Connector 1026">
            <a:extLst>
              <a:ext uri="{FF2B5EF4-FFF2-40B4-BE49-F238E27FC236}">
                <a16:creationId xmlns:a16="http://schemas.microsoft.com/office/drawing/2014/main" id="{31974424-7031-7AAE-0C32-37A8C9E956B5}"/>
              </a:ext>
            </a:extLst>
          </p:cNvPr>
          <p:cNvCxnSpPr>
            <a:cxnSpLocks/>
          </p:cNvCxnSpPr>
          <p:nvPr/>
        </p:nvCxnSpPr>
        <p:spPr>
          <a:xfrm flipH="1">
            <a:off x="4598126" y="5580948"/>
            <a:ext cx="3506214"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7" name="TextBox 1036">
            <a:extLst>
              <a:ext uri="{FF2B5EF4-FFF2-40B4-BE49-F238E27FC236}">
                <a16:creationId xmlns:a16="http://schemas.microsoft.com/office/drawing/2014/main" id="{9BFE257E-D217-C538-5FA3-06AC9D9C2C96}"/>
              </a:ext>
            </a:extLst>
          </p:cNvPr>
          <p:cNvSpPr txBox="1"/>
          <p:nvPr/>
        </p:nvSpPr>
        <p:spPr>
          <a:xfrm>
            <a:off x="6118400" y="5627575"/>
            <a:ext cx="888601" cy="307777"/>
          </a:xfrm>
          <a:prstGeom prst="rect">
            <a:avLst/>
          </a:prstGeom>
          <a:noFill/>
        </p:spPr>
        <p:txBody>
          <a:bodyPr wrap="square">
            <a:spAutoFit/>
          </a:bodyPr>
          <a:lstStyle/>
          <a:p>
            <a:pPr algn="l"/>
            <a:r>
              <a:rPr lang="en-US" sz="1400" dirty="0"/>
              <a:t>0100101</a:t>
            </a:r>
          </a:p>
        </p:txBody>
      </p:sp>
      <p:sp>
        <p:nvSpPr>
          <p:cNvPr id="1041" name="TextBox 1040">
            <a:extLst>
              <a:ext uri="{FF2B5EF4-FFF2-40B4-BE49-F238E27FC236}">
                <a16:creationId xmlns:a16="http://schemas.microsoft.com/office/drawing/2014/main" id="{83D1DE5A-1F59-9028-AB2B-685106185DCB}"/>
              </a:ext>
            </a:extLst>
          </p:cNvPr>
          <p:cNvSpPr txBox="1"/>
          <p:nvPr/>
        </p:nvSpPr>
        <p:spPr>
          <a:xfrm>
            <a:off x="6296905" y="5141428"/>
            <a:ext cx="922376" cy="307777"/>
          </a:xfrm>
          <a:prstGeom prst="rect">
            <a:avLst/>
          </a:prstGeom>
          <a:noFill/>
        </p:spPr>
        <p:txBody>
          <a:bodyPr wrap="square">
            <a:spAutoFit/>
          </a:bodyPr>
          <a:lstStyle/>
          <a:p>
            <a:pPr algn="l"/>
            <a:r>
              <a:rPr lang="en-US" sz="1400" dirty="0"/>
              <a:t>DIFI</a:t>
            </a:r>
          </a:p>
        </p:txBody>
      </p:sp>
      <p:sp>
        <p:nvSpPr>
          <p:cNvPr id="1049" name="AutoShape 18" descr="TV icon sign symbol design 10158930 PNG">
            <a:extLst>
              <a:ext uri="{FF2B5EF4-FFF2-40B4-BE49-F238E27FC236}">
                <a16:creationId xmlns:a16="http://schemas.microsoft.com/office/drawing/2014/main" id="{A9AACBB6-5107-D71F-7109-5EF1F25A4CAF}"/>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65" name="Straight Arrow Connector 1064">
            <a:extLst>
              <a:ext uri="{FF2B5EF4-FFF2-40B4-BE49-F238E27FC236}">
                <a16:creationId xmlns:a16="http://schemas.microsoft.com/office/drawing/2014/main" id="{70927168-79B1-988A-ACFC-0D3A6E3D6892}"/>
              </a:ext>
            </a:extLst>
          </p:cNvPr>
          <p:cNvCxnSpPr>
            <a:cxnSpLocks/>
            <a:endCxn id="83" idx="2"/>
          </p:cNvCxnSpPr>
          <p:nvPr/>
        </p:nvCxnSpPr>
        <p:spPr>
          <a:xfrm flipV="1">
            <a:off x="3567895" y="4953006"/>
            <a:ext cx="448553" cy="361882"/>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close-up of a device&#10;&#10;AI-generated content may be incorrect.">
            <a:extLst>
              <a:ext uri="{FF2B5EF4-FFF2-40B4-BE49-F238E27FC236}">
                <a16:creationId xmlns:a16="http://schemas.microsoft.com/office/drawing/2014/main" id="{C9ACDC87-D193-0F7E-0D1B-9794E85BA356}"/>
              </a:ext>
            </a:extLst>
          </p:cNvPr>
          <p:cNvPicPr>
            <a:picLocks noChangeAspect="1"/>
          </p:cNvPicPr>
          <p:nvPr/>
        </p:nvPicPr>
        <p:blipFill>
          <a:blip r:embed="rId4"/>
          <a:stretch>
            <a:fillRect/>
          </a:stretch>
        </p:blipFill>
        <p:spPr>
          <a:xfrm>
            <a:off x="8679639" y="4912014"/>
            <a:ext cx="2681680" cy="1279134"/>
          </a:xfrm>
          <a:prstGeom prst="rect">
            <a:avLst/>
          </a:prstGeom>
        </p:spPr>
      </p:pic>
      <p:sp>
        <p:nvSpPr>
          <p:cNvPr id="3" name="TextBox 2">
            <a:extLst>
              <a:ext uri="{FF2B5EF4-FFF2-40B4-BE49-F238E27FC236}">
                <a16:creationId xmlns:a16="http://schemas.microsoft.com/office/drawing/2014/main" id="{F61F53D4-BFD7-3020-273D-6B98F2E7F84D}"/>
              </a:ext>
            </a:extLst>
          </p:cNvPr>
          <p:cNvSpPr txBox="1"/>
          <p:nvPr/>
        </p:nvSpPr>
        <p:spPr>
          <a:xfrm>
            <a:off x="8800092" y="5972688"/>
            <a:ext cx="242726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DIFI Packet Generator</a:t>
            </a:r>
          </a:p>
        </p:txBody>
      </p:sp>
      <p:cxnSp>
        <p:nvCxnSpPr>
          <p:cNvPr id="8" name="Straight Arrow Connector 7">
            <a:extLst>
              <a:ext uri="{FF2B5EF4-FFF2-40B4-BE49-F238E27FC236}">
                <a16:creationId xmlns:a16="http://schemas.microsoft.com/office/drawing/2014/main" id="{E822EDBD-0A32-9CF7-C7F0-BD45134A28BA}"/>
              </a:ext>
            </a:extLst>
          </p:cNvPr>
          <p:cNvCxnSpPr>
            <a:cxnSpLocks/>
            <a:stCxn id="1026" idx="0"/>
            <a:endCxn id="80" idx="2"/>
          </p:cNvCxnSpPr>
          <p:nvPr/>
        </p:nvCxnSpPr>
        <p:spPr>
          <a:xfrm flipV="1">
            <a:off x="2725309" y="4954964"/>
            <a:ext cx="24847" cy="35992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64E37AA-5375-8917-F251-2B7838E5EC65}"/>
              </a:ext>
            </a:extLst>
          </p:cNvPr>
          <p:cNvCxnSpPr>
            <a:cxnSpLocks/>
            <a:endCxn id="78" idx="2"/>
          </p:cNvCxnSpPr>
          <p:nvPr/>
        </p:nvCxnSpPr>
        <p:spPr>
          <a:xfrm flipH="1" flipV="1">
            <a:off x="1461689" y="4969405"/>
            <a:ext cx="151647" cy="387301"/>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4CEA753-757E-AECF-CE80-2E335DA9783A}"/>
              </a:ext>
            </a:extLst>
          </p:cNvPr>
          <p:cNvGrpSpPr/>
          <p:nvPr/>
        </p:nvGrpSpPr>
        <p:grpSpPr>
          <a:xfrm>
            <a:off x="1710592" y="1481165"/>
            <a:ext cx="1905502" cy="1615086"/>
            <a:chOff x="9458114" y="1487067"/>
            <a:chExt cx="2141963" cy="1983021"/>
          </a:xfrm>
        </p:grpSpPr>
        <p:pic>
          <p:nvPicPr>
            <p:cNvPr id="5" name="Picture 4" descr="A screenshot of a computer&#10;&#10;Description automatically generated">
              <a:extLst>
                <a:ext uri="{FF2B5EF4-FFF2-40B4-BE49-F238E27FC236}">
                  <a16:creationId xmlns:a16="http://schemas.microsoft.com/office/drawing/2014/main" id="{9BBDE09B-47C4-6F65-E018-777794DFD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114" y="1487067"/>
              <a:ext cx="2141963" cy="1459801"/>
            </a:xfrm>
            <a:prstGeom prst="rect">
              <a:avLst/>
            </a:prstGeom>
          </p:spPr>
        </p:pic>
        <p:sp>
          <p:nvSpPr>
            <p:cNvPr id="6" name="TextBox 5">
              <a:extLst>
                <a:ext uri="{FF2B5EF4-FFF2-40B4-BE49-F238E27FC236}">
                  <a16:creationId xmlns:a16="http://schemas.microsoft.com/office/drawing/2014/main" id="{9C7878FF-66D2-AFF8-A7D9-ECB3CA38B8CF}"/>
                </a:ext>
              </a:extLst>
            </p:cNvPr>
            <p:cNvSpPr txBox="1"/>
            <p:nvPr/>
          </p:nvSpPr>
          <p:spPr>
            <a:xfrm>
              <a:off x="9458114" y="2946868"/>
              <a:ext cx="214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Arial"/>
                </a:rPr>
                <a:t>Vector Signal Analysis Software</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6689BA34-EDB2-3A6A-1064-8A2A21B9B944}"/>
              </a:ext>
            </a:extLst>
          </p:cNvPr>
          <p:cNvGrpSpPr/>
          <p:nvPr/>
        </p:nvGrpSpPr>
        <p:grpSpPr>
          <a:xfrm>
            <a:off x="1408910" y="3109016"/>
            <a:ext cx="2632796" cy="1541814"/>
            <a:chOff x="8967108" y="3800243"/>
            <a:chExt cx="2959510" cy="1893057"/>
          </a:xfrm>
        </p:grpSpPr>
        <p:sp>
          <p:nvSpPr>
            <p:cNvPr id="11" name="TextBox 10">
              <a:extLst>
                <a:ext uri="{FF2B5EF4-FFF2-40B4-BE49-F238E27FC236}">
                  <a16:creationId xmlns:a16="http://schemas.microsoft.com/office/drawing/2014/main" id="{3F77A6F1-8B2E-368D-7C46-501810D19F4C}"/>
                </a:ext>
              </a:extLst>
            </p:cNvPr>
            <p:cNvSpPr txBox="1"/>
            <p:nvPr/>
          </p:nvSpPr>
          <p:spPr>
            <a:xfrm>
              <a:off x="9576300" y="5385523"/>
              <a:ext cx="19055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RF Receiver</a:t>
              </a:r>
            </a:p>
          </p:txBody>
        </p:sp>
        <p:pic>
          <p:nvPicPr>
            <p:cNvPr id="12" name="Picture 11" descr="A grey electronic device with a screen&#10;&#10;AI-generated content may be incorrect.">
              <a:extLst>
                <a:ext uri="{FF2B5EF4-FFF2-40B4-BE49-F238E27FC236}">
                  <a16:creationId xmlns:a16="http://schemas.microsoft.com/office/drawing/2014/main" id="{F291C954-7178-E09E-38DE-27FEF08F34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7108" y="3800243"/>
              <a:ext cx="2959510" cy="1664724"/>
            </a:xfrm>
            <a:prstGeom prst="rect">
              <a:avLst/>
            </a:prstGeom>
          </p:spPr>
        </p:pic>
      </p:grpSp>
    </p:spTree>
    <p:extLst>
      <p:ext uri="{BB962C8B-B14F-4D97-AF65-F5344CB8AC3E}">
        <p14:creationId xmlns:p14="http://schemas.microsoft.com/office/powerpoint/2010/main" val="402331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A0BD3-4236-9852-ED33-29B4547825A5}"/>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552C895C-B99E-E35F-0351-E00A9343E621}"/>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EE24AEB0-B321-C940-A2F3-F677492DE696}"/>
              </a:ext>
            </a:extLst>
          </p:cNvPr>
          <p:cNvSpPr>
            <a:spLocks noGrp="1"/>
          </p:cNvSpPr>
          <p:nvPr>
            <p:ph type="title"/>
          </p:nvPr>
        </p:nvSpPr>
        <p:spPr>
          <a:xfrm>
            <a:off x="685800" y="548640"/>
            <a:ext cx="10515600" cy="369332"/>
          </a:xfrm>
        </p:spPr>
        <p:txBody>
          <a:bodyPr/>
          <a:lstStyle/>
          <a:p>
            <a:r>
              <a:rPr lang="en-US" dirty="0">
                <a:solidFill>
                  <a:schemeClr val="tx1"/>
                </a:solidFill>
              </a:rPr>
              <a:t>DIFI Ecosystem Upstream</a:t>
            </a:r>
          </a:p>
        </p:txBody>
      </p:sp>
      <p:grpSp>
        <p:nvGrpSpPr>
          <p:cNvPr id="50" name="Graphic 29">
            <a:extLst>
              <a:ext uri="{FF2B5EF4-FFF2-40B4-BE49-F238E27FC236}">
                <a16:creationId xmlns:a16="http://schemas.microsoft.com/office/drawing/2014/main" id="{EDCF802D-5FC7-9925-D180-B477943630BF}"/>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CFB9310C-216D-C483-0918-09395B87B7A0}"/>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58478117-6A52-8575-D67D-14DEEF698385}"/>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9C003E94-0CB9-88BA-2E16-EBA700854491}"/>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1B40DFAC-BCA8-290B-18AD-43B43F93F982}"/>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0D5AAA96-9D96-2F06-BAF1-80AA87B7FD8F}"/>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11E8926C-DB42-DA1C-49A8-D39059AFABD9}"/>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A3ADF0AC-F528-86E5-C1A2-E1531F7B6A3F}"/>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A946F9ED-7FD5-997F-5646-B34784BB3B91}"/>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88DDC669-483B-1D6B-4663-5FA70F3B7771}"/>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04F69C89-C715-7648-1274-67C6EB3BF10C}"/>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23AD0659-36F5-8951-F10D-845EEF1239B4}"/>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EAD5091A-C331-6C99-3AAD-FFD902885CE6}"/>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1A3BAC44-D7FC-F6DD-8931-CFF2A6A7A008}"/>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168A6995-48FA-DF47-6867-23B08481D714}"/>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123B8EC3-E425-C81C-69E0-D9C764D24881}"/>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FB9710A1-8ABE-18B9-EF34-2E5A600149E4}"/>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7CAE75F6-5E0E-EDCC-0DA2-FFC4ADCA1F33}"/>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90F1FC4D-5EA3-C4A8-741B-182AD74E72D6}"/>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B7FC58DF-D4E2-30AC-ACEF-CFA677E45946}"/>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6ECD4DFA-AF50-2976-7F89-22FBBDF938C7}"/>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4BE7311A-A39F-6C32-9934-336936C0D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C7ABABDD-043C-93D3-7784-9ADBC2761D61}"/>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0D5F6442-1731-C131-4725-428CFB8B9407}"/>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1F6941CE-281E-27F9-B2AE-AC4906C058ED}"/>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2702E6AC-7BEF-2609-90E8-4D43DC8A6155}"/>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C74290CF-A0CA-F5B5-0105-606E669450CA}"/>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34DA7BE4-7CBF-E1ED-7176-63F3AE4245FA}"/>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ADAAC5A2-A5F9-8AB4-7757-3C9672B2871A}"/>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5DFA848C-8959-2BA5-F0FD-E190EA4521A8}"/>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E8BFA513-B9DE-BE84-2130-608FADBBDC11}"/>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85A18516-6AFE-3190-EEA0-1B6F7FE44611}"/>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3F011DC5-0FAE-8364-4A15-C35278957794}"/>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2495D249-5AFA-4ECD-0DF1-3B6B8593272D}"/>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EB325B23-6E6B-A108-6A8D-04047B10296F}"/>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C1BC715B-6002-F45C-739B-B7BA10416E1D}"/>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25F5FF1B-7D87-1461-6859-28B40BBAFDF2}"/>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F0DF31F0-BF4B-0150-0C13-67E759BE0BAD}"/>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8EC91BD3-C745-3C5B-3E4E-9D749040FBE9}"/>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4446943B-9DBB-5868-D0FE-4A8EBDDA35F5}"/>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3D323D76-B8AE-2A00-FA19-7C89327F0F7A}"/>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29214CAB-E27A-8EBB-7E3E-C00D0BE69E2D}"/>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B8DD151C-4AAD-7171-BBDE-68EBBC5327E1}"/>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B8A9759E-FE6E-ABC0-D644-9572B39BA9C5}"/>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55C603FE-D0AF-187D-7281-385A09BF8361}"/>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F17FA5BA-1D8D-87DB-C999-8D87C22F2411}"/>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37E91481-9432-6D0D-52DD-2E6260619CFD}"/>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22BC1E8E-E8F0-C4C6-CDFF-F331F7E4F2F4}"/>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DAC94271-8683-E7FC-2CE8-7E86EB4BA31E}"/>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F7C0EEF1-A121-6A1F-618F-A8E3F7F54FBA}"/>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E92CB014-2CDB-D3D9-C751-85EA22BE3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1A34EAFF-2064-70E1-A0D2-DE8B0A856933}"/>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Core Network</a:t>
              </a:r>
            </a:p>
          </p:txBody>
        </p:sp>
      </p:grpSp>
      <p:pic>
        <p:nvPicPr>
          <p:cNvPr id="1036" name="Picture 12" descr="How to create a animated wavy curve? - Animation and Rigging - Blender  Artists Community">
            <a:extLst>
              <a:ext uri="{FF2B5EF4-FFF2-40B4-BE49-F238E27FC236}">
                <a16:creationId xmlns:a16="http://schemas.microsoft.com/office/drawing/2014/main" id="{E4D810DA-D56F-5C1B-64DC-B3E344296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DD41BC84-5715-F27E-9306-1C824A77F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0B9C46D3-1D68-02E7-956F-CBEC51547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1E5BB5B3-FF27-1EF6-4F52-E5691FA23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8A57D245-B05E-117F-AF95-2A84547CB7FE}"/>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CBD11885-7F50-569F-DD25-0BB53C776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5C7933E3-B19D-2E9B-67FE-346DBEB3EA5D}"/>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grpSp>
        <p:nvGrpSpPr>
          <p:cNvPr id="1029" name="Group 1028">
            <a:extLst>
              <a:ext uri="{FF2B5EF4-FFF2-40B4-BE49-F238E27FC236}">
                <a16:creationId xmlns:a16="http://schemas.microsoft.com/office/drawing/2014/main" id="{E26C175A-4282-42D1-8F56-02B0DCBC0072}"/>
              </a:ext>
            </a:extLst>
          </p:cNvPr>
          <p:cNvGrpSpPr/>
          <p:nvPr/>
        </p:nvGrpSpPr>
        <p:grpSpPr>
          <a:xfrm>
            <a:off x="8426191" y="5057889"/>
            <a:ext cx="3449515" cy="1035422"/>
            <a:chOff x="8303073" y="4316851"/>
            <a:chExt cx="3449515" cy="1035422"/>
          </a:xfrm>
        </p:grpSpPr>
        <p:pic>
          <p:nvPicPr>
            <p:cNvPr id="1040" name="Picture 16" descr="Satellite Modems | Comtech EF ...">
              <a:extLst>
                <a:ext uri="{FF2B5EF4-FFF2-40B4-BE49-F238E27FC236}">
                  <a16:creationId xmlns:a16="http://schemas.microsoft.com/office/drawing/2014/main" id="{58CD035D-6FDF-A3E8-E4FB-79038FDBB5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3073" y="4316851"/>
              <a:ext cx="3449515" cy="87202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4D415332-6A26-198A-C5B1-428C9E95AC04}"/>
                </a:ext>
              </a:extLst>
            </p:cNvPr>
            <p:cNvSpPr txBox="1"/>
            <p:nvPr/>
          </p:nvSpPr>
          <p:spPr>
            <a:xfrm>
              <a:off x="8670917" y="5106052"/>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grpSp>
      <p:cxnSp>
        <p:nvCxnSpPr>
          <p:cNvPr id="1025" name="Straight Arrow Connector 1024">
            <a:extLst>
              <a:ext uri="{FF2B5EF4-FFF2-40B4-BE49-F238E27FC236}">
                <a16:creationId xmlns:a16="http://schemas.microsoft.com/office/drawing/2014/main" id="{E28FDB8D-D448-F84B-81E1-08790D8CF1A1}"/>
              </a:ext>
            </a:extLst>
          </p:cNvPr>
          <p:cNvCxnSpPr>
            <a:cxnSpLocks/>
          </p:cNvCxnSpPr>
          <p:nvPr/>
        </p:nvCxnSpPr>
        <p:spPr>
          <a:xfrm flipH="1">
            <a:off x="4525139" y="5637413"/>
            <a:ext cx="627667" cy="271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AACF6233-223F-0E62-4BD9-8B553401B83D}"/>
              </a:ext>
            </a:extLst>
          </p:cNvPr>
          <p:cNvCxnSpPr>
            <a:cxnSpLocks/>
          </p:cNvCxnSpPr>
          <p:nvPr/>
        </p:nvCxnSpPr>
        <p:spPr>
          <a:xfrm flipH="1">
            <a:off x="7613332" y="5667026"/>
            <a:ext cx="775551"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222956BD-EAA4-1903-E950-2A1CC383CF6F}"/>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0635ED11-5D4C-FB20-49CC-B13FF2538F8E}"/>
              </a:ext>
            </a:extLst>
          </p:cNvPr>
          <p:cNvSpPr txBox="1"/>
          <p:nvPr/>
        </p:nvSpPr>
        <p:spPr>
          <a:xfrm>
            <a:off x="7547983" y="5713653"/>
            <a:ext cx="888601" cy="307777"/>
          </a:xfrm>
          <a:prstGeom prst="rect">
            <a:avLst/>
          </a:prstGeom>
          <a:noFill/>
        </p:spPr>
        <p:txBody>
          <a:bodyPr wrap="square">
            <a:spAutoFit/>
          </a:bodyPr>
          <a:lstStyle/>
          <a:p>
            <a:pPr algn="l"/>
            <a:r>
              <a:rPr lang="en-US" sz="1400" dirty="0"/>
              <a:t>0100101</a:t>
            </a:r>
          </a:p>
        </p:txBody>
      </p:sp>
      <p:sp>
        <p:nvSpPr>
          <p:cNvPr id="1039" name="TextBox 1038">
            <a:extLst>
              <a:ext uri="{FF2B5EF4-FFF2-40B4-BE49-F238E27FC236}">
                <a16:creationId xmlns:a16="http://schemas.microsoft.com/office/drawing/2014/main" id="{9B0AF4CF-8FDC-0F91-2AEB-A543F517431E}"/>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4F330267-4FFE-1B91-67D7-F9923EF1D845}"/>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2C104E81-0F15-D385-DB56-1455ED3C30F2}"/>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7291BFA4-AFD7-1E6A-7A97-4C6F28B4C854}"/>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318AB112-B93F-EFB2-BE7A-6AF1637D89BC}"/>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0CEF724B-2948-C0E5-9B41-4DAD233A2CB5}"/>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6297DFD1-3BE5-08E9-42EB-CCEB8DC6A5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8DE89336-3077-E37F-845E-BA4DD0DA4C56}"/>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7587E4CD-BA21-E394-0495-CF7AB4B6F9E2}"/>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TextBox 1053">
            <a:extLst>
              <a:ext uri="{FF2B5EF4-FFF2-40B4-BE49-F238E27FC236}">
                <a16:creationId xmlns:a16="http://schemas.microsoft.com/office/drawing/2014/main" id="{AC9BB492-43C8-A39D-DD3F-BD58CBCB2EB5}"/>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68B7DD39-F880-70CB-26D5-45F5805717A0}"/>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73129F6C-72E2-81C7-A7EF-70E40F90AE61}"/>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4FFA064A-9F15-8425-BE5B-3BFB38DCE946}"/>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2AF00A49-F20F-A560-C839-17A319FE920D}"/>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442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D8F1A-122B-860E-238B-2637D8DE2E6A}"/>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DA7F5063-F0EF-2A43-0FE1-845EE587A812}"/>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59E60B8-F785-37A6-C07F-77385DE9BCE9}"/>
              </a:ext>
            </a:extLst>
          </p:cNvPr>
          <p:cNvSpPr>
            <a:spLocks noGrp="1"/>
          </p:cNvSpPr>
          <p:nvPr>
            <p:ph type="title"/>
          </p:nvPr>
        </p:nvSpPr>
        <p:spPr>
          <a:xfrm>
            <a:off x="685800" y="548640"/>
            <a:ext cx="10515600" cy="369332"/>
          </a:xfrm>
        </p:spPr>
        <p:txBody>
          <a:bodyPr/>
          <a:lstStyle/>
          <a:p>
            <a:r>
              <a:rPr lang="en-US" dirty="0">
                <a:solidFill>
                  <a:schemeClr val="tx1"/>
                </a:solidFill>
              </a:rPr>
              <a:t>DIFI Ecosystem Upstream</a:t>
            </a:r>
          </a:p>
        </p:txBody>
      </p:sp>
      <p:grpSp>
        <p:nvGrpSpPr>
          <p:cNvPr id="50" name="Graphic 29">
            <a:extLst>
              <a:ext uri="{FF2B5EF4-FFF2-40B4-BE49-F238E27FC236}">
                <a16:creationId xmlns:a16="http://schemas.microsoft.com/office/drawing/2014/main" id="{9A5BBAFF-CAAF-412E-6B54-3C38DD975F10}"/>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B1AC2BC1-D505-191F-0156-E52BFA6CE447}"/>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F50BA880-E970-8B13-E95E-E9150EA57A34}"/>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A7B952CC-0801-E7C6-7697-C5456E5A91B5}"/>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FCCD8D9D-9532-EEE8-B8BA-54E0646F4EE1}"/>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7E43CB44-D8A2-C401-92AE-33EB7636F244}"/>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631CF843-00D5-7E74-DA09-CEE20A9A2D8C}"/>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CBC185A1-36F7-EAAB-14B9-DF0EA6FD3293}"/>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EBD38480-4421-9575-A305-5B5CE097799C}"/>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4996038D-F963-B2FC-2718-8CE8C6EBE12B}"/>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D5605D2D-B4CF-2992-3634-A8D2EA18D7BB}"/>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E6437107-BFA9-9EF5-FEAD-C4F068E272AA}"/>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D07F858F-D9D2-7B2C-ECF3-A720B1260F3E}"/>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02654D87-26ED-4D3F-2B51-ECE72431647A}"/>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15CD6109-AD26-2EC8-2070-2D3CFDDF2D06}"/>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39CD10D4-7177-D1DB-0495-F1A46E1B7DFE}"/>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A5AF23A6-F55B-3D3A-4123-45B60BB0FD85}"/>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37E391EA-358E-569F-B4EA-6F5412432FD0}"/>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2D4B8C5B-6B57-3929-39FE-4ADA547CDD2A}"/>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E5998B52-0444-4E0C-FBDC-918E45652A45}"/>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835E356B-8783-0703-D704-54F19EB37C1D}"/>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88F99D20-B68C-C261-01FE-0E45A4AB9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BAF85B1B-3754-2E0B-8109-C9797C8BD29D}"/>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CF9F7AA2-0301-3D62-2072-AC8CF25DB429}"/>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46AB02DC-206B-FFDD-3EC9-F135398EE277}"/>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099F229E-D135-D888-EC0F-35FA00CA7C69}"/>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AB543867-7343-15C7-19FD-7CE1FBB64DD1}"/>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C241DC9D-D724-D7A7-C40E-76A52547792B}"/>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C919ECDB-7A8B-ED9B-6507-90601C2E2359}"/>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35CC323D-B35A-713A-9339-A052B8D209D2}"/>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102E0B66-2163-1D6A-6E6C-933A4981A063}"/>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CBD873EA-C8DE-FB63-B2D2-A00A9461B6A9}"/>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03263510-DFBE-0CBD-16F4-0F6D27D398D9}"/>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7CBA9227-44BF-9FD4-BFEF-60DCD531A3F1}"/>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E977BE47-BF5E-BAEA-A6F1-4D324C3E01F9}"/>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E6AA3E56-6CE8-89D7-BF9F-A8BB1B10C7D5}"/>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8D083362-92B4-408C-C201-224736FD3311}"/>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40662833-4567-D4B3-1C38-38EB52478FEF}"/>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72862059-EDA7-72E1-93E9-74967576BC0D}"/>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A7E8F321-A581-A8F5-5F2C-5D61D14890DE}"/>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A7661E0E-9A48-DDF6-00CB-49725D90B93E}"/>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526A9A3F-EAED-B629-4B7B-C8ED1E8B961C}"/>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D5A32CB1-C2F5-EDAC-F400-D872E39D75E2}"/>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3FE148C2-523A-A6D0-FD8A-8D004CBB4DDE}"/>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9F262138-F457-8E84-C11C-12B08A8E400E}"/>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92B547E1-CF13-5C10-1022-2CB2085CE207}"/>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39E4F4CD-F577-CF5E-95CC-0ACECB517FFA}"/>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B4248584-9832-0778-2BC7-F31D85C9A66D}"/>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53E170EF-13A0-EF4E-4F86-F31E50226AC6}"/>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pic>
        <p:nvPicPr>
          <p:cNvPr id="1036" name="Picture 12" descr="How to create a animated wavy curve? - Animation and Rigging - Blender  Artists Community">
            <a:extLst>
              <a:ext uri="{FF2B5EF4-FFF2-40B4-BE49-F238E27FC236}">
                <a16:creationId xmlns:a16="http://schemas.microsoft.com/office/drawing/2014/main" id="{79DE332D-DAA5-DFBA-AC9A-5515821AE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35FBCEDA-4306-F935-0F25-962280CF7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8336833A-6672-350F-B3DF-F9623B6BD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1DEE61BB-B1A4-5234-E946-FB467646B9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8B5311C4-598F-DE32-1F1A-5CBCCA7333EC}"/>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F2CFC150-8779-008E-D6D2-52CACB7408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1E15085A-C93D-E647-5F5B-9FF13D49DF2D}"/>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grpSp>
        <p:nvGrpSpPr>
          <p:cNvPr id="1029" name="Group 1028">
            <a:extLst>
              <a:ext uri="{FF2B5EF4-FFF2-40B4-BE49-F238E27FC236}">
                <a16:creationId xmlns:a16="http://schemas.microsoft.com/office/drawing/2014/main" id="{94210B77-B62D-CE24-8842-B570A4FAB229}"/>
              </a:ext>
            </a:extLst>
          </p:cNvPr>
          <p:cNvGrpSpPr/>
          <p:nvPr/>
        </p:nvGrpSpPr>
        <p:grpSpPr>
          <a:xfrm>
            <a:off x="8426191" y="5057889"/>
            <a:ext cx="3449515" cy="1035422"/>
            <a:chOff x="8303073" y="4316851"/>
            <a:chExt cx="3449515" cy="1035422"/>
          </a:xfrm>
        </p:grpSpPr>
        <p:pic>
          <p:nvPicPr>
            <p:cNvPr id="1040" name="Picture 16" descr="Satellite Modems | Comtech EF ...">
              <a:extLst>
                <a:ext uri="{FF2B5EF4-FFF2-40B4-BE49-F238E27FC236}">
                  <a16:creationId xmlns:a16="http://schemas.microsoft.com/office/drawing/2014/main" id="{4A5CA927-D34F-5116-E9C0-A11B0E53745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3073" y="4316851"/>
              <a:ext cx="3449515" cy="87202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5FE59E89-5509-0646-CB84-6500FD11DDD2}"/>
                </a:ext>
              </a:extLst>
            </p:cNvPr>
            <p:cNvSpPr txBox="1"/>
            <p:nvPr/>
          </p:nvSpPr>
          <p:spPr>
            <a:xfrm>
              <a:off x="8670917" y="5106052"/>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grpSp>
      <p:cxnSp>
        <p:nvCxnSpPr>
          <p:cNvPr id="1025" name="Straight Arrow Connector 1024">
            <a:extLst>
              <a:ext uri="{FF2B5EF4-FFF2-40B4-BE49-F238E27FC236}">
                <a16:creationId xmlns:a16="http://schemas.microsoft.com/office/drawing/2014/main" id="{489B1C3A-4FC8-04C8-8B16-DC578FE5CBC9}"/>
              </a:ext>
            </a:extLst>
          </p:cNvPr>
          <p:cNvCxnSpPr>
            <a:cxnSpLocks/>
          </p:cNvCxnSpPr>
          <p:nvPr/>
        </p:nvCxnSpPr>
        <p:spPr>
          <a:xfrm flipH="1">
            <a:off x="4525139" y="5637413"/>
            <a:ext cx="627667" cy="271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846C0B08-A0E7-56AF-D940-562ACA355D03}"/>
              </a:ext>
            </a:extLst>
          </p:cNvPr>
          <p:cNvCxnSpPr>
            <a:cxnSpLocks/>
          </p:cNvCxnSpPr>
          <p:nvPr/>
        </p:nvCxnSpPr>
        <p:spPr>
          <a:xfrm flipH="1">
            <a:off x="7613332" y="5667026"/>
            <a:ext cx="775551"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D39F03F9-CFF4-C830-3342-9D0A80D034A7}"/>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8990AA62-DE7B-7BE0-AC5F-1876822263FE}"/>
              </a:ext>
            </a:extLst>
          </p:cNvPr>
          <p:cNvSpPr txBox="1"/>
          <p:nvPr/>
        </p:nvSpPr>
        <p:spPr>
          <a:xfrm>
            <a:off x="7547983" y="5713653"/>
            <a:ext cx="888601" cy="307777"/>
          </a:xfrm>
          <a:prstGeom prst="rect">
            <a:avLst/>
          </a:prstGeom>
          <a:noFill/>
        </p:spPr>
        <p:txBody>
          <a:bodyPr wrap="square">
            <a:spAutoFit/>
          </a:bodyPr>
          <a:lstStyle/>
          <a:p>
            <a:pPr algn="l"/>
            <a:r>
              <a:rPr lang="en-US" sz="1400" dirty="0"/>
              <a:t>0100101</a:t>
            </a:r>
          </a:p>
        </p:txBody>
      </p:sp>
      <p:sp>
        <p:nvSpPr>
          <p:cNvPr id="1039" name="TextBox 1038">
            <a:extLst>
              <a:ext uri="{FF2B5EF4-FFF2-40B4-BE49-F238E27FC236}">
                <a16:creationId xmlns:a16="http://schemas.microsoft.com/office/drawing/2014/main" id="{D1EF366C-0925-60FC-333A-04555639653F}"/>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75060B03-C57B-E463-87E1-4A22A7290DBF}"/>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C62AC1DB-0599-F7B9-A27B-855E60F66474}"/>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081D0FF1-1D5E-ED35-396B-6783E07F9E49}"/>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61291ECC-C2D9-B0CC-AADD-C9AE7BCE0B12}"/>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50BCDA4B-3D3C-D1F0-D1E2-DC7A07BB65A6}"/>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27E37244-4440-B98A-EA0C-6CDE0A3A14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E627EE98-564E-6F6A-CE49-739A77EFFF91}"/>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C9640DB9-6A20-6F74-2079-294FF91A3B8B}"/>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TextBox 1053">
            <a:extLst>
              <a:ext uri="{FF2B5EF4-FFF2-40B4-BE49-F238E27FC236}">
                <a16:creationId xmlns:a16="http://schemas.microsoft.com/office/drawing/2014/main" id="{BA55E4B3-AA74-678F-6C96-4DB821ADF490}"/>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07065EE0-BDDC-8FF1-DDA8-909E68C84012}"/>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2829D618-E447-055E-A062-9678DCE11796}"/>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3F21C34C-8635-A2DF-5A2F-BADC299F05C7}"/>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ED4EB22D-288B-BB76-EA95-3528382F916C}"/>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6B8C541-D557-A886-1B40-7BFDF7C1E726}"/>
              </a:ext>
            </a:extLst>
          </p:cNvPr>
          <p:cNvPicPr>
            <a:picLocks noChangeAspect="1"/>
          </p:cNvPicPr>
          <p:nvPr/>
        </p:nvPicPr>
        <p:blipFill>
          <a:blip r:embed="rId11"/>
          <a:stretch>
            <a:fillRect/>
          </a:stretch>
        </p:blipFill>
        <p:spPr>
          <a:xfrm>
            <a:off x="5759642" y="5122357"/>
            <a:ext cx="990738" cy="847843"/>
          </a:xfrm>
          <a:prstGeom prst="rect">
            <a:avLst/>
          </a:prstGeom>
        </p:spPr>
      </p:pic>
      <p:sp>
        <p:nvSpPr>
          <p:cNvPr id="4" name="TextBox 3">
            <a:extLst>
              <a:ext uri="{FF2B5EF4-FFF2-40B4-BE49-F238E27FC236}">
                <a16:creationId xmlns:a16="http://schemas.microsoft.com/office/drawing/2014/main" id="{A664BE4C-B8A5-1330-4218-95BF4F48B6AB}"/>
              </a:ext>
            </a:extLst>
          </p:cNvPr>
          <p:cNvSpPr txBox="1"/>
          <p:nvPr/>
        </p:nvSpPr>
        <p:spPr>
          <a:xfrm>
            <a:off x="5570716" y="4254885"/>
            <a:ext cx="1504707" cy="512389"/>
          </a:xfrm>
          <a:prstGeom prst="rect">
            <a:avLst/>
          </a:prstGeom>
          <a:noFill/>
        </p:spPr>
        <p:txBody>
          <a:bodyPr wrap="square" lIns="0" tIns="0" rIns="0" bIns="0" rtlCol="0">
            <a:noAutofit/>
          </a:bodyPr>
          <a:lstStyle/>
          <a:p>
            <a:pPr algn="l"/>
            <a:r>
              <a:rPr lang="en-US" sz="1400" dirty="0">
                <a:solidFill>
                  <a:schemeClr val="tx1">
                    <a:lumMod val="85000"/>
                    <a:lumOff val="15000"/>
                  </a:schemeClr>
                </a:solidFill>
              </a:rPr>
              <a:t>Network Switch</a:t>
            </a:r>
          </a:p>
          <a:p>
            <a:pPr algn="l"/>
            <a:r>
              <a:rPr lang="en-US" sz="1400" dirty="0">
                <a:solidFill>
                  <a:schemeClr val="tx1">
                    <a:lumMod val="85000"/>
                    <a:lumOff val="15000"/>
                  </a:schemeClr>
                </a:solidFill>
              </a:rPr>
              <a:t>DIFI Switch</a:t>
            </a:r>
          </a:p>
        </p:txBody>
      </p:sp>
    </p:spTree>
    <p:extLst>
      <p:ext uri="{BB962C8B-B14F-4D97-AF65-F5344CB8AC3E}">
        <p14:creationId xmlns:p14="http://schemas.microsoft.com/office/powerpoint/2010/main" val="379536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3E911-00D8-26D7-D113-C43FEA7CC80C}"/>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1597AF89-45A5-127E-AA48-666C3AF7D120}"/>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EA2B057-B84D-C60C-1F06-6F1EEA708986}"/>
              </a:ext>
            </a:extLst>
          </p:cNvPr>
          <p:cNvSpPr>
            <a:spLocks noGrp="1"/>
          </p:cNvSpPr>
          <p:nvPr>
            <p:ph type="title"/>
          </p:nvPr>
        </p:nvSpPr>
        <p:spPr>
          <a:xfrm>
            <a:off x="685800" y="548640"/>
            <a:ext cx="10515600" cy="369332"/>
          </a:xfrm>
        </p:spPr>
        <p:txBody>
          <a:bodyPr/>
          <a:lstStyle/>
          <a:p>
            <a:r>
              <a:rPr lang="en-US" dirty="0">
                <a:solidFill>
                  <a:schemeClr val="tx1"/>
                </a:solidFill>
              </a:rPr>
              <a:t>DIFI Ecosystem Upstream</a:t>
            </a:r>
          </a:p>
        </p:txBody>
      </p:sp>
      <p:grpSp>
        <p:nvGrpSpPr>
          <p:cNvPr id="50" name="Graphic 29">
            <a:extLst>
              <a:ext uri="{FF2B5EF4-FFF2-40B4-BE49-F238E27FC236}">
                <a16:creationId xmlns:a16="http://schemas.microsoft.com/office/drawing/2014/main" id="{B7D21D20-2862-1514-535F-DDEE60A42ABB}"/>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1D466A8C-A967-F176-2D86-737D578DCCEE}"/>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10042D2B-331D-5F8F-BEC9-2664D36D4413}"/>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9294F04A-9C51-480C-C15E-46EAD7364681}"/>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371AEC6E-586A-52C6-64A2-8AE5B61B0F6B}"/>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660AE4C5-D2B3-C98D-1EEF-577571C52392}"/>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61145829-E699-38A5-057C-C738A35ACB64}"/>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ACE9F020-7535-C9FF-3E98-580566B41630}"/>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279945AF-E8CB-7B22-2C6A-498314070796}"/>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F90EC4A4-8A50-88B4-6250-C66D2C8CC2B3}"/>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D939B04C-C9A1-D820-B2EA-E6914888AF51}"/>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B0D57CD1-E152-CD48-BD82-5CAB7D3C5E5F}"/>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A90DFAAC-C266-A274-52B5-9B1D999E79CA}"/>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AA237BD1-7BB4-3D8C-FD2E-D2DC6E98B032}"/>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7B3C4AA8-28EC-C936-9E17-8A51AE213E17}"/>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5B227B85-A475-A5EC-A7CD-D92D09CF46B4}"/>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FEAD3E2A-85D6-6241-DD91-C02C37231E9B}"/>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EE69E920-8E4C-1FEA-DEEF-BCA990199E9B}"/>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3D384902-369E-0E9A-8C6B-3F82F31F118C}"/>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5E17EF9E-010E-97C6-557A-F7796B7D34ED}"/>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DD7F0CAE-A7B4-D69B-5C39-721768497281}"/>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E53BCF83-809B-D576-FD41-C3082746F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5992D514-1E4D-BE6F-83A8-9907E0C90598}"/>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D9FB5000-9F56-A026-2D4E-29B5B145DBFA}"/>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0F6FC412-0D21-DA0E-B0DC-F69177DA79ED}"/>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9BC79D79-736B-BC07-C250-12130E15F88E}"/>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24578F1F-A50E-0AC6-AF63-3BFE35BDCBE4}"/>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9B0F744A-4477-A602-270D-73F588A52381}"/>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9A39F773-CB10-93B9-C026-704D08BF5FDF}"/>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4C77A25C-3C46-1908-932A-D95186B61F3C}"/>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E1F41A5F-6C9C-7EBC-27EE-DEEF7453548D}"/>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259F9245-8D7F-E644-1B05-81BB49DA8658}"/>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3A57F9F6-6A0A-A9D8-CD38-0A64945D59AC}"/>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B6E98557-2C4D-A07A-A932-9514018F9B29}"/>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3244B110-166E-B6DF-D78B-B15321592877}"/>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E70CB18E-78F9-AE35-7972-9D776762F151}"/>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838C3119-D06F-020D-A9BE-961C648B43AA}"/>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DFB1A4C1-1057-F1B5-2694-FD0B0459BDF4}"/>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8F03ABDC-1F2A-ABC1-8420-26990707C720}"/>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0C56FDD6-ABEA-D37E-4F11-66B3496F927A}"/>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D14BE05E-1F9A-6E5B-28B9-B2862D2154B1}"/>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3E4124E9-C80F-79F7-AF78-99E09C86B4F3}"/>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E5A7FAE4-1DA5-423E-5268-B982FE436F8E}"/>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99320940-D542-6684-3B2B-532E33CCF097}"/>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00AF569D-08CA-A2D4-360A-C0D04BF569D8}"/>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3636094B-3B80-61E8-5000-CF9596AD16B3}"/>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F2BD5BDD-8F0C-4369-25FB-BCDE17E50096}"/>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D5E4EC73-B0D5-9B1E-B52A-D5CEA569F333}"/>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F1ADAFA3-37ED-D2B5-CBB1-7ECF75E0F994}"/>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pic>
        <p:nvPicPr>
          <p:cNvPr id="1036" name="Picture 12" descr="How to create a animated wavy curve? - Animation and Rigging - Blender  Artists Community">
            <a:extLst>
              <a:ext uri="{FF2B5EF4-FFF2-40B4-BE49-F238E27FC236}">
                <a16:creationId xmlns:a16="http://schemas.microsoft.com/office/drawing/2014/main" id="{BF90B8EF-A743-6852-D15E-B2345B414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897EB3A5-F620-9D03-ABBA-7DC5C3764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9F53B5AE-AEE4-3102-86DE-325F787A4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79EB61B9-CB3E-BC6A-2701-41A0E1BD2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FCBDD48B-313F-F0E7-9626-B45A1D047477}"/>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DEEEAB12-D1C1-E319-46A1-79468AD752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780A0D5C-3EBC-4585-7839-F97936B095E6}"/>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grpSp>
        <p:nvGrpSpPr>
          <p:cNvPr id="1029" name="Group 1028">
            <a:extLst>
              <a:ext uri="{FF2B5EF4-FFF2-40B4-BE49-F238E27FC236}">
                <a16:creationId xmlns:a16="http://schemas.microsoft.com/office/drawing/2014/main" id="{C31DBE5A-21AC-BDD9-9C88-7D6B1FB1D674}"/>
              </a:ext>
            </a:extLst>
          </p:cNvPr>
          <p:cNvGrpSpPr/>
          <p:nvPr/>
        </p:nvGrpSpPr>
        <p:grpSpPr>
          <a:xfrm>
            <a:off x="8426191" y="5057889"/>
            <a:ext cx="3449515" cy="1035422"/>
            <a:chOff x="8303073" y="4316851"/>
            <a:chExt cx="3449515" cy="1035422"/>
          </a:xfrm>
        </p:grpSpPr>
        <p:pic>
          <p:nvPicPr>
            <p:cNvPr id="1040" name="Picture 16" descr="Satellite Modems | Comtech EF ...">
              <a:extLst>
                <a:ext uri="{FF2B5EF4-FFF2-40B4-BE49-F238E27FC236}">
                  <a16:creationId xmlns:a16="http://schemas.microsoft.com/office/drawing/2014/main" id="{381C8662-0BE3-1FBE-36E2-19C2F0CF3A9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3073" y="4316851"/>
              <a:ext cx="3449515" cy="87202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4F1D83DD-9DAF-24E8-FD63-16160153EC65}"/>
                </a:ext>
              </a:extLst>
            </p:cNvPr>
            <p:cNvSpPr txBox="1"/>
            <p:nvPr/>
          </p:nvSpPr>
          <p:spPr>
            <a:xfrm>
              <a:off x="8670917" y="5106052"/>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grpSp>
      <p:cxnSp>
        <p:nvCxnSpPr>
          <p:cNvPr id="1025" name="Straight Arrow Connector 1024">
            <a:extLst>
              <a:ext uri="{FF2B5EF4-FFF2-40B4-BE49-F238E27FC236}">
                <a16:creationId xmlns:a16="http://schemas.microsoft.com/office/drawing/2014/main" id="{CD45D543-A6C9-D87F-FF2E-2345A9FCD18A}"/>
              </a:ext>
            </a:extLst>
          </p:cNvPr>
          <p:cNvCxnSpPr>
            <a:cxnSpLocks/>
          </p:cNvCxnSpPr>
          <p:nvPr/>
        </p:nvCxnSpPr>
        <p:spPr>
          <a:xfrm flipH="1">
            <a:off x="4525139" y="5637413"/>
            <a:ext cx="627667" cy="271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0207BC7D-0962-2C4E-346E-B3815862DF35}"/>
              </a:ext>
            </a:extLst>
          </p:cNvPr>
          <p:cNvCxnSpPr>
            <a:cxnSpLocks/>
          </p:cNvCxnSpPr>
          <p:nvPr/>
        </p:nvCxnSpPr>
        <p:spPr>
          <a:xfrm flipH="1">
            <a:off x="7613332" y="5667026"/>
            <a:ext cx="775551"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24CEBB56-3523-09A8-DDF5-AAD90FB8A34A}"/>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DDBE2AD4-9DAC-26B7-4964-E56CE60339E0}"/>
              </a:ext>
            </a:extLst>
          </p:cNvPr>
          <p:cNvSpPr txBox="1"/>
          <p:nvPr/>
        </p:nvSpPr>
        <p:spPr>
          <a:xfrm>
            <a:off x="7547983" y="5713653"/>
            <a:ext cx="888601" cy="307777"/>
          </a:xfrm>
          <a:prstGeom prst="rect">
            <a:avLst/>
          </a:prstGeom>
          <a:noFill/>
        </p:spPr>
        <p:txBody>
          <a:bodyPr wrap="square">
            <a:spAutoFit/>
          </a:bodyPr>
          <a:lstStyle/>
          <a:p>
            <a:pPr algn="l"/>
            <a:r>
              <a:rPr lang="en-US" sz="1400" dirty="0"/>
              <a:t>0100101</a:t>
            </a:r>
          </a:p>
        </p:txBody>
      </p:sp>
      <p:sp>
        <p:nvSpPr>
          <p:cNvPr id="1039" name="TextBox 1038">
            <a:extLst>
              <a:ext uri="{FF2B5EF4-FFF2-40B4-BE49-F238E27FC236}">
                <a16:creationId xmlns:a16="http://schemas.microsoft.com/office/drawing/2014/main" id="{9E937AC3-FDE0-915D-5923-F9939644FBE3}"/>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F6A54E55-BD8A-2F15-43D9-B92B601ACD3A}"/>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090AC10D-AAED-C3CC-E89A-5BE510BD9BEF}"/>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3EE60940-6413-FD7C-3D3D-13EEDA7E7842}"/>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F4D46D39-ED24-D179-0C6A-0411823FDE46}"/>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51" name="Picture 22" descr="Tv Generic Blue icon">
            <a:extLst>
              <a:ext uri="{FF2B5EF4-FFF2-40B4-BE49-F238E27FC236}">
                <a16:creationId xmlns:a16="http://schemas.microsoft.com/office/drawing/2014/main" id="{1227F7FA-DB50-AD57-13E9-D4944379C4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7595B4FD-72B6-CF6D-495F-46BBD9F81DBF}"/>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4" name="TextBox 1053">
            <a:extLst>
              <a:ext uri="{FF2B5EF4-FFF2-40B4-BE49-F238E27FC236}">
                <a16:creationId xmlns:a16="http://schemas.microsoft.com/office/drawing/2014/main" id="{81A24A05-0A2F-F186-26DC-7FA3029ACBEA}"/>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C2DC5591-8099-5796-C2B6-EE6091949A35}"/>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8981A9B5-CBFF-8F11-5EE3-439E446A33B8}"/>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A42DBCC2-FAF3-04A5-E352-9454088C7DC7}"/>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36B2A89B-2F25-2360-7DED-009338B1AD65}"/>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4EF3F16-0109-E861-A051-6CFC0D582721}"/>
              </a:ext>
            </a:extLst>
          </p:cNvPr>
          <p:cNvSpPr txBox="1"/>
          <p:nvPr/>
        </p:nvSpPr>
        <p:spPr>
          <a:xfrm>
            <a:off x="5162361" y="1751150"/>
            <a:ext cx="2818906" cy="512389"/>
          </a:xfrm>
          <a:prstGeom prst="rect">
            <a:avLst/>
          </a:prstGeom>
          <a:noFill/>
        </p:spPr>
        <p:txBody>
          <a:bodyPr wrap="square" lIns="0" tIns="0" rIns="0" bIns="0" rtlCol="0">
            <a:noAutofit/>
          </a:bodyPr>
          <a:lstStyle/>
          <a:p>
            <a:pPr algn="l"/>
            <a:r>
              <a:rPr lang="en-US" sz="2000" dirty="0">
                <a:solidFill>
                  <a:schemeClr val="tx1">
                    <a:lumMod val="85000"/>
                    <a:lumOff val="15000"/>
                  </a:schemeClr>
                </a:solidFill>
              </a:rPr>
              <a:t>Network/DIFI Switches</a:t>
            </a:r>
          </a:p>
          <a:p>
            <a:pPr algn="l"/>
            <a:r>
              <a:rPr lang="en-US" sz="2000" dirty="0">
                <a:solidFill>
                  <a:schemeClr val="tx1">
                    <a:lumMod val="85000"/>
                    <a:lumOff val="15000"/>
                  </a:schemeClr>
                </a:solidFill>
              </a:rPr>
              <a:t>Routers</a:t>
            </a:r>
          </a:p>
          <a:p>
            <a:pPr algn="l"/>
            <a:r>
              <a:rPr lang="en-US" sz="2000" dirty="0">
                <a:solidFill>
                  <a:schemeClr val="tx1">
                    <a:lumMod val="85000"/>
                    <a:lumOff val="15000"/>
                  </a:schemeClr>
                </a:solidFill>
              </a:rPr>
              <a:t>Firewalls</a:t>
            </a:r>
          </a:p>
          <a:p>
            <a:pPr algn="l"/>
            <a:r>
              <a:rPr lang="en-US" sz="2000" dirty="0">
                <a:solidFill>
                  <a:schemeClr val="tx1">
                    <a:lumMod val="85000"/>
                    <a:lumOff val="15000"/>
                  </a:schemeClr>
                </a:solidFill>
              </a:rPr>
              <a:t>QoS</a:t>
            </a:r>
          </a:p>
          <a:p>
            <a:pPr algn="l"/>
            <a:r>
              <a:rPr lang="en-US" sz="2000" dirty="0">
                <a:solidFill>
                  <a:schemeClr val="tx1">
                    <a:lumMod val="85000"/>
                    <a:lumOff val="15000"/>
                  </a:schemeClr>
                </a:solidFill>
              </a:rPr>
              <a:t>Security</a:t>
            </a:r>
          </a:p>
        </p:txBody>
      </p:sp>
      <p:grpSp>
        <p:nvGrpSpPr>
          <p:cNvPr id="6" name="Group 5">
            <a:extLst>
              <a:ext uri="{FF2B5EF4-FFF2-40B4-BE49-F238E27FC236}">
                <a16:creationId xmlns:a16="http://schemas.microsoft.com/office/drawing/2014/main" id="{5BD961CF-6C63-807A-A897-9FF8FC812B2F}"/>
              </a:ext>
            </a:extLst>
          </p:cNvPr>
          <p:cNvGrpSpPr/>
          <p:nvPr/>
        </p:nvGrpSpPr>
        <p:grpSpPr>
          <a:xfrm>
            <a:off x="5431762" y="5013543"/>
            <a:ext cx="1881731" cy="1203968"/>
            <a:chOff x="5437833" y="3605742"/>
            <a:chExt cx="2266099" cy="1454080"/>
          </a:xfrm>
        </p:grpSpPr>
        <p:pic>
          <p:nvPicPr>
            <p:cNvPr id="7" name="Picture 10" descr="The six different types of cloud briefly introduced">
              <a:extLst>
                <a:ext uri="{FF2B5EF4-FFF2-40B4-BE49-F238E27FC236}">
                  <a16:creationId xmlns:a16="http://schemas.microsoft.com/office/drawing/2014/main" id="{0ED4D11E-43E3-FF5D-E5D5-627BF2403E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89A366-FFC9-AB78-E87E-2F897DD29AAF}"/>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Public or Private Core Network</a:t>
              </a:r>
            </a:p>
          </p:txBody>
        </p:sp>
      </p:grpSp>
      <p:pic>
        <p:nvPicPr>
          <p:cNvPr id="5" name="Picture 4">
            <a:extLst>
              <a:ext uri="{FF2B5EF4-FFF2-40B4-BE49-F238E27FC236}">
                <a16:creationId xmlns:a16="http://schemas.microsoft.com/office/drawing/2014/main" id="{53F92C90-143C-1D03-96BD-FEE61AD2BB75}"/>
              </a:ext>
            </a:extLst>
          </p:cNvPr>
          <p:cNvPicPr>
            <a:picLocks noChangeAspect="1"/>
          </p:cNvPicPr>
          <p:nvPr/>
        </p:nvPicPr>
        <p:blipFill>
          <a:blip r:embed="rId11"/>
          <a:stretch>
            <a:fillRect/>
          </a:stretch>
        </p:blipFill>
        <p:spPr>
          <a:xfrm>
            <a:off x="5972883" y="3354689"/>
            <a:ext cx="762106" cy="2229161"/>
          </a:xfrm>
          <a:prstGeom prst="rect">
            <a:avLst/>
          </a:prstGeom>
        </p:spPr>
      </p:pic>
    </p:spTree>
    <p:extLst>
      <p:ext uri="{BB962C8B-B14F-4D97-AF65-F5344CB8AC3E}">
        <p14:creationId xmlns:p14="http://schemas.microsoft.com/office/powerpoint/2010/main" val="4068063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A896-2430-E70E-08C7-B599ED0689E4}"/>
              </a:ext>
            </a:extLst>
          </p:cNvPr>
          <p:cNvSpPr>
            <a:spLocks noGrp="1"/>
          </p:cNvSpPr>
          <p:nvPr>
            <p:ph type="title"/>
          </p:nvPr>
        </p:nvSpPr>
        <p:spPr/>
        <p:txBody>
          <a:bodyPr/>
          <a:lstStyle/>
          <a:p>
            <a:r>
              <a:rPr lang="en-US" dirty="0"/>
              <a:t>Network Test and Validation</a:t>
            </a:r>
          </a:p>
        </p:txBody>
      </p:sp>
      <p:sp>
        <p:nvSpPr>
          <p:cNvPr id="4" name="Footer Placeholder 3">
            <a:extLst>
              <a:ext uri="{FF2B5EF4-FFF2-40B4-BE49-F238E27FC236}">
                <a16:creationId xmlns:a16="http://schemas.microsoft.com/office/drawing/2014/main" id="{933C1660-B4FA-3198-5DBE-3F8E45DAB5D2}"/>
              </a:ext>
            </a:extLst>
          </p:cNvPr>
          <p:cNvSpPr>
            <a:spLocks noGrp="1"/>
          </p:cNvSpPr>
          <p:nvPr>
            <p:ph type="ftr" sz="quarter" idx="33"/>
          </p:nvPr>
        </p:nvSpPr>
        <p:spPr/>
        <p:txBody>
          <a:bodyPr/>
          <a:lstStyle/>
          <a:p>
            <a:r>
              <a:rPr lang="en-US"/>
              <a:t>UXM Portfolio Overview</a:t>
            </a:r>
          </a:p>
        </p:txBody>
      </p:sp>
      <p:pic>
        <p:nvPicPr>
          <p:cNvPr id="6" name="Picture 5" descr="A diagram of a network infrastructure&#10;&#10;AI-generated content may be incorrect.">
            <a:extLst>
              <a:ext uri="{FF2B5EF4-FFF2-40B4-BE49-F238E27FC236}">
                <a16:creationId xmlns:a16="http://schemas.microsoft.com/office/drawing/2014/main" id="{5BD23F22-CA82-95EB-EA24-8091FF3F9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184" y="1506901"/>
            <a:ext cx="7772400" cy="4409267"/>
          </a:xfrm>
          <a:prstGeom prst="rect">
            <a:avLst/>
          </a:prstGeom>
        </p:spPr>
      </p:pic>
    </p:spTree>
    <p:extLst>
      <p:ext uri="{BB962C8B-B14F-4D97-AF65-F5344CB8AC3E}">
        <p14:creationId xmlns:p14="http://schemas.microsoft.com/office/powerpoint/2010/main" val="385600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2033A-2736-FD5E-B896-D8A4A673EB7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6388D9F-2D43-EDFC-63B3-F055276B04D9}"/>
              </a:ext>
            </a:extLst>
          </p:cNvPr>
          <p:cNvSpPr>
            <a:spLocks noGrp="1"/>
          </p:cNvSpPr>
          <p:nvPr>
            <p:ph type="title"/>
          </p:nvPr>
        </p:nvSpPr>
        <p:spPr>
          <a:xfrm>
            <a:off x="685800" y="548640"/>
            <a:ext cx="10515600" cy="369332"/>
          </a:xfrm>
        </p:spPr>
        <p:txBody>
          <a:bodyPr/>
          <a:lstStyle/>
          <a:p>
            <a:r>
              <a:rPr lang="en-US">
                <a:solidFill>
                  <a:schemeClr val="tx1"/>
                </a:solidFill>
                <a:cs typeface="Arial"/>
              </a:rPr>
              <a:t>Traditional Satellite Headend Solutions</a:t>
            </a:r>
          </a:p>
        </p:txBody>
      </p:sp>
      <p:pic>
        <p:nvPicPr>
          <p:cNvPr id="13" name="Picture 4" descr="Digital CATV Headend Equipment">
            <a:extLst>
              <a:ext uri="{FF2B5EF4-FFF2-40B4-BE49-F238E27FC236}">
                <a16:creationId xmlns:a16="http://schemas.microsoft.com/office/drawing/2014/main" id="{26DFA892-C5EC-7B54-64A9-A7869DF4B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24" y="2075794"/>
            <a:ext cx="5000297" cy="31450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atellite Communications (SATCOM) | Article | The United States Army">
            <a:extLst>
              <a:ext uri="{FF2B5EF4-FFF2-40B4-BE49-F238E27FC236}">
                <a16:creationId xmlns:a16="http://schemas.microsoft.com/office/drawing/2014/main" id="{94F7CA4E-6527-727D-D3F6-22A7271DA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043" y="1266411"/>
            <a:ext cx="5489158" cy="23345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715 Military Satellite Communications Stock Photos, High-Res Pictures, and  Images - Getty Images">
            <a:extLst>
              <a:ext uri="{FF2B5EF4-FFF2-40B4-BE49-F238E27FC236}">
                <a16:creationId xmlns:a16="http://schemas.microsoft.com/office/drawing/2014/main" id="{FE38AF26-C921-17AC-792D-EB401EE249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844" y="3942184"/>
            <a:ext cx="3841197" cy="25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14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01D02-85E7-A732-CCE1-CC70101ABCC0}"/>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7E6D6774-A4B7-4EB0-41F0-18CDD56748B7}"/>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aphic 29">
            <a:extLst>
              <a:ext uri="{FF2B5EF4-FFF2-40B4-BE49-F238E27FC236}">
                <a16:creationId xmlns:a16="http://schemas.microsoft.com/office/drawing/2014/main" id="{FC50EF70-88C1-F22C-F4B1-07F1417FEE6F}"/>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9547B5AA-17BA-F27D-390B-A8EF60196015}"/>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1B7C495F-2BE4-B5E6-929F-5BE493A2CD1C}"/>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F7A05824-38E7-1C92-89BB-F28CD5C10AF3}"/>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077676CA-9EC7-3C13-05DD-230EF53F49BD}"/>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B9E3E6A3-B02C-BE27-B08D-4E80B93E21D0}"/>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F4FCC509-5DD3-0D8F-42B2-2F795925379D}"/>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C79C2A1C-4150-87AE-15D3-EE0157C4106C}"/>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40E024B3-1D12-3579-76F7-8532D7FD6CA7}"/>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159CE297-6B2D-A577-78B7-C37EFD5D9A04}"/>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1B6F46D7-DDEA-97B7-0FFE-6B54B4916EA2}"/>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5761B3E8-01B4-79A2-D518-359D55EE6FA6}"/>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80CA95CE-E832-2406-EC70-CB401C45C7A9}"/>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F473D63A-0FAD-7D92-931D-FBFFE8727FF4}"/>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14E681B7-D750-8562-D3F1-27575D8CF691}"/>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A433C9AC-1020-21CC-45C6-3A967BFB07B7}"/>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61A43965-8570-EDE0-371E-DA802AFCCBBF}"/>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49995952-6343-FD7E-980C-2204F0DB4546}"/>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96CBF924-DD15-7228-16A4-84F7EECEA1AE}"/>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97ED5009-BAE7-59C1-694F-E1DCB335BBEB}"/>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87EBAA4D-35FE-6DA8-1320-E829CB0E445B}"/>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436A6AD1-55FD-F3E8-97BD-AF6C6DF7B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23F35682-F10E-363F-5CDC-57CF96868709}"/>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982FB2CC-81FC-BF71-538A-F05908B7C04A}"/>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691FFCE2-0B1B-825D-729C-7E5AA4E8B5FD}"/>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894E5B92-8623-40C5-2864-B9D54B2CC11D}"/>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35935245-DFAB-2703-6FC7-BF47EE19F44D}"/>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BB01A253-5183-8FC2-BF73-13EF86A09B5A}"/>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773C090B-CF2B-17A3-DA34-83B97F094FF4}"/>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6D2191E6-2205-2331-C369-47E088466C69}"/>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B0B58285-9069-8A40-D2C3-9C7DEE91C91B}"/>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8D5DEDD5-9AAC-A2A8-6B5A-6DDD9228FE28}"/>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EB8FA297-16F6-16C2-D6C0-935BCC1A0AAE}"/>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B80F3602-80A9-88C5-9CD5-C60776D18E68}"/>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6936F9D9-392B-8029-CB70-F687619351A4}"/>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C94B51E8-9DC0-6E51-29BC-B0494CA7B536}"/>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24482A7F-CF8F-0A65-A5FF-47A93653E8C9}"/>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B81799F0-6CDE-E4F7-09F9-FBED12B0416B}"/>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6374DE95-F803-1AD6-0DC7-5F2D1BD6592B}"/>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7A72AA83-82AC-84E7-3813-14F3501606B8}"/>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A7564E70-0536-7590-3367-0782689C1049}"/>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76261CDA-D634-84D3-C117-37690DC02B5D}"/>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E8498AD4-DA21-E929-9B48-2BD6B42A88F2}"/>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BFB73E85-E8BE-52DE-B049-11E504530C75}"/>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6C5ED895-EA86-F05C-388E-B5E67F93BFBD}"/>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33564022-CC5F-0974-EC13-053424BCD553}"/>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5A50EB66-6FC8-29A9-6264-D7C231FD6A7D}"/>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4AA8C9F8-F6E7-4480-5131-1F86EBAF995E}"/>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F40A3DBB-6FCB-A08F-1037-752CAEE2DA6F}"/>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FA034D33-40B6-894F-F305-3D2EAEF73636}"/>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0BC96BC1-C04E-BEAE-66E1-53F757E1A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A9B6DF2D-30D9-8CBB-AE0F-26EA307F9BE9}"/>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Public or Private Core Network</a:t>
              </a:r>
            </a:p>
          </p:txBody>
        </p:sp>
      </p:grpSp>
      <p:pic>
        <p:nvPicPr>
          <p:cNvPr id="1036" name="Picture 12" descr="How to create a animated wavy curve? - Animation and Rigging - Blender  Artists Community">
            <a:extLst>
              <a:ext uri="{FF2B5EF4-FFF2-40B4-BE49-F238E27FC236}">
                <a16:creationId xmlns:a16="http://schemas.microsoft.com/office/drawing/2014/main" id="{6ACD24B9-13EE-E16B-EBB5-B8FC9DFC3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3358E6D3-27F6-267B-91C2-90CA49900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176DBEC8-5B8A-DDE6-3D75-93CCE7E69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ED62671A-1D8B-7D4D-DE8B-71D7C5A02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32A905A5-DFCA-3261-794A-635EBEC36A0D}"/>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A23EB164-3121-8EC2-3349-E92840C36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16758BDD-7C9B-A8E0-FF8B-7EA9E8D3BAE3}"/>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grpSp>
        <p:nvGrpSpPr>
          <p:cNvPr id="1029" name="Group 1028">
            <a:extLst>
              <a:ext uri="{FF2B5EF4-FFF2-40B4-BE49-F238E27FC236}">
                <a16:creationId xmlns:a16="http://schemas.microsoft.com/office/drawing/2014/main" id="{AB0B0725-5AD7-733D-4FDB-FBC6182E429D}"/>
              </a:ext>
            </a:extLst>
          </p:cNvPr>
          <p:cNvGrpSpPr/>
          <p:nvPr/>
        </p:nvGrpSpPr>
        <p:grpSpPr>
          <a:xfrm>
            <a:off x="8426191" y="5057889"/>
            <a:ext cx="3449515" cy="1035422"/>
            <a:chOff x="8303073" y="4316851"/>
            <a:chExt cx="3449515" cy="1035422"/>
          </a:xfrm>
        </p:grpSpPr>
        <p:pic>
          <p:nvPicPr>
            <p:cNvPr id="1040" name="Picture 16" descr="Satellite Modems | Comtech EF ...">
              <a:extLst>
                <a:ext uri="{FF2B5EF4-FFF2-40B4-BE49-F238E27FC236}">
                  <a16:creationId xmlns:a16="http://schemas.microsoft.com/office/drawing/2014/main" id="{2495C078-10BD-B404-4D7B-F206F470CA1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3073" y="4316851"/>
              <a:ext cx="3449515" cy="87202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E1474D72-8A25-92D0-E215-8F90861D7C20}"/>
                </a:ext>
              </a:extLst>
            </p:cNvPr>
            <p:cNvSpPr txBox="1"/>
            <p:nvPr/>
          </p:nvSpPr>
          <p:spPr>
            <a:xfrm>
              <a:off x="8670917" y="5106052"/>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grpSp>
      <p:cxnSp>
        <p:nvCxnSpPr>
          <p:cNvPr id="1025" name="Straight Arrow Connector 1024">
            <a:extLst>
              <a:ext uri="{FF2B5EF4-FFF2-40B4-BE49-F238E27FC236}">
                <a16:creationId xmlns:a16="http://schemas.microsoft.com/office/drawing/2014/main" id="{81274CC4-1954-14EB-8275-3A3671573A51}"/>
              </a:ext>
            </a:extLst>
          </p:cNvPr>
          <p:cNvCxnSpPr/>
          <p:nvPr/>
        </p:nvCxnSpPr>
        <p:spPr>
          <a:xfrm>
            <a:off x="4409552" y="5612812"/>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0BF46866-BBD3-A140-F4EF-813E50B42C5E}"/>
              </a:ext>
            </a:extLst>
          </p:cNvPr>
          <p:cNvCxnSpPr/>
          <p:nvPr/>
        </p:nvCxnSpPr>
        <p:spPr>
          <a:xfrm>
            <a:off x="7533220" y="5661459"/>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F06FC646-73B0-B694-4EDB-2454F0DAB443}"/>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F1DF51D8-3F48-49DB-5E7A-1D2B5E38E8F9}"/>
              </a:ext>
            </a:extLst>
          </p:cNvPr>
          <p:cNvSpPr txBox="1"/>
          <p:nvPr/>
        </p:nvSpPr>
        <p:spPr>
          <a:xfrm>
            <a:off x="7533220" y="5687237"/>
            <a:ext cx="888601" cy="307777"/>
          </a:xfrm>
          <a:prstGeom prst="rect">
            <a:avLst/>
          </a:prstGeom>
          <a:noFill/>
        </p:spPr>
        <p:txBody>
          <a:bodyPr wrap="square">
            <a:spAutoFit/>
          </a:bodyPr>
          <a:lstStyle/>
          <a:p>
            <a:pPr algn="l"/>
            <a:r>
              <a:rPr lang="en-US" sz="1400"/>
              <a:t>0100101</a:t>
            </a:r>
          </a:p>
        </p:txBody>
      </p:sp>
      <p:sp>
        <p:nvSpPr>
          <p:cNvPr id="1039" name="TextBox 1038">
            <a:extLst>
              <a:ext uri="{FF2B5EF4-FFF2-40B4-BE49-F238E27FC236}">
                <a16:creationId xmlns:a16="http://schemas.microsoft.com/office/drawing/2014/main" id="{4AF39D52-A53F-BBDB-1119-DF9BC3AE3C74}"/>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F9BFBAD1-4816-87EB-5B95-3D2D97D63170}"/>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C04F6FF4-540E-2125-09BC-FED23B93FDA8}"/>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4A373D8F-D09D-3F43-6821-93F68E75815C}"/>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3D84648D-CF2B-55EA-3DD6-CFE33AC27B98}"/>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6748F0C3-4284-8691-37B7-29B2DFFF6535}"/>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A89141DB-6F5D-529B-C285-EE9A8D31D0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4A138426-0E2B-925A-1B59-E069199B161B}"/>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7045E769-3F12-174D-A542-2965655F7227}"/>
              </a:ext>
            </a:extLst>
          </p:cNvPr>
          <p:cNvSpPr>
            <a:spLocks noChangeAspect="1" noChangeArrowheads="1"/>
          </p:cNvSpPr>
          <p:nvPr/>
        </p:nvSpPr>
        <p:spPr bwMode="auto">
          <a:xfrm>
            <a:off x="6043617" y="4194860"/>
            <a:ext cx="1120028" cy="11200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b="1" dirty="0"/>
              <a:t>10</a:t>
            </a:r>
            <a:r>
              <a:rPr lang="en-US" dirty="0"/>
              <a:t>KM</a:t>
            </a:r>
          </a:p>
        </p:txBody>
      </p:sp>
      <p:sp>
        <p:nvSpPr>
          <p:cNvPr id="1054" name="TextBox 1053">
            <a:extLst>
              <a:ext uri="{FF2B5EF4-FFF2-40B4-BE49-F238E27FC236}">
                <a16:creationId xmlns:a16="http://schemas.microsoft.com/office/drawing/2014/main" id="{B78E6B5B-A087-66C9-21ED-25FB46C57A0B}"/>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2B38F500-768F-2192-A4EA-FA5F80A7F8FC}"/>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ADEE0366-ECD9-2EEA-B1AA-AF2A1D6A2F3F}"/>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891000DD-A824-2CB9-2614-14A7993C47C2}"/>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3FFDE2EC-F445-FAEE-8BAA-3CA7EF59B5E5}"/>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8">
            <a:extLst>
              <a:ext uri="{FF2B5EF4-FFF2-40B4-BE49-F238E27FC236}">
                <a16:creationId xmlns:a16="http://schemas.microsoft.com/office/drawing/2014/main" id="{0E837891-D010-E0FC-D2B3-FD761F5449EC}"/>
              </a:ext>
            </a:extLst>
          </p:cNvPr>
          <p:cNvSpPr txBox="1">
            <a:spLocks/>
          </p:cNvSpPr>
          <p:nvPr/>
        </p:nvSpPr>
        <p:spPr bwMode="auto">
          <a:xfrm>
            <a:off x="838200" y="501913"/>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dirty="0">
                <a:solidFill>
                  <a:schemeClr val="tx1"/>
                </a:solidFill>
              </a:rPr>
              <a:t>DIFI Ecosystem</a:t>
            </a:r>
          </a:p>
        </p:txBody>
      </p:sp>
      <p:cxnSp>
        <p:nvCxnSpPr>
          <p:cNvPr id="5" name="Straight Connector 4">
            <a:extLst>
              <a:ext uri="{FF2B5EF4-FFF2-40B4-BE49-F238E27FC236}">
                <a16:creationId xmlns:a16="http://schemas.microsoft.com/office/drawing/2014/main" id="{E1F5FCB3-F1BA-9436-F01D-26F5385AAA81}"/>
              </a:ext>
            </a:extLst>
          </p:cNvPr>
          <p:cNvCxnSpPr>
            <a:cxnSpLocks/>
          </p:cNvCxnSpPr>
          <p:nvPr/>
        </p:nvCxnSpPr>
        <p:spPr>
          <a:xfrm>
            <a:off x="6815138" y="4351739"/>
            <a:ext cx="2112723" cy="0"/>
          </a:xfrm>
          <a:prstGeom prst="line">
            <a:avLst/>
          </a:prstGeom>
          <a:ln w="19050">
            <a:solidFill>
              <a:schemeClr val="tx1">
                <a:lumMod val="75000"/>
                <a:lumOff val="2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00DF3A-DFD0-BA23-C085-8E0F2344ABDD}"/>
              </a:ext>
            </a:extLst>
          </p:cNvPr>
          <p:cNvCxnSpPr>
            <a:cxnSpLocks/>
          </p:cNvCxnSpPr>
          <p:nvPr/>
        </p:nvCxnSpPr>
        <p:spPr>
          <a:xfrm flipH="1">
            <a:off x="3819029" y="4360548"/>
            <a:ext cx="2155735" cy="8792"/>
          </a:xfrm>
          <a:prstGeom prst="line">
            <a:avLst/>
          </a:prstGeom>
          <a:ln w="19050">
            <a:solidFill>
              <a:schemeClr val="tx1">
                <a:lumMod val="75000"/>
                <a:lumOff val="25000"/>
              </a:schemeClr>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602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E5C9C-59E6-925D-B16A-8726E88908DA}"/>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79AA7EDF-587F-8851-8D39-9909AFF30E00}"/>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6081893A-764A-17FA-1B05-7D74550E8B1E}"/>
              </a:ext>
            </a:extLst>
          </p:cNvPr>
          <p:cNvSpPr>
            <a:spLocks noGrp="1"/>
          </p:cNvSpPr>
          <p:nvPr>
            <p:ph type="title"/>
          </p:nvPr>
        </p:nvSpPr>
        <p:spPr>
          <a:xfrm>
            <a:off x="838200" y="520446"/>
            <a:ext cx="10515600" cy="369332"/>
          </a:xfrm>
        </p:spPr>
        <p:txBody>
          <a:bodyPr/>
          <a:lstStyle/>
          <a:p>
            <a:r>
              <a:rPr lang="en-US" dirty="0">
                <a:solidFill>
                  <a:schemeClr val="tx1"/>
                </a:solidFill>
              </a:rPr>
              <a:t>DIFI Ecosystem– Network Impairments</a:t>
            </a:r>
          </a:p>
        </p:txBody>
      </p:sp>
      <p:grpSp>
        <p:nvGrpSpPr>
          <p:cNvPr id="50" name="Graphic 29">
            <a:extLst>
              <a:ext uri="{FF2B5EF4-FFF2-40B4-BE49-F238E27FC236}">
                <a16:creationId xmlns:a16="http://schemas.microsoft.com/office/drawing/2014/main" id="{D9A65DA7-C43E-1BA0-F90A-4E8777863D9C}"/>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1F7468CE-318C-7184-3690-694110B65627}"/>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231FF690-92AD-167B-37DE-001E66EAB42F}"/>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C0E922EB-7D97-E567-CC37-4B4460B7AFBB}"/>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2B7CDA43-6026-1967-CE18-7BD448E701A0}"/>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43201DEB-B981-94BE-D7B6-3C34F03D9ADA}"/>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9ACE6A9B-9688-DC22-5055-0C6B438CC569}"/>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FD107343-B91C-0B5E-9BE6-96F40F8C55EC}"/>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C7F93A96-0E0F-8EE0-0721-86404E675A5E}"/>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5D6698AC-7196-68D5-9925-FFFA83344EC0}"/>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29E103A1-5C6E-DAC4-6176-C590C5132086}"/>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00D6776C-D12B-D0D0-0F0B-BA2834ED250A}"/>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5CC1153B-AD95-E350-CD97-842184D5F908}"/>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B4745B4D-1375-C971-1856-5BD19A73A5DE}"/>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93E66123-E606-5100-A3E4-CF34BEE9E604}"/>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700A4114-0734-9573-15E8-7C789A6EA103}"/>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9BC667A3-DE77-A794-A445-EA40A815411F}"/>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6D9E73A6-55DE-8151-C2BE-83CA5253A079}"/>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3EE8A592-4798-7186-BB41-6AE93EC33A87}"/>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50324AE2-B73E-7752-3CBD-130523ACA20F}"/>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F274DBE9-AA73-E504-284D-E7C31CDD83B3}"/>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99899CFF-9D51-3317-B94C-84B67615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319D7D6A-B9D0-841C-7D1D-49B3FBE24700}"/>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136E1919-044D-18E9-F707-26E747DD601D}"/>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AE18B8B7-822C-F59A-E669-83BA8D82C4CB}"/>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4D1C69C4-FCC1-26F9-87D9-7A7FA8C7C6DF}"/>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81B5B67F-3DD1-BCE4-4C06-27E59927D063}"/>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BBF36D8D-C267-A515-380C-3EC3D2A3DA43}"/>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7052DB8D-BDFF-3B14-9F6C-9ABB7786886E}"/>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BA885736-5D56-A3BD-33B3-5A7EFB8E5630}"/>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B70E6C4C-ED15-8300-1E8D-2ADBE0ADE603}"/>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3DB1A60C-1529-B07F-678E-C9AFA449C92B}"/>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94D77334-3DFB-1506-E060-4C3B2950BE61}"/>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3A23B72D-8FE0-4C7C-C374-70B2BA7354F6}"/>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8B44C45F-A113-D134-3727-365DD6FD9D22}"/>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F59E2D6D-FD46-7558-7F14-28E5B9157F72}"/>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D6F88B90-C447-FD4B-D25E-034089789ECB}"/>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6068681D-49BC-B07F-DC1E-3DA39A78D45E}"/>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7FAE15F7-5A2A-230B-8588-CD3F122D44CC}"/>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68566E18-F67C-1C6F-BCC2-E4460A815881}"/>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87B67AA6-4601-04D7-528A-492A8C946188}"/>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F494DADD-1135-23D8-2CC4-5FFEAFFB7487}"/>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071D4988-5BC9-FF46-8A72-25B71C1B57F3}"/>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80AD2A51-871F-3593-183E-D8515A78CC8F}"/>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3E966266-1702-491C-720A-2E8A145CDA71}"/>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8A724D99-C6F6-A47B-2883-CC7CDB9C7F1E}"/>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EFBA73D1-A7F5-563A-EB5E-05D92DF0429E}"/>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C7D4A66C-9836-489C-6D93-77386BAF1173}"/>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8C5EF66D-E4B4-62F4-DE23-070279DC0F52}"/>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pic>
        <p:nvPicPr>
          <p:cNvPr id="1036" name="Picture 12" descr="How to create a animated wavy curve? - Animation and Rigging - Blender  Artists Community">
            <a:extLst>
              <a:ext uri="{FF2B5EF4-FFF2-40B4-BE49-F238E27FC236}">
                <a16:creationId xmlns:a16="http://schemas.microsoft.com/office/drawing/2014/main" id="{85C92643-8423-2482-A116-0C5EA4C2B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FD123CE9-D03A-94C3-DF4F-B8D6FC86B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9C6FE8E1-0305-156B-9CDE-04CF3246C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046273EC-FD3A-A9CE-6188-028770E8C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22835271-EB82-42BC-9CF5-231BD86082C4}"/>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9490347D-58FB-FC2D-89C1-7272239DB3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3383874A-5101-ED0F-4FA6-0883E9C8E522}"/>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grpSp>
        <p:nvGrpSpPr>
          <p:cNvPr id="1029" name="Group 1028">
            <a:extLst>
              <a:ext uri="{FF2B5EF4-FFF2-40B4-BE49-F238E27FC236}">
                <a16:creationId xmlns:a16="http://schemas.microsoft.com/office/drawing/2014/main" id="{9DA1A82D-289A-AB62-E1D2-FA64FF79104D}"/>
              </a:ext>
            </a:extLst>
          </p:cNvPr>
          <p:cNvGrpSpPr/>
          <p:nvPr/>
        </p:nvGrpSpPr>
        <p:grpSpPr>
          <a:xfrm>
            <a:off x="8388883" y="5007369"/>
            <a:ext cx="3449515" cy="1035422"/>
            <a:chOff x="8303073" y="4316851"/>
            <a:chExt cx="3449515" cy="1035422"/>
          </a:xfrm>
        </p:grpSpPr>
        <p:pic>
          <p:nvPicPr>
            <p:cNvPr id="1040" name="Picture 16" descr="Satellite Modems | Comtech EF ...">
              <a:extLst>
                <a:ext uri="{FF2B5EF4-FFF2-40B4-BE49-F238E27FC236}">
                  <a16:creationId xmlns:a16="http://schemas.microsoft.com/office/drawing/2014/main" id="{1ECBFD87-169E-DBD4-B7D7-0BCA94297B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3073" y="4316851"/>
              <a:ext cx="3449515" cy="87202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3512A944-8C05-EF07-668E-D32692C1D084}"/>
                </a:ext>
              </a:extLst>
            </p:cNvPr>
            <p:cNvSpPr txBox="1"/>
            <p:nvPr/>
          </p:nvSpPr>
          <p:spPr>
            <a:xfrm>
              <a:off x="8670917" y="5106052"/>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grpSp>
      <p:cxnSp>
        <p:nvCxnSpPr>
          <p:cNvPr id="1025" name="Straight Arrow Connector 1024">
            <a:extLst>
              <a:ext uri="{FF2B5EF4-FFF2-40B4-BE49-F238E27FC236}">
                <a16:creationId xmlns:a16="http://schemas.microsoft.com/office/drawing/2014/main" id="{241C983F-2A8C-AE6A-EA84-EC14A33FA8A9}"/>
              </a:ext>
            </a:extLst>
          </p:cNvPr>
          <p:cNvCxnSpPr/>
          <p:nvPr/>
        </p:nvCxnSpPr>
        <p:spPr>
          <a:xfrm>
            <a:off x="4409552" y="5612812"/>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F1D0A31A-A0B2-F3DE-AE42-C65664C67467}"/>
              </a:ext>
            </a:extLst>
          </p:cNvPr>
          <p:cNvCxnSpPr/>
          <p:nvPr/>
        </p:nvCxnSpPr>
        <p:spPr>
          <a:xfrm>
            <a:off x="7533220" y="5661459"/>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BAE19A38-6031-C079-EC76-069E2BFFE2F7}"/>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2B805A55-3AD2-99FA-1A09-D4D46DCC8733}"/>
              </a:ext>
            </a:extLst>
          </p:cNvPr>
          <p:cNvSpPr txBox="1"/>
          <p:nvPr/>
        </p:nvSpPr>
        <p:spPr>
          <a:xfrm>
            <a:off x="7533220" y="5687237"/>
            <a:ext cx="888601" cy="307777"/>
          </a:xfrm>
          <a:prstGeom prst="rect">
            <a:avLst/>
          </a:prstGeom>
          <a:noFill/>
        </p:spPr>
        <p:txBody>
          <a:bodyPr wrap="square">
            <a:spAutoFit/>
          </a:bodyPr>
          <a:lstStyle/>
          <a:p>
            <a:pPr algn="l"/>
            <a:r>
              <a:rPr lang="en-US" sz="1400"/>
              <a:t>0100101</a:t>
            </a:r>
          </a:p>
        </p:txBody>
      </p:sp>
      <p:sp>
        <p:nvSpPr>
          <p:cNvPr id="1039" name="TextBox 1038">
            <a:extLst>
              <a:ext uri="{FF2B5EF4-FFF2-40B4-BE49-F238E27FC236}">
                <a16:creationId xmlns:a16="http://schemas.microsoft.com/office/drawing/2014/main" id="{5667744E-2E99-308E-292E-789488A58928}"/>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9D524564-81A6-3719-967F-6EB9495227F1}"/>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B3FB35C1-6DB7-CF97-339E-C242C4380F51}"/>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35C66A28-D782-7202-B5E1-6D6920DDD07E}"/>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B0C619DF-BC3A-2977-FF5A-D530E27E742C}"/>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662A9F2F-49BF-9FF4-29E1-5ECBD9002AF8}"/>
              </a:ext>
            </a:extLst>
          </p:cNvPr>
          <p:cNvSpPr>
            <a:spLocks noChangeAspect="1" noChangeArrowheads="1"/>
          </p:cNvSpPr>
          <p:nvPr/>
        </p:nvSpPr>
        <p:spPr bwMode="auto">
          <a:xfrm>
            <a:off x="5489932" y="43443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51" name="Picture 22" descr="Tv Generic Blue icon">
            <a:extLst>
              <a:ext uri="{FF2B5EF4-FFF2-40B4-BE49-F238E27FC236}">
                <a16:creationId xmlns:a16="http://schemas.microsoft.com/office/drawing/2014/main" id="{A5E9C9E9-3229-3BB7-B24D-A1DD5B43D3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C2143FDA-367C-5AD9-57B4-648F581A8100}"/>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623D7107-BD1D-A420-1D0A-118DB5525177}"/>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TextBox 1053">
            <a:extLst>
              <a:ext uri="{FF2B5EF4-FFF2-40B4-BE49-F238E27FC236}">
                <a16:creationId xmlns:a16="http://schemas.microsoft.com/office/drawing/2014/main" id="{2048FBF9-B014-A6DF-F42F-CA86EA8669B3}"/>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38EF05C4-DF41-56E8-B1EC-610F233F957C}"/>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CA0AB9D4-4A8B-E421-9552-B9DCD74B46A0}"/>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56715BA9-0EEC-11FA-0045-1FBB14AFB251}"/>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FDB6D454-78A7-1C17-D8B0-FFF095C78070}"/>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0066FE7-8029-0FB2-1E03-E40DF05FB0EE}"/>
              </a:ext>
            </a:extLst>
          </p:cNvPr>
          <p:cNvPicPr/>
          <p:nvPr/>
        </p:nvPicPr>
        <p:blipFill rotWithShape="1">
          <a:blip r:embed="rId11" cstate="print">
            <a:extLst>
              <a:ext uri="{28A0092B-C50C-407E-A947-70E740481C1C}">
                <a14:useLocalDpi xmlns:a14="http://schemas.microsoft.com/office/drawing/2010/main" val="0"/>
              </a:ext>
            </a:extLst>
          </a:blip>
          <a:srcRect l="4647" t="21645" b="14623"/>
          <a:stretch/>
        </p:blipFill>
        <p:spPr bwMode="auto">
          <a:xfrm>
            <a:off x="5119072" y="4807176"/>
            <a:ext cx="2811313" cy="1675846"/>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32E8313-F130-B5F8-702E-537898AF3077}"/>
              </a:ext>
            </a:extLst>
          </p:cNvPr>
          <p:cNvSpPr txBox="1"/>
          <p:nvPr/>
        </p:nvSpPr>
        <p:spPr>
          <a:xfrm>
            <a:off x="3000375" y="742950"/>
            <a:ext cx="0" cy="0"/>
          </a:xfrm>
          <a:prstGeom prst="rect">
            <a:avLst/>
          </a:prstGeom>
          <a:noFill/>
        </p:spPr>
        <p:txBody>
          <a:bodyPr wrap="none" lIns="0" tIns="0" rIns="0" bIns="0" rtlCol="0">
            <a:noAutofit/>
          </a:bodyPr>
          <a:lstStyle/>
          <a:p>
            <a:pPr algn="l"/>
            <a:endParaRPr lang="en-US" dirty="0" err="1">
              <a:solidFill>
                <a:schemeClr val="tx1">
                  <a:lumMod val="85000"/>
                  <a:lumOff val="15000"/>
                </a:schemeClr>
              </a:solidFill>
            </a:endParaRPr>
          </a:p>
        </p:txBody>
      </p:sp>
      <p:sp>
        <p:nvSpPr>
          <p:cNvPr id="4" name="AutoShape 26" descr="Military Star Vector Art, Icons, and Graphics for Free Download">
            <a:extLst>
              <a:ext uri="{FF2B5EF4-FFF2-40B4-BE49-F238E27FC236}">
                <a16:creationId xmlns:a16="http://schemas.microsoft.com/office/drawing/2014/main" id="{EF3EB315-E6C4-EA78-66B5-4E4118685B28}"/>
              </a:ext>
            </a:extLst>
          </p:cNvPr>
          <p:cNvSpPr>
            <a:spLocks noChangeAspect="1" noChangeArrowheads="1"/>
          </p:cNvSpPr>
          <p:nvPr/>
        </p:nvSpPr>
        <p:spPr bwMode="auto">
          <a:xfrm>
            <a:off x="5956512" y="4162479"/>
            <a:ext cx="1044664" cy="1044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100KM</a:t>
            </a:r>
          </a:p>
        </p:txBody>
      </p:sp>
      <p:cxnSp>
        <p:nvCxnSpPr>
          <p:cNvPr id="5" name="Straight Connector 4">
            <a:extLst>
              <a:ext uri="{FF2B5EF4-FFF2-40B4-BE49-F238E27FC236}">
                <a16:creationId xmlns:a16="http://schemas.microsoft.com/office/drawing/2014/main" id="{E6F421DC-CBE2-2D36-FD88-A2889879D309}"/>
              </a:ext>
            </a:extLst>
          </p:cNvPr>
          <p:cNvCxnSpPr>
            <a:cxnSpLocks/>
          </p:cNvCxnSpPr>
          <p:nvPr/>
        </p:nvCxnSpPr>
        <p:spPr>
          <a:xfrm>
            <a:off x="6815138" y="4351739"/>
            <a:ext cx="2112723" cy="0"/>
          </a:xfrm>
          <a:prstGeom prst="line">
            <a:avLst/>
          </a:prstGeom>
          <a:ln w="19050">
            <a:solidFill>
              <a:schemeClr val="tx1">
                <a:lumMod val="75000"/>
                <a:lumOff val="2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C86267D-0926-EF57-8407-DF1437D38759}"/>
              </a:ext>
            </a:extLst>
          </p:cNvPr>
          <p:cNvCxnSpPr>
            <a:cxnSpLocks/>
          </p:cNvCxnSpPr>
          <p:nvPr/>
        </p:nvCxnSpPr>
        <p:spPr>
          <a:xfrm flipH="1">
            <a:off x="3819029" y="4360548"/>
            <a:ext cx="2155735" cy="8792"/>
          </a:xfrm>
          <a:prstGeom prst="line">
            <a:avLst/>
          </a:prstGeom>
          <a:ln w="19050">
            <a:solidFill>
              <a:schemeClr val="tx1">
                <a:lumMod val="75000"/>
                <a:lumOff val="25000"/>
              </a:schemeClr>
            </a:solidFill>
            <a:tailEnd type="diamon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3BDF200-DFB6-86E9-128F-EA696D7FF6C3}"/>
              </a:ext>
            </a:extLst>
          </p:cNvPr>
          <p:cNvSpPr txBox="1"/>
          <p:nvPr/>
        </p:nvSpPr>
        <p:spPr>
          <a:xfrm>
            <a:off x="4998325" y="2185029"/>
            <a:ext cx="3304641" cy="1938992"/>
          </a:xfrm>
          <a:prstGeom prst="rect">
            <a:avLst/>
          </a:prstGeom>
          <a:solidFill>
            <a:schemeClr val="accent1">
              <a:lumMod val="50000"/>
            </a:schemeClr>
          </a:solid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Delay (distance)</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400" dirty="0"/>
              <a:t>Packet loss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Bursting</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400" dirty="0"/>
              <a:t>Bit Errors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Out-of-order packets</a:t>
            </a:r>
          </a:p>
        </p:txBody>
      </p:sp>
      <p:cxnSp>
        <p:nvCxnSpPr>
          <p:cNvPr id="8" name="Straight Connector 7">
            <a:extLst>
              <a:ext uri="{FF2B5EF4-FFF2-40B4-BE49-F238E27FC236}">
                <a16:creationId xmlns:a16="http://schemas.microsoft.com/office/drawing/2014/main" id="{03977AC7-35AB-E3DF-76FB-E8B9B7D7F30F}"/>
              </a:ext>
            </a:extLst>
          </p:cNvPr>
          <p:cNvCxnSpPr>
            <a:cxnSpLocks/>
          </p:cNvCxnSpPr>
          <p:nvPr/>
        </p:nvCxnSpPr>
        <p:spPr>
          <a:xfrm flipH="1">
            <a:off x="7564482" y="4124021"/>
            <a:ext cx="738484" cy="104943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09CC18-5327-495F-CA72-DBA31B32A2D1}"/>
              </a:ext>
            </a:extLst>
          </p:cNvPr>
          <p:cNvCxnSpPr>
            <a:cxnSpLocks/>
          </p:cNvCxnSpPr>
          <p:nvPr/>
        </p:nvCxnSpPr>
        <p:spPr>
          <a:xfrm>
            <a:off x="5040900" y="4063466"/>
            <a:ext cx="244862" cy="94045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081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2629B-4FD7-D9D0-E12D-47E3A316A901}"/>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52B135AA-5346-4DD0-BBF8-39785CC0A233}"/>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aphic 29">
            <a:extLst>
              <a:ext uri="{FF2B5EF4-FFF2-40B4-BE49-F238E27FC236}">
                <a16:creationId xmlns:a16="http://schemas.microsoft.com/office/drawing/2014/main" id="{330095BF-6A5B-3746-E4E5-66DF4BF5E65D}"/>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E46F3EBE-7E37-29F8-7CA2-8D07AD63FC0D}"/>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ACE13199-A9F9-027F-625D-672F526FF269}"/>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682C3DDC-4CDC-5EA1-F12C-539D1E765E1C}"/>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A3A0EEA9-B94F-9E0C-BFCB-C9662AD00612}"/>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8DD69B40-0FA5-DDBD-2A08-FE46157CCDD3}"/>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DCA180E7-9A13-CA78-63C5-DEA5FAB966C7}"/>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F6EA1F5D-EBDB-AF77-F358-4B7284558068}"/>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0EC79601-ABB9-A1A2-05A1-E36AA138247C}"/>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79F2F23D-1573-5D93-6D91-14168D5B7C69}"/>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DB97B4F2-4738-1DD7-7177-0724758C62AA}"/>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05E48069-041C-3265-D68B-D0873D7ACD69}"/>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68C44015-15F7-417E-C874-59F212E2B467}"/>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29848BAA-5E20-65F5-B057-79B0E9D69E9B}"/>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5307D13F-57F1-C039-0470-12CEC2C410C0}"/>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9612B339-2E0C-908A-86FE-54BF31966C17}"/>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094F21DB-FE5C-19A9-64D2-0F9AA03FFA13}"/>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AD7FCDCB-957C-29F1-5B85-6E6D9E4142CE}"/>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D062FD5B-50BB-AB27-1B74-AC9F25CD5F15}"/>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F8E5931C-69A9-0C0A-3EB6-29315221C6C6}"/>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BE8B1117-617E-01E6-879D-DE135550308F}"/>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ADE3FF86-8859-42CF-C37D-EB2B12EFA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CFCDC9F5-46EB-203D-68C1-7347D8CB8B0C}"/>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CA3609A3-BD7D-C213-FB2E-9E2187371C7D}"/>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F54FC1DB-90A6-AC98-7058-494E19B2D5CB}"/>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B2A42767-5CD1-CD81-A9D5-03B118CB17B5}"/>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F951EFDA-BDAC-2689-B06A-17445B578ACB}"/>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8C55967E-8062-4874-AEB5-0F964E3AEBC7}"/>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014BED18-E745-B5E5-A934-33B54BC59A5E}"/>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6938C4CA-79BE-291F-7A93-B6036F3F269A}"/>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C5933C1C-FD8B-3599-826D-E83114CCD9E4}"/>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3830EF1C-DFAC-070A-50BF-ABFBE1059E66}"/>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A2C7A0D1-C33E-94BD-135B-C1E743433721}"/>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3D00913C-C025-3F90-10D5-6BD8E0AAD693}"/>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82EDEF08-660F-A741-BD68-E26983CC2FFA}"/>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664BBDCA-40EF-3268-25BA-40B3728796F4}"/>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4FFA1A9D-C658-87C6-CBCF-0042D5F3ACAC}"/>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B46F2BFF-668A-DB15-A533-7515F8361AFC}"/>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62984D2A-7502-B681-C46D-F65D1A5A9EF4}"/>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2C4625EC-CE5A-220C-1FBB-EC82EB5423AC}"/>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99072568-136B-1049-2D31-DB4402AD0835}"/>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1A504F92-36DA-8954-6E11-DDC99B40738D}"/>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168C51B8-4891-B8AF-2F4F-7EB8FA1BFA09}"/>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CB8E551E-641B-AAAF-B7E0-2FBB4F93B536}"/>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0168AAAD-7B53-10C4-414E-15749C766959}"/>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6AC68BC8-5BB3-07EE-B926-B35BE23F7E9F}"/>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2D52B3FD-8097-2809-2D29-CFDF61707330}"/>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4C4AF2F6-042D-7791-8FE2-F07EB3BB9924}"/>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43887D8C-25CC-C432-7512-DDF1D34EB164}"/>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10A1B552-3FAC-D040-9F23-D0A6C5ED8A65}"/>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EE59ECAA-DE8C-5446-857E-2282235BA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7390ED08-5EEB-FCE9-9FA8-A042DA8D8434}"/>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Public or Private Core Network</a:t>
              </a:r>
            </a:p>
          </p:txBody>
        </p:sp>
      </p:grpSp>
      <p:pic>
        <p:nvPicPr>
          <p:cNvPr id="1036" name="Picture 12" descr="How to create a animated wavy curve? - Animation and Rigging - Blender  Artists Community">
            <a:extLst>
              <a:ext uri="{FF2B5EF4-FFF2-40B4-BE49-F238E27FC236}">
                <a16:creationId xmlns:a16="http://schemas.microsoft.com/office/drawing/2014/main" id="{C28879F5-3E2E-19F7-4D52-4DBC83D3B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B57199EA-9A69-ED02-E726-C7D549625D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FAA2F2BA-175F-4C8D-5CF5-8260D0780B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30219577-C824-A2D5-E671-AA66AA917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6C890D1D-D769-8CC1-DD25-E94C28F461D5}"/>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7F7E3512-B097-6D40-E132-4D406A798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493CF19B-4214-072E-DE89-837A7B5E2A9B}"/>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grpSp>
        <p:nvGrpSpPr>
          <p:cNvPr id="1029" name="Group 1028">
            <a:extLst>
              <a:ext uri="{FF2B5EF4-FFF2-40B4-BE49-F238E27FC236}">
                <a16:creationId xmlns:a16="http://schemas.microsoft.com/office/drawing/2014/main" id="{0A853421-987D-1C09-B4FA-04DF57230897}"/>
              </a:ext>
            </a:extLst>
          </p:cNvPr>
          <p:cNvGrpSpPr/>
          <p:nvPr/>
        </p:nvGrpSpPr>
        <p:grpSpPr>
          <a:xfrm>
            <a:off x="8426191" y="5057889"/>
            <a:ext cx="3449515" cy="1035422"/>
            <a:chOff x="8303073" y="4316851"/>
            <a:chExt cx="3449515" cy="1035422"/>
          </a:xfrm>
        </p:grpSpPr>
        <p:pic>
          <p:nvPicPr>
            <p:cNvPr id="1040" name="Picture 16" descr="Satellite Modems | Comtech EF ...">
              <a:extLst>
                <a:ext uri="{FF2B5EF4-FFF2-40B4-BE49-F238E27FC236}">
                  <a16:creationId xmlns:a16="http://schemas.microsoft.com/office/drawing/2014/main" id="{F4D8BB63-30C8-D27C-A078-AB37AE49525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03073" y="4316851"/>
              <a:ext cx="3449515" cy="87202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BBC58A13-0F99-BDCF-90A2-DD0BDC6F6C1F}"/>
                </a:ext>
              </a:extLst>
            </p:cNvPr>
            <p:cNvSpPr txBox="1"/>
            <p:nvPr/>
          </p:nvSpPr>
          <p:spPr>
            <a:xfrm>
              <a:off x="8670917" y="5106052"/>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grpSp>
      <p:cxnSp>
        <p:nvCxnSpPr>
          <p:cNvPr id="1025" name="Straight Arrow Connector 1024">
            <a:extLst>
              <a:ext uri="{FF2B5EF4-FFF2-40B4-BE49-F238E27FC236}">
                <a16:creationId xmlns:a16="http://schemas.microsoft.com/office/drawing/2014/main" id="{AA1BE681-9593-9F2B-5887-814ABA6C6D6A}"/>
              </a:ext>
            </a:extLst>
          </p:cNvPr>
          <p:cNvCxnSpPr/>
          <p:nvPr/>
        </p:nvCxnSpPr>
        <p:spPr>
          <a:xfrm>
            <a:off x="4409552" y="5612812"/>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311BB12D-4E04-B7DC-B720-5258C08A8660}"/>
              </a:ext>
            </a:extLst>
          </p:cNvPr>
          <p:cNvCxnSpPr/>
          <p:nvPr/>
        </p:nvCxnSpPr>
        <p:spPr>
          <a:xfrm>
            <a:off x="7533220" y="5661459"/>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E1153056-6CC5-7DA0-039C-9C9A24CC331E}"/>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39F5892E-6D6E-BA36-33E0-BA6E67152BDA}"/>
              </a:ext>
            </a:extLst>
          </p:cNvPr>
          <p:cNvSpPr txBox="1"/>
          <p:nvPr/>
        </p:nvSpPr>
        <p:spPr>
          <a:xfrm>
            <a:off x="7533220" y="5687237"/>
            <a:ext cx="888601" cy="307777"/>
          </a:xfrm>
          <a:prstGeom prst="rect">
            <a:avLst/>
          </a:prstGeom>
          <a:noFill/>
        </p:spPr>
        <p:txBody>
          <a:bodyPr wrap="square">
            <a:spAutoFit/>
          </a:bodyPr>
          <a:lstStyle/>
          <a:p>
            <a:pPr algn="l"/>
            <a:r>
              <a:rPr lang="en-US" sz="1400"/>
              <a:t>0100101</a:t>
            </a:r>
          </a:p>
        </p:txBody>
      </p:sp>
      <p:sp>
        <p:nvSpPr>
          <p:cNvPr id="1039" name="TextBox 1038">
            <a:extLst>
              <a:ext uri="{FF2B5EF4-FFF2-40B4-BE49-F238E27FC236}">
                <a16:creationId xmlns:a16="http://schemas.microsoft.com/office/drawing/2014/main" id="{997D4189-471A-A7EF-DF80-4C608175FFDC}"/>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95DD8121-9C51-AC0A-20BF-1A53487E606E}"/>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96AAE4C9-E5A0-8CD8-4F14-C95CE6AF1BA9}"/>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F45AEA08-6475-F1F0-E8ED-9F284CE62137}"/>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F89B36E1-138C-BE5C-4D0A-1AA4C56E24AF}"/>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41B61E39-43C1-3C92-8E04-D9AB28804085}"/>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9A2F49E8-1770-DB49-AE48-607F4ABFF9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9B167846-90E5-2BA3-8D69-EB20F325F9B5}"/>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2E1EA7FC-9980-3234-C2FE-966F35B4105A}"/>
              </a:ext>
            </a:extLst>
          </p:cNvPr>
          <p:cNvSpPr>
            <a:spLocks noChangeAspect="1" noChangeArrowheads="1"/>
          </p:cNvSpPr>
          <p:nvPr/>
        </p:nvSpPr>
        <p:spPr bwMode="auto">
          <a:xfrm>
            <a:off x="6043617" y="4194860"/>
            <a:ext cx="1120028" cy="11200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10KM</a:t>
            </a:r>
          </a:p>
        </p:txBody>
      </p:sp>
      <p:sp>
        <p:nvSpPr>
          <p:cNvPr id="1054" name="TextBox 1053">
            <a:extLst>
              <a:ext uri="{FF2B5EF4-FFF2-40B4-BE49-F238E27FC236}">
                <a16:creationId xmlns:a16="http://schemas.microsoft.com/office/drawing/2014/main" id="{DAE5EC38-6061-2965-B18D-242CD097F99F}"/>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D7E62338-D71A-368B-05C5-2B6F20E2325E}"/>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71AE44D9-DEE6-B415-5635-35B058119451}"/>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2FDFEAD7-5BBE-940E-D754-168835F05669}"/>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6F5FCDBB-1F59-7964-AEDA-290A811FCA07}"/>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8">
            <a:extLst>
              <a:ext uri="{FF2B5EF4-FFF2-40B4-BE49-F238E27FC236}">
                <a16:creationId xmlns:a16="http://schemas.microsoft.com/office/drawing/2014/main" id="{6209E928-C5D1-8969-5D69-6CD0B500EB72}"/>
              </a:ext>
            </a:extLst>
          </p:cNvPr>
          <p:cNvSpPr txBox="1">
            <a:spLocks/>
          </p:cNvSpPr>
          <p:nvPr/>
        </p:nvSpPr>
        <p:spPr bwMode="auto">
          <a:xfrm>
            <a:off x="838200" y="501913"/>
            <a:ext cx="1051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accent1"/>
                </a:solidFill>
                <a:latin typeface="+mj-lt"/>
                <a:ea typeface="+mj-ea"/>
                <a:cs typeface="+mj-cs"/>
              </a:defRPr>
            </a:lvl1pPr>
            <a:lvl2pPr algn="l" rtl="0" eaLnBrk="1" fontAlgn="base" hangingPunct="1">
              <a:spcBef>
                <a:spcPct val="0"/>
              </a:spcBef>
              <a:spcAft>
                <a:spcPct val="0"/>
              </a:spcAft>
              <a:defRPr sz="2400" b="1">
                <a:solidFill>
                  <a:schemeClr val="accent1"/>
                </a:solidFill>
                <a:latin typeface="Arial" panose="020B0604020202020204" pitchFamily="34" charset="0"/>
              </a:defRPr>
            </a:lvl2pPr>
            <a:lvl3pPr algn="l" rtl="0" eaLnBrk="1" fontAlgn="base" hangingPunct="1">
              <a:spcBef>
                <a:spcPct val="0"/>
              </a:spcBef>
              <a:spcAft>
                <a:spcPct val="0"/>
              </a:spcAft>
              <a:defRPr sz="2400" b="1">
                <a:solidFill>
                  <a:schemeClr val="accent1"/>
                </a:solidFill>
                <a:latin typeface="Arial" panose="020B0604020202020204" pitchFamily="34" charset="0"/>
              </a:defRPr>
            </a:lvl3pPr>
            <a:lvl4pPr algn="l" rtl="0" eaLnBrk="1" fontAlgn="base" hangingPunct="1">
              <a:spcBef>
                <a:spcPct val="0"/>
              </a:spcBef>
              <a:spcAft>
                <a:spcPct val="0"/>
              </a:spcAft>
              <a:defRPr sz="2400" b="1">
                <a:solidFill>
                  <a:schemeClr val="accent1"/>
                </a:solidFill>
                <a:latin typeface="Arial" panose="020B0604020202020204" pitchFamily="34" charset="0"/>
              </a:defRPr>
            </a:lvl4pPr>
            <a:lvl5pPr algn="l" rtl="0" eaLnBrk="1" fontAlgn="base" hangingPunct="1">
              <a:spcBef>
                <a:spcPct val="0"/>
              </a:spcBef>
              <a:spcAft>
                <a:spcPct val="0"/>
              </a:spcAft>
              <a:defRPr sz="2400" b="1">
                <a:solidFill>
                  <a:schemeClr val="accent1"/>
                </a:solidFill>
                <a:latin typeface="Arial" panose="020B0604020202020204" pitchFamily="34" charset="0"/>
              </a:defRPr>
            </a:lvl5pPr>
            <a:lvl6pPr marL="457200" algn="l" rtl="0" eaLnBrk="1" fontAlgn="base" hangingPunct="1">
              <a:spcBef>
                <a:spcPct val="0"/>
              </a:spcBef>
              <a:spcAft>
                <a:spcPct val="0"/>
              </a:spcAft>
              <a:defRPr sz="2400" b="1">
                <a:solidFill>
                  <a:schemeClr val="accent1"/>
                </a:solidFill>
                <a:latin typeface="Arial" panose="020B0604020202020204" pitchFamily="34" charset="0"/>
              </a:defRPr>
            </a:lvl6pPr>
            <a:lvl7pPr marL="914400" algn="l" rtl="0" eaLnBrk="1" fontAlgn="base" hangingPunct="1">
              <a:spcBef>
                <a:spcPct val="0"/>
              </a:spcBef>
              <a:spcAft>
                <a:spcPct val="0"/>
              </a:spcAft>
              <a:defRPr sz="2400" b="1">
                <a:solidFill>
                  <a:schemeClr val="accent1"/>
                </a:solidFill>
                <a:latin typeface="Arial" panose="020B0604020202020204" pitchFamily="34" charset="0"/>
              </a:defRPr>
            </a:lvl7pPr>
            <a:lvl8pPr marL="1371600" algn="l" rtl="0" eaLnBrk="1" fontAlgn="base" hangingPunct="1">
              <a:spcBef>
                <a:spcPct val="0"/>
              </a:spcBef>
              <a:spcAft>
                <a:spcPct val="0"/>
              </a:spcAft>
              <a:defRPr sz="2400" b="1">
                <a:solidFill>
                  <a:schemeClr val="accent1"/>
                </a:solidFill>
                <a:latin typeface="Arial" panose="020B0604020202020204" pitchFamily="34" charset="0"/>
              </a:defRPr>
            </a:lvl8pPr>
            <a:lvl9pPr marL="1828800" algn="l" rtl="0" eaLnBrk="1" fontAlgn="base" hangingPunct="1">
              <a:spcBef>
                <a:spcPct val="0"/>
              </a:spcBef>
              <a:spcAft>
                <a:spcPct val="0"/>
              </a:spcAft>
              <a:defRPr sz="2400" b="1">
                <a:solidFill>
                  <a:schemeClr val="accent1"/>
                </a:solidFill>
                <a:latin typeface="Arial" panose="020B0604020202020204" pitchFamily="34" charset="0"/>
              </a:defRPr>
            </a:lvl9pPr>
          </a:lstStyle>
          <a:p>
            <a:pPr defTabSz="914400"/>
            <a:r>
              <a:rPr lang="en-US" dirty="0">
                <a:solidFill>
                  <a:schemeClr val="tx1"/>
                </a:solidFill>
              </a:rPr>
              <a:t>DIFI Ecosystem– Channel Emulation</a:t>
            </a:r>
          </a:p>
        </p:txBody>
      </p:sp>
      <p:cxnSp>
        <p:nvCxnSpPr>
          <p:cNvPr id="5" name="Straight Connector 4">
            <a:extLst>
              <a:ext uri="{FF2B5EF4-FFF2-40B4-BE49-F238E27FC236}">
                <a16:creationId xmlns:a16="http://schemas.microsoft.com/office/drawing/2014/main" id="{EC293EEE-C52B-49A4-59C1-9F5621619A4E}"/>
              </a:ext>
            </a:extLst>
          </p:cNvPr>
          <p:cNvCxnSpPr>
            <a:cxnSpLocks/>
          </p:cNvCxnSpPr>
          <p:nvPr/>
        </p:nvCxnSpPr>
        <p:spPr>
          <a:xfrm>
            <a:off x="6815138" y="4351739"/>
            <a:ext cx="2112723" cy="0"/>
          </a:xfrm>
          <a:prstGeom prst="line">
            <a:avLst/>
          </a:prstGeom>
          <a:ln w="19050">
            <a:solidFill>
              <a:schemeClr val="tx1">
                <a:lumMod val="75000"/>
                <a:lumOff val="2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66F9BF-308B-5882-DD7E-75E363F84553}"/>
              </a:ext>
            </a:extLst>
          </p:cNvPr>
          <p:cNvCxnSpPr>
            <a:cxnSpLocks/>
          </p:cNvCxnSpPr>
          <p:nvPr/>
        </p:nvCxnSpPr>
        <p:spPr>
          <a:xfrm flipH="1">
            <a:off x="3819029" y="4360548"/>
            <a:ext cx="2155735" cy="8792"/>
          </a:xfrm>
          <a:prstGeom prst="line">
            <a:avLst/>
          </a:prstGeom>
          <a:ln w="19050">
            <a:solidFill>
              <a:schemeClr val="tx1">
                <a:lumMod val="75000"/>
                <a:lumOff val="25000"/>
              </a:schemeClr>
            </a:solidFill>
            <a:tailEnd type="diamond"/>
          </a:ln>
        </p:spPr>
        <p:style>
          <a:lnRef idx="1">
            <a:schemeClr val="accent1"/>
          </a:lnRef>
          <a:fillRef idx="0">
            <a:schemeClr val="accent1"/>
          </a:fillRef>
          <a:effectRef idx="0">
            <a:schemeClr val="accent1"/>
          </a:effectRef>
          <a:fontRef idx="minor">
            <a:schemeClr val="tx1"/>
          </a:fontRef>
        </p:style>
      </p:cxnSp>
      <p:pic>
        <p:nvPicPr>
          <p:cNvPr id="3" name="Picture 2" descr="Channel Emulator Hardware | Keysight">
            <a:extLst>
              <a:ext uri="{FF2B5EF4-FFF2-40B4-BE49-F238E27FC236}">
                <a16:creationId xmlns:a16="http://schemas.microsoft.com/office/drawing/2014/main" id="{A0EAA205-D48F-31F7-55DD-739E71669E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1081" y="3408104"/>
            <a:ext cx="1940253" cy="139489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690A5888-23ED-3B97-5C0E-5F30266F4C8B}"/>
              </a:ext>
            </a:extLst>
          </p:cNvPr>
          <p:cNvSpPr txBox="1"/>
          <p:nvPr/>
        </p:nvSpPr>
        <p:spPr>
          <a:xfrm>
            <a:off x="3664091" y="1370856"/>
            <a:ext cx="2801300" cy="1938992"/>
          </a:xfrm>
          <a:prstGeom prst="rect">
            <a:avLst/>
          </a:prstGeom>
          <a:solidFill>
            <a:schemeClr val="accent1">
              <a:lumMod val="50000"/>
            </a:schemeClr>
          </a:solid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Multipath fading</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400" dirty="0"/>
              <a:t>Doppler effects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Handover</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400" dirty="0"/>
              <a:t>Mobility</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Interference</a:t>
            </a:r>
          </a:p>
        </p:txBody>
      </p:sp>
      <p:cxnSp>
        <p:nvCxnSpPr>
          <p:cNvPr id="47" name="Straight Connector 46">
            <a:extLst>
              <a:ext uri="{FF2B5EF4-FFF2-40B4-BE49-F238E27FC236}">
                <a16:creationId xmlns:a16="http://schemas.microsoft.com/office/drawing/2014/main" id="{31FC7A45-76EE-4279-C2F8-02350F96DA38}"/>
              </a:ext>
            </a:extLst>
          </p:cNvPr>
          <p:cNvCxnSpPr>
            <a:cxnSpLocks/>
          </p:cNvCxnSpPr>
          <p:nvPr/>
        </p:nvCxnSpPr>
        <p:spPr>
          <a:xfrm flipH="1">
            <a:off x="2968536" y="1460968"/>
            <a:ext cx="695555" cy="2005377"/>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C8414FB-47B5-00F2-3792-4948982500A1}"/>
              </a:ext>
            </a:extLst>
          </p:cNvPr>
          <p:cNvCxnSpPr>
            <a:cxnSpLocks/>
          </p:cNvCxnSpPr>
          <p:nvPr/>
        </p:nvCxnSpPr>
        <p:spPr>
          <a:xfrm flipH="1">
            <a:off x="3704020" y="3309848"/>
            <a:ext cx="2747126" cy="1016507"/>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397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729A8-AC67-11F1-FC13-AFBC4DCB8E1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2D86E0A-B31A-CEA4-39A1-4510403D705A}"/>
              </a:ext>
            </a:extLst>
          </p:cNvPr>
          <p:cNvSpPr>
            <a:spLocks noGrp="1"/>
          </p:cNvSpPr>
          <p:nvPr>
            <p:ph type="title"/>
          </p:nvPr>
        </p:nvSpPr>
        <p:spPr>
          <a:xfrm>
            <a:off x="117039" y="188769"/>
            <a:ext cx="10515600" cy="369332"/>
          </a:xfrm>
        </p:spPr>
        <p:txBody>
          <a:bodyPr/>
          <a:lstStyle/>
          <a:p>
            <a:r>
              <a:rPr lang="en-US" dirty="0">
                <a:solidFill>
                  <a:schemeClr val="tx1"/>
                </a:solidFill>
              </a:rPr>
              <a:t>DIFI Traffic Monitoring and RF Analysis</a:t>
            </a:r>
          </a:p>
        </p:txBody>
      </p:sp>
      <p:sp>
        <p:nvSpPr>
          <p:cNvPr id="2121" name="Cloud 2120">
            <a:extLst>
              <a:ext uri="{FF2B5EF4-FFF2-40B4-BE49-F238E27FC236}">
                <a16:creationId xmlns:a16="http://schemas.microsoft.com/office/drawing/2014/main" id="{8CFD7F26-DD2A-FCEC-3942-9605ADF00347}"/>
              </a:ext>
            </a:extLst>
          </p:cNvPr>
          <p:cNvSpPr/>
          <p:nvPr/>
        </p:nvSpPr>
        <p:spPr>
          <a:xfrm>
            <a:off x="1553892" y="957263"/>
            <a:ext cx="10491585" cy="590073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rial"/>
              <a:ea typeface="+mn-ea"/>
              <a:cs typeface="+mn-cs"/>
            </a:endParaRPr>
          </a:p>
        </p:txBody>
      </p:sp>
      <p:sp>
        <p:nvSpPr>
          <p:cNvPr id="2120" name="TextBox 2119">
            <a:extLst>
              <a:ext uri="{FF2B5EF4-FFF2-40B4-BE49-F238E27FC236}">
                <a16:creationId xmlns:a16="http://schemas.microsoft.com/office/drawing/2014/main" id="{AC960C1C-68C0-50A1-3BE2-11972195DEA2}"/>
              </a:ext>
            </a:extLst>
          </p:cNvPr>
          <p:cNvSpPr txBox="1"/>
          <p:nvPr/>
        </p:nvSpPr>
        <p:spPr>
          <a:xfrm>
            <a:off x="3770207" y="6449493"/>
            <a:ext cx="1582212" cy="326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VSA #1</a:t>
            </a:r>
          </a:p>
        </p:txBody>
      </p:sp>
      <p:sp>
        <p:nvSpPr>
          <p:cNvPr id="2122" name="TextBox 2121">
            <a:extLst>
              <a:ext uri="{FF2B5EF4-FFF2-40B4-BE49-F238E27FC236}">
                <a16:creationId xmlns:a16="http://schemas.microsoft.com/office/drawing/2014/main" id="{C71807E1-09DD-81DC-6D40-5FEABE1ADA0C}"/>
              </a:ext>
            </a:extLst>
          </p:cNvPr>
          <p:cNvSpPr txBox="1"/>
          <p:nvPr/>
        </p:nvSpPr>
        <p:spPr>
          <a:xfrm>
            <a:off x="5317740" y="2046575"/>
            <a:ext cx="2251659" cy="3593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Fiber or copper tap</a:t>
            </a:r>
          </a:p>
        </p:txBody>
      </p:sp>
      <p:pic>
        <p:nvPicPr>
          <p:cNvPr id="2125" name="Picture 2124">
            <a:extLst>
              <a:ext uri="{FF2B5EF4-FFF2-40B4-BE49-F238E27FC236}">
                <a16:creationId xmlns:a16="http://schemas.microsoft.com/office/drawing/2014/main" id="{F10842DD-EA57-1B10-2F0F-100D66409998}"/>
              </a:ext>
            </a:extLst>
          </p:cNvPr>
          <p:cNvPicPr>
            <a:picLocks noChangeAspect="1"/>
          </p:cNvPicPr>
          <p:nvPr/>
        </p:nvPicPr>
        <p:blipFill>
          <a:blip r:embed="rId3"/>
          <a:stretch>
            <a:fillRect/>
          </a:stretch>
        </p:blipFill>
        <p:spPr>
          <a:xfrm>
            <a:off x="8513247" y="5277906"/>
            <a:ext cx="1841221" cy="1129087"/>
          </a:xfrm>
          <a:prstGeom prst="rect">
            <a:avLst/>
          </a:prstGeom>
        </p:spPr>
      </p:pic>
      <p:sp>
        <p:nvSpPr>
          <p:cNvPr id="2129" name="TextBox 2128">
            <a:extLst>
              <a:ext uri="{FF2B5EF4-FFF2-40B4-BE49-F238E27FC236}">
                <a16:creationId xmlns:a16="http://schemas.microsoft.com/office/drawing/2014/main" id="{A3F227F5-36E5-D57E-9976-E7E60981BA0A}"/>
              </a:ext>
            </a:extLst>
          </p:cNvPr>
          <p:cNvSpPr txBox="1"/>
          <p:nvPr/>
        </p:nvSpPr>
        <p:spPr>
          <a:xfrm>
            <a:off x="6057716" y="6427127"/>
            <a:ext cx="1582212" cy="326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VSA #2</a:t>
            </a:r>
          </a:p>
        </p:txBody>
      </p:sp>
      <p:sp>
        <p:nvSpPr>
          <p:cNvPr id="2142" name="TextBox 2141">
            <a:extLst>
              <a:ext uri="{FF2B5EF4-FFF2-40B4-BE49-F238E27FC236}">
                <a16:creationId xmlns:a16="http://schemas.microsoft.com/office/drawing/2014/main" id="{1DB96478-B506-2D4A-FD3D-92FB6EB20AEA}"/>
              </a:ext>
            </a:extLst>
          </p:cNvPr>
          <p:cNvSpPr txBox="1"/>
          <p:nvPr/>
        </p:nvSpPr>
        <p:spPr>
          <a:xfrm>
            <a:off x="8717016" y="6406993"/>
            <a:ext cx="1582212" cy="326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VSA #3</a:t>
            </a:r>
          </a:p>
        </p:txBody>
      </p:sp>
      <p:sp>
        <p:nvSpPr>
          <p:cNvPr id="2143" name="TextBox 2142">
            <a:extLst>
              <a:ext uri="{FF2B5EF4-FFF2-40B4-BE49-F238E27FC236}">
                <a16:creationId xmlns:a16="http://schemas.microsoft.com/office/drawing/2014/main" id="{A1D67644-0E52-4A34-BBA2-0DB0C4395017}"/>
              </a:ext>
            </a:extLst>
          </p:cNvPr>
          <p:cNvSpPr txBox="1"/>
          <p:nvPr/>
        </p:nvSpPr>
        <p:spPr>
          <a:xfrm>
            <a:off x="1496631" y="3602064"/>
            <a:ext cx="34685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a:ea typeface="+mn-ea"/>
                <a:cs typeface="+mn-cs"/>
              </a:rPr>
              <a:t>Individually filtered DIFI streams</a:t>
            </a:r>
          </a:p>
        </p:txBody>
      </p:sp>
      <p:cxnSp>
        <p:nvCxnSpPr>
          <p:cNvPr id="2147" name="Straight Arrow Connector 2146">
            <a:extLst>
              <a:ext uri="{FF2B5EF4-FFF2-40B4-BE49-F238E27FC236}">
                <a16:creationId xmlns:a16="http://schemas.microsoft.com/office/drawing/2014/main" id="{D4C053CC-670C-D63A-D597-5DC6FA5EA58C}"/>
              </a:ext>
            </a:extLst>
          </p:cNvPr>
          <p:cNvCxnSpPr>
            <a:cxnSpLocks/>
          </p:cNvCxnSpPr>
          <p:nvPr/>
        </p:nvCxnSpPr>
        <p:spPr>
          <a:xfrm>
            <a:off x="1194405" y="1297504"/>
            <a:ext cx="225153" cy="240034"/>
          </a:xfrm>
          <a:prstGeom prst="straightConnector1">
            <a:avLst/>
          </a:prstGeom>
          <a:ln w="25400">
            <a:solidFill>
              <a:srgbClr val="00B05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148" name="Straight Arrow Connector 2147">
            <a:extLst>
              <a:ext uri="{FF2B5EF4-FFF2-40B4-BE49-F238E27FC236}">
                <a16:creationId xmlns:a16="http://schemas.microsoft.com/office/drawing/2014/main" id="{45F34B55-3BCE-7A25-1E64-3CA5221A4AB4}"/>
              </a:ext>
            </a:extLst>
          </p:cNvPr>
          <p:cNvCxnSpPr>
            <a:cxnSpLocks/>
          </p:cNvCxnSpPr>
          <p:nvPr/>
        </p:nvCxnSpPr>
        <p:spPr>
          <a:xfrm>
            <a:off x="1504480" y="2810907"/>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2151" name="Trapezoid 2150">
            <a:extLst>
              <a:ext uri="{FF2B5EF4-FFF2-40B4-BE49-F238E27FC236}">
                <a16:creationId xmlns:a16="http://schemas.microsoft.com/office/drawing/2014/main" id="{1F070735-688C-BA2E-FDFA-F6C02A7038E2}"/>
              </a:ext>
            </a:extLst>
          </p:cNvPr>
          <p:cNvSpPr/>
          <p:nvPr/>
        </p:nvSpPr>
        <p:spPr>
          <a:xfrm>
            <a:off x="1774648" y="2498934"/>
            <a:ext cx="184727" cy="401961"/>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err="1">
              <a:ln>
                <a:noFill/>
              </a:ln>
              <a:solidFill>
                <a:srgbClr val="FFFFFF"/>
              </a:solidFill>
              <a:effectLst/>
              <a:uLnTx/>
              <a:uFillTx/>
              <a:latin typeface="Arial"/>
              <a:ea typeface="ＭＳ Ｐゴシック" panose="020B0600070205080204" pitchFamily="34" charset="-128"/>
              <a:cs typeface="+mn-cs"/>
            </a:endParaRPr>
          </a:p>
        </p:txBody>
      </p:sp>
      <p:sp>
        <p:nvSpPr>
          <p:cNvPr id="2162" name="Trapezoid 2161">
            <a:extLst>
              <a:ext uri="{FF2B5EF4-FFF2-40B4-BE49-F238E27FC236}">
                <a16:creationId xmlns:a16="http://schemas.microsoft.com/office/drawing/2014/main" id="{9149ABC2-F64E-640C-A3F2-32AA9AC5DDD3}"/>
              </a:ext>
            </a:extLst>
          </p:cNvPr>
          <p:cNvSpPr/>
          <p:nvPr/>
        </p:nvSpPr>
        <p:spPr>
          <a:xfrm>
            <a:off x="1625145" y="2655053"/>
            <a:ext cx="469126" cy="249068"/>
          </a:xfrm>
          <a:prstGeom prst="trapezoi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err="1">
              <a:ln>
                <a:noFill/>
              </a:ln>
              <a:solidFill>
                <a:srgbClr val="FFFFFF"/>
              </a:solidFill>
              <a:effectLst/>
              <a:uLnTx/>
              <a:uFillTx/>
              <a:latin typeface="Arial"/>
              <a:ea typeface="ＭＳ Ｐゴシック" panose="020B0600070205080204" pitchFamily="34" charset="-128"/>
              <a:cs typeface="+mn-cs"/>
            </a:endParaRPr>
          </a:p>
        </p:txBody>
      </p:sp>
      <p:cxnSp>
        <p:nvCxnSpPr>
          <p:cNvPr id="2175" name="Straight Arrow Connector 2174">
            <a:extLst>
              <a:ext uri="{FF2B5EF4-FFF2-40B4-BE49-F238E27FC236}">
                <a16:creationId xmlns:a16="http://schemas.microsoft.com/office/drawing/2014/main" id="{B04F76A0-1347-98C9-7772-D34F0FB6B187}"/>
              </a:ext>
            </a:extLst>
          </p:cNvPr>
          <p:cNvCxnSpPr>
            <a:cxnSpLocks/>
          </p:cNvCxnSpPr>
          <p:nvPr/>
        </p:nvCxnSpPr>
        <p:spPr>
          <a:xfrm>
            <a:off x="678504" y="1889061"/>
            <a:ext cx="253059" cy="250495"/>
          </a:xfrm>
          <a:prstGeom prst="straightConnector1">
            <a:avLst/>
          </a:prstGeom>
          <a:ln w="25400">
            <a:solidFill>
              <a:srgbClr val="FFC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pic>
        <p:nvPicPr>
          <p:cNvPr id="2176" name="Picture 2175" descr="A screenshot of a computer&#10;&#10;Description automatically generated">
            <a:extLst>
              <a:ext uri="{FF2B5EF4-FFF2-40B4-BE49-F238E27FC236}">
                <a16:creationId xmlns:a16="http://schemas.microsoft.com/office/drawing/2014/main" id="{D8ECA529-4DFD-4BF6-0AC6-16B0421E1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779" y="5245530"/>
            <a:ext cx="1582212" cy="1144480"/>
          </a:xfrm>
          <a:prstGeom prst="rect">
            <a:avLst/>
          </a:prstGeom>
        </p:spPr>
      </p:pic>
      <p:pic>
        <p:nvPicPr>
          <p:cNvPr id="2177" name="Picture 2176" descr="A screenshot of a computer&#10;&#10;Description automatically generated">
            <a:extLst>
              <a:ext uri="{FF2B5EF4-FFF2-40B4-BE49-F238E27FC236}">
                <a16:creationId xmlns:a16="http://schemas.microsoft.com/office/drawing/2014/main" id="{B64C196E-F567-C696-1C81-51D19D5F0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801" y="5212144"/>
            <a:ext cx="1582212" cy="1144480"/>
          </a:xfrm>
          <a:prstGeom prst="rect">
            <a:avLst/>
          </a:prstGeom>
        </p:spPr>
      </p:pic>
      <p:cxnSp>
        <p:nvCxnSpPr>
          <p:cNvPr id="2179" name="Straight Arrow Connector 2178">
            <a:extLst>
              <a:ext uri="{FF2B5EF4-FFF2-40B4-BE49-F238E27FC236}">
                <a16:creationId xmlns:a16="http://schemas.microsoft.com/office/drawing/2014/main" id="{63E86AF3-9C91-BEE8-4C79-2E2456C8D85B}"/>
              </a:ext>
            </a:extLst>
          </p:cNvPr>
          <p:cNvCxnSpPr>
            <a:cxnSpLocks/>
          </p:cNvCxnSpPr>
          <p:nvPr/>
        </p:nvCxnSpPr>
        <p:spPr>
          <a:xfrm>
            <a:off x="4158309" y="2544063"/>
            <a:ext cx="1849659" cy="12264"/>
          </a:xfrm>
          <a:prstGeom prst="straightConnector1">
            <a:avLst/>
          </a:prstGeom>
          <a:ln w="25400">
            <a:solidFill>
              <a:srgbClr val="00B05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181" name="Straight Arrow Connector 2180">
            <a:extLst>
              <a:ext uri="{FF2B5EF4-FFF2-40B4-BE49-F238E27FC236}">
                <a16:creationId xmlns:a16="http://schemas.microsoft.com/office/drawing/2014/main" id="{9218DDB2-C95A-DEDC-CC11-2510FFAE4CA5}"/>
              </a:ext>
            </a:extLst>
          </p:cNvPr>
          <p:cNvCxnSpPr>
            <a:cxnSpLocks/>
          </p:cNvCxnSpPr>
          <p:nvPr/>
        </p:nvCxnSpPr>
        <p:spPr>
          <a:xfrm>
            <a:off x="4156082" y="2712642"/>
            <a:ext cx="1861236" cy="799"/>
          </a:xfrm>
          <a:prstGeom prst="straightConnector1">
            <a:avLst/>
          </a:prstGeom>
          <a:ln w="25400">
            <a:solidFill>
              <a:srgbClr val="FFC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182" name="TextBox 4">
            <a:extLst>
              <a:ext uri="{FF2B5EF4-FFF2-40B4-BE49-F238E27FC236}">
                <a16:creationId xmlns:a16="http://schemas.microsoft.com/office/drawing/2014/main" id="{1DF44FE5-F647-2C3F-97A2-0333E417059D}"/>
              </a:ext>
            </a:extLst>
          </p:cNvPr>
          <p:cNvSpPr txBox="1"/>
          <p:nvPr/>
        </p:nvSpPr>
        <p:spPr>
          <a:xfrm>
            <a:off x="4561313" y="2707814"/>
            <a:ext cx="908903" cy="163330"/>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DIFI </a:t>
            </a:r>
            <a:r>
              <a:rPr kumimoji="0" lang="en-US" sz="1000" b="0" i="0" u="none" strike="noStrike" kern="1200" cap="none" spc="0" normalizeH="0" baseline="0" noProof="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 1</a:t>
            </a:r>
          </a:p>
        </p:txBody>
      </p:sp>
      <p:sp>
        <p:nvSpPr>
          <p:cNvPr id="2187" name="TextBox 4">
            <a:extLst>
              <a:ext uri="{FF2B5EF4-FFF2-40B4-BE49-F238E27FC236}">
                <a16:creationId xmlns:a16="http://schemas.microsoft.com/office/drawing/2014/main" id="{35251140-9C56-4C8C-DBC1-8F1BE3024852}"/>
              </a:ext>
            </a:extLst>
          </p:cNvPr>
          <p:cNvSpPr txBox="1"/>
          <p:nvPr/>
        </p:nvSpPr>
        <p:spPr>
          <a:xfrm>
            <a:off x="4561313" y="2528207"/>
            <a:ext cx="880049" cy="153888"/>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85000"/>
                    <a:lumOff val="15000"/>
                  </a:srgbClr>
                </a:solidFill>
                <a:effectLst/>
                <a:uLnTx/>
                <a:uFillTx/>
                <a:latin typeface="Arial"/>
                <a:ea typeface="+mj-ea"/>
                <a:cs typeface="+mj-cs"/>
              </a:rPr>
              <a:t>DIFI </a:t>
            </a:r>
            <a:r>
              <a:rPr kumimoji="0" lang="en-US" sz="1000" b="0" i="0" u="none" strike="noStrike" kern="1200" cap="none" spc="0" normalizeH="0" baseline="0" noProof="0" dirty="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dirty="0">
                <a:ln>
                  <a:noFill/>
                </a:ln>
                <a:solidFill>
                  <a:srgbClr val="FFFFFF">
                    <a:lumMod val="85000"/>
                    <a:lumOff val="15000"/>
                  </a:srgbClr>
                </a:solidFill>
                <a:effectLst/>
                <a:uLnTx/>
                <a:uFillTx/>
                <a:latin typeface="Arial"/>
                <a:ea typeface="+mj-ea"/>
                <a:cs typeface="+mj-cs"/>
              </a:rPr>
              <a:t> 0</a:t>
            </a:r>
          </a:p>
        </p:txBody>
      </p:sp>
      <p:cxnSp>
        <p:nvCxnSpPr>
          <p:cNvPr id="2189" name="Straight Arrow Connector 2188">
            <a:extLst>
              <a:ext uri="{FF2B5EF4-FFF2-40B4-BE49-F238E27FC236}">
                <a16:creationId xmlns:a16="http://schemas.microsoft.com/office/drawing/2014/main" id="{B44EF48C-6D35-E0B6-7E2D-F391143157FA}"/>
              </a:ext>
            </a:extLst>
          </p:cNvPr>
          <p:cNvCxnSpPr>
            <a:cxnSpLocks/>
            <a:endCxn id="2321" idx="5"/>
          </p:cNvCxnSpPr>
          <p:nvPr/>
        </p:nvCxnSpPr>
        <p:spPr>
          <a:xfrm>
            <a:off x="2253584" y="1214728"/>
            <a:ext cx="150747" cy="350426"/>
          </a:xfrm>
          <a:prstGeom prst="straightConnector1">
            <a:avLst/>
          </a:prstGeom>
          <a:ln w="25400">
            <a:solidFill>
              <a:srgbClr val="FF0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194" name="Straight Arrow Connector 2193">
            <a:extLst>
              <a:ext uri="{FF2B5EF4-FFF2-40B4-BE49-F238E27FC236}">
                <a16:creationId xmlns:a16="http://schemas.microsoft.com/office/drawing/2014/main" id="{5191360B-53FD-69B2-41A5-B6827E333630}"/>
              </a:ext>
            </a:extLst>
          </p:cNvPr>
          <p:cNvCxnSpPr>
            <a:cxnSpLocks/>
          </p:cNvCxnSpPr>
          <p:nvPr/>
        </p:nvCxnSpPr>
        <p:spPr>
          <a:xfrm>
            <a:off x="4146732" y="2902791"/>
            <a:ext cx="1861236" cy="14434"/>
          </a:xfrm>
          <a:prstGeom prst="straightConnector1">
            <a:avLst/>
          </a:prstGeom>
          <a:ln w="25400">
            <a:solidFill>
              <a:srgbClr val="FF0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195" name="TextBox 4">
            <a:extLst>
              <a:ext uri="{FF2B5EF4-FFF2-40B4-BE49-F238E27FC236}">
                <a16:creationId xmlns:a16="http://schemas.microsoft.com/office/drawing/2014/main" id="{E67775C5-6B35-81D7-369D-1B1FF27BC570}"/>
              </a:ext>
            </a:extLst>
          </p:cNvPr>
          <p:cNvSpPr txBox="1"/>
          <p:nvPr/>
        </p:nvSpPr>
        <p:spPr>
          <a:xfrm>
            <a:off x="4554583" y="2894266"/>
            <a:ext cx="880049" cy="163330"/>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DIFI </a:t>
            </a:r>
            <a:r>
              <a:rPr kumimoji="0" lang="en-US" sz="1000" b="0" i="0" u="none" strike="noStrike" kern="1200" cap="none" spc="0" normalizeH="0" baseline="0" noProof="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 2</a:t>
            </a:r>
          </a:p>
        </p:txBody>
      </p:sp>
      <p:cxnSp>
        <p:nvCxnSpPr>
          <p:cNvPr id="2196" name="Straight Arrow Connector 2195">
            <a:extLst>
              <a:ext uri="{FF2B5EF4-FFF2-40B4-BE49-F238E27FC236}">
                <a16:creationId xmlns:a16="http://schemas.microsoft.com/office/drawing/2014/main" id="{BF66ADEA-33E5-B267-4C6F-83ADF108FE11}"/>
              </a:ext>
            </a:extLst>
          </p:cNvPr>
          <p:cNvCxnSpPr>
            <a:cxnSpLocks/>
          </p:cNvCxnSpPr>
          <p:nvPr/>
        </p:nvCxnSpPr>
        <p:spPr>
          <a:xfrm>
            <a:off x="7225347" y="2485017"/>
            <a:ext cx="1491669" cy="27992"/>
          </a:xfrm>
          <a:prstGeom prst="straightConnector1">
            <a:avLst/>
          </a:prstGeom>
          <a:ln w="25400">
            <a:solidFill>
              <a:srgbClr val="00B05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200" name="TextBox 4">
            <a:extLst>
              <a:ext uri="{FF2B5EF4-FFF2-40B4-BE49-F238E27FC236}">
                <a16:creationId xmlns:a16="http://schemas.microsoft.com/office/drawing/2014/main" id="{4422B93A-0593-A70A-A6FE-D9F8E8B5935F}"/>
              </a:ext>
            </a:extLst>
          </p:cNvPr>
          <p:cNvSpPr txBox="1"/>
          <p:nvPr/>
        </p:nvSpPr>
        <p:spPr>
          <a:xfrm>
            <a:off x="7639928" y="2650773"/>
            <a:ext cx="880049" cy="163330"/>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DIFI </a:t>
            </a:r>
            <a:r>
              <a:rPr kumimoji="0" lang="en-US" sz="1000" b="0" i="0" u="none" strike="noStrike" kern="1200" cap="none" spc="0" normalizeH="0" baseline="0" noProof="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 1</a:t>
            </a:r>
          </a:p>
        </p:txBody>
      </p:sp>
      <p:sp>
        <p:nvSpPr>
          <p:cNvPr id="2201" name="TextBox 4">
            <a:extLst>
              <a:ext uri="{FF2B5EF4-FFF2-40B4-BE49-F238E27FC236}">
                <a16:creationId xmlns:a16="http://schemas.microsoft.com/office/drawing/2014/main" id="{C3372B04-68B0-0E99-81EF-10BC5C1F70B7}"/>
              </a:ext>
            </a:extLst>
          </p:cNvPr>
          <p:cNvSpPr txBox="1"/>
          <p:nvPr/>
        </p:nvSpPr>
        <p:spPr>
          <a:xfrm>
            <a:off x="7639928" y="2471167"/>
            <a:ext cx="880049" cy="163330"/>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85000"/>
                    <a:lumOff val="15000"/>
                  </a:srgbClr>
                </a:solidFill>
                <a:effectLst/>
                <a:uLnTx/>
                <a:uFillTx/>
                <a:latin typeface="Arial"/>
                <a:ea typeface="+mj-ea"/>
                <a:cs typeface="+mj-cs"/>
              </a:rPr>
              <a:t>DIFI </a:t>
            </a:r>
            <a:r>
              <a:rPr kumimoji="0" lang="en-US" sz="1000" b="0" i="0" u="none" strike="noStrike" kern="1200" cap="none" spc="0" normalizeH="0" baseline="0" noProof="0" dirty="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dirty="0">
                <a:ln>
                  <a:noFill/>
                </a:ln>
                <a:solidFill>
                  <a:srgbClr val="FFFFFF">
                    <a:lumMod val="85000"/>
                    <a:lumOff val="15000"/>
                  </a:srgbClr>
                </a:solidFill>
                <a:effectLst/>
                <a:uLnTx/>
                <a:uFillTx/>
                <a:latin typeface="Arial"/>
                <a:ea typeface="+mj-ea"/>
                <a:cs typeface="+mj-cs"/>
              </a:rPr>
              <a:t> 0</a:t>
            </a:r>
          </a:p>
        </p:txBody>
      </p:sp>
      <p:cxnSp>
        <p:nvCxnSpPr>
          <p:cNvPr id="2202" name="Straight Arrow Connector 2201">
            <a:extLst>
              <a:ext uri="{FF2B5EF4-FFF2-40B4-BE49-F238E27FC236}">
                <a16:creationId xmlns:a16="http://schemas.microsoft.com/office/drawing/2014/main" id="{8180EF15-E496-CA39-8A6F-2DFDD31C36C8}"/>
              </a:ext>
            </a:extLst>
          </p:cNvPr>
          <p:cNvCxnSpPr>
            <a:cxnSpLocks/>
          </p:cNvCxnSpPr>
          <p:nvPr/>
        </p:nvCxnSpPr>
        <p:spPr>
          <a:xfrm>
            <a:off x="7225347" y="2845751"/>
            <a:ext cx="1491669" cy="21567"/>
          </a:xfrm>
          <a:prstGeom prst="straightConnector1">
            <a:avLst/>
          </a:prstGeom>
          <a:ln w="25400">
            <a:solidFill>
              <a:srgbClr val="FF0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204" name="TextBox 4">
            <a:extLst>
              <a:ext uri="{FF2B5EF4-FFF2-40B4-BE49-F238E27FC236}">
                <a16:creationId xmlns:a16="http://schemas.microsoft.com/office/drawing/2014/main" id="{018DEF92-A4F5-BAF3-81A7-4DF77CE3E45E}"/>
              </a:ext>
            </a:extLst>
          </p:cNvPr>
          <p:cNvSpPr txBox="1"/>
          <p:nvPr/>
        </p:nvSpPr>
        <p:spPr>
          <a:xfrm>
            <a:off x="7633198" y="2837225"/>
            <a:ext cx="880049" cy="163330"/>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lumMod val="85000"/>
                    <a:lumOff val="15000"/>
                  </a:srgbClr>
                </a:solidFill>
                <a:effectLst/>
                <a:uLnTx/>
                <a:uFillTx/>
                <a:latin typeface="Arial"/>
                <a:ea typeface="+mj-ea"/>
                <a:cs typeface="+mj-cs"/>
              </a:rPr>
              <a:t>DIFI </a:t>
            </a:r>
            <a:r>
              <a:rPr kumimoji="0" lang="en-US" sz="1000" b="0" i="0" u="none" strike="noStrike" kern="1200" cap="none" spc="0" normalizeH="0" baseline="0" noProof="0" dirty="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dirty="0">
                <a:ln>
                  <a:noFill/>
                </a:ln>
                <a:solidFill>
                  <a:srgbClr val="FFFFFF">
                    <a:lumMod val="85000"/>
                    <a:lumOff val="15000"/>
                  </a:srgbClr>
                </a:solidFill>
                <a:effectLst/>
                <a:uLnTx/>
                <a:uFillTx/>
                <a:latin typeface="Arial"/>
                <a:ea typeface="+mj-ea"/>
                <a:cs typeface="+mj-cs"/>
              </a:rPr>
              <a:t> 2</a:t>
            </a:r>
          </a:p>
        </p:txBody>
      </p:sp>
      <p:cxnSp>
        <p:nvCxnSpPr>
          <p:cNvPr id="2206" name="Straight Arrow Connector 2205">
            <a:extLst>
              <a:ext uri="{FF2B5EF4-FFF2-40B4-BE49-F238E27FC236}">
                <a16:creationId xmlns:a16="http://schemas.microsoft.com/office/drawing/2014/main" id="{9D8C16EB-74CA-6C94-609D-BADD1908AC00}"/>
              </a:ext>
            </a:extLst>
          </p:cNvPr>
          <p:cNvCxnSpPr>
            <a:cxnSpLocks/>
          </p:cNvCxnSpPr>
          <p:nvPr/>
        </p:nvCxnSpPr>
        <p:spPr>
          <a:xfrm>
            <a:off x="6645587" y="2902791"/>
            <a:ext cx="0" cy="735625"/>
          </a:xfrm>
          <a:prstGeom prst="straightConnector1">
            <a:avLst/>
          </a:prstGeom>
          <a:ln w="25400">
            <a:solidFill>
              <a:srgbClr val="00B05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207" name="Straight Arrow Connector 2206">
            <a:extLst>
              <a:ext uri="{FF2B5EF4-FFF2-40B4-BE49-F238E27FC236}">
                <a16:creationId xmlns:a16="http://schemas.microsoft.com/office/drawing/2014/main" id="{2EA9B388-C592-3464-85EE-CD6A46E3D50D}"/>
              </a:ext>
            </a:extLst>
          </p:cNvPr>
          <p:cNvCxnSpPr>
            <a:cxnSpLocks/>
          </p:cNvCxnSpPr>
          <p:nvPr/>
        </p:nvCxnSpPr>
        <p:spPr>
          <a:xfrm>
            <a:off x="6461364" y="2917226"/>
            <a:ext cx="0" cy="721191"/>
          </a:xfrm>
          <a:prstGeom prst="straightConnector1">
            <a:avLst/>
          </a:prstGeom>
          <a:ln w="25400">
            <a:solidFill>
              <a:srgbClr val="FFC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208" name="Straight Arrow Connector 2207">
            <a:extLst>
              <a:ext uri="{FF2B5EF4-FFF2-40B4-BE49-F238E27FC236}">
                <a16:creationId xmlns:a16="http://schemas.microsoft.com/office/drawing/2014/main" id="{DE5DC878-6313-7FC1-F39D-0EBF87275697}"/>
              </a:ext>
            </a:extLst>
          </p:cNvPr>
          <p:cNvCxnSpPr>
            <a:cxnSpLocks/>
          </p:cNvCxnSpPr>
          <p:nvPr/>
        </p:nvCxnSpPr>
        <p:spPr>
          <a:xfrm>
            <a:off x="6280217" y="2902791"/>
            <a:ext cx="0" cy="735625"/>
          </a:xfrm>
          <a:prstGeom prst="straightConnector1">
            <a:avLst/>
          </a:prstGeom>
          <a:ln w="25400">
            <a:solidFill>
              <a:srgbClr val="FF0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209" name="TextBox 4">
            <a:extLst>
              <a:ext uri="{FF2B5EF4-FFF2-40B4-BE49-F238E27FC236}">
                <a16:creationId xmlns:a16="http://schemas.microsoft.com/office/drawing/2014/main" id="{C03B05E4-2142-BEBA-2EC7-C5906D8EF8FB}"/>
              </a:ext>
            </a:extLst>
          </p:cNvPr>
          <p:cNvSpPr txBox="1"/>
          <p:nvPr/>
        </p:nvSpPr>
        <p:spPr>
          <a:xfrm>
            <a:off x="1326886" y="957262"/>
            <a:ext cx="570669" cy="114332"/>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lumMod val="85000"/>
                    <a:lumOff val="15000"/>
                  </a:srgbClr>
                </a:solidFill>
                <a:effectLst/>
                <a:uLnTx/>
                <a:uFillTx/>
                <a:latin typeface="Arial"/>
                <a:ea typeface="+mj-ea"/>
                <a:cs typeface="+mj-cs"/>
              </a:rPr>
              <a:t>RF </a:t>
            </a:r>
            <a:r>
              <a:rPr kumimoji="0" lang="en-US" sz="700" b="0" i="0" u="none" strike="noStrike" kern="1200" cap="none" spc="0" normalizeH="0" baseline="0" noProof="0" err="1">
                <a:ln>
                  <a:noFill/>
                </a:ln>
                <a:solidFill>
                  <a:srgbClr val="FFFFFF">
                    <a:lumMod val="85000"/>
                    <a:lumOff val="15000"/>
                  </a:srgbClr>
                </a:solidFill>
                <a:effectLst/>
                <a:uLnTx/>
                <a:uFillTx/>
                <a:latin typeface="Arial"/>
                <a:ea typeface="+mj-ea"/>
                <a:cs typeface="+mj-cs"/>
              </a:rPr>
              <a:t>streamId</a:t>
            </a:r>
            <a:r>
              <a:rPr kumimoji="0" lang="en-US" sz="700" b="0" i="0" u="none" strike="noStrike" kern="1200" cap="none" spc="0" normalizeH="0" baseline="0" noProof="0">
                <a:ln>
                  <a:noFill/>
                </a:ln>
                <a:solidFill>
                  <a:srgbClr val="FFFFFF">
                    <a:lumMod val="85000"/>
                    <a:lumOff val="15000"/>
                  </a:srgbClr>
                </a:solidFill>
                <a:effectLst/>
                <a:uLnTx/>
                <a:uFillTx/>
                <a:latin typeface="Arial"/>
                <a:ea typeface="+mj-ea"/>
                <a:cs typeface="+mj-cs"/>
              </a:rPr>
              <a:t> 0</a:t>
            </a:r>
          </a:p>
        </p:txBody>
      </p:sp>
      <p:sp>
        <p:nvSpPr>
          <p:cNvPr id="2211" name="TextBox 4">
            <a:extLst>
              <a:ext uri="{FF2B5EF4-FFF2-40B4-BE49-F238E27FC236}">
                <a16:creationId xmlns:a16="http://schemas.microsoft.com/office/drawing/2014/main" id="{957F1D8F-23EF-B46A-C470-09A22DB18FE2}"/>
              </a:ext>
            </a:extLst>
          </p:cNvPr>
          <p:cNvSpPr txBox="1"/>
          <p:nvPr/>
        </p:nvSpPr>
        <p:spPr>
          <a:xfrm>
            <a:off x="752778" y="1537537"/>
            <a:ext cx="570669" cy="114332"/>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lumMod val="85000"/>
                    <a:lumOff val="15000"/>
                  </a:srgbClr>
                </a:solidFill>
                <a:effectLst/>
                <a:uLnTx/>
                <a:uFillTx/>
                <a:latin typeface="Arial"/>
                <a:ea typeface="+mj-ea"/>
                <a:cs typeface="+mj-cs"/>
              </a:rPr>
              <a:t>RF </a:t>
            </a:r>
            <a:r>
              <a:rPr kumimoji="0" lang="en-US" sz="700" b="0" i="0" u="none" strike="noStrike" kern="1200" cap="none" spc="0" normalizeH="0" baseline="0" noProof="0" err="1">
                <a:ln>
                  <a:noFill/>
                </a:ln>
                <a:solidFill>
                  <a:srgbClr val="FFFFFF">
                    <a:lumMod val="85000"/>
                    <a:lumOff val="15000"/>
                  </a:srgbClr>
                </a:solidFill>
                <a:effectLst/>
                <a:uLnTx/>
                <a:uFillTx/>
                <a:latin typeface="Arial"/>
                <a:ea typeface="+mj-ea"/>
                <a:cs typeface="+mj-cs"/>
              </a:rPr>
              <a:t>streamId</a:t>
            </a:r>
            <a:r>
              <a:rPr kumimoji="0" lang="en-US" sz="700" b="0" i="0" u="none" strike="noStrike" kern="1200" cap="none" spc="0" normalizeH="0" baseline="0" noProof="0">
                <a:ln>
                  <a:noFill/>
                </a:ln>
                <a:solidFill>
                  <a:srgbClr val="FFFFFF">
                    <a:lumMod val="85000"/>
                    <a:lumOff val="15000"/>
                  </a:srgbClr>
                </a:solidFill>
                <a:effectLst/>
                <a:uLnTx/>
                <a:uFillTx/>
                <a:latin typeface="Arial"/>
                <a:ea typeface="+mj-ea"/>
                <a:cs typeface="+mj-cs"/>
              </a:rPr>
              <a:t> 1</a:t>
            </a:r>
          </a:p>
        </p:txBody>
      </p:sp>
      <p:sp>
        <p:nvSpPr>
          <p:cNvPr id="2212" name="TextBox 4">
            <a:extLst>
              <a:ext uri="{FF2B5EF4-FFF2-40B4-BE49-F238E27FC236}">
                <a16:creationId xmlns:a16="http://schemas.microsoft.com/office/drawing/2014/main" id="{E95BFBCD-13D0-A105-5DD0-E09AE386DB2A}"/>
              </a:ext>
            </a:extLst>
          </p:cNvPr>
          <p:cNvSpPr txBox="1"/>
          <p:nvPr/>
        </p:nvSpPr>
        <p:spPr>
          <a:xfrm>
            <a:off x="2537834" y="1149110"/>
            <a:ext cx="570669" cy="114332"/>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lumMod val="85000"/>
                    <a:lumOff val="15000"/>
                  </a:srgbClr>
                </a:solidFill>
                <a:effectLst/>
                <a:uLnTx/>
                <a:uFillTx/>
                <a:latin typeface="Arial"/>
                <a:ea typeface="+mj-ea"/>
                <a:cs typeface="+mj-cs"/>
              </a:rPr>
              <a:t>RF </a:t>
            </a:r>
            <a:r>
              <a:rPr kumimoji="0" lang="en-US" sz="700" b="0" i="0" u="none" strike="noStrike" kern="1200" cap="none" spc="0" normalizeH="0" baseline="0" noProof="0" dirty="0" err="1">
                <a:ln>
                  <a:noFill/>
                </a:ln>
                <a:solidFill>
                  <a:srgbClr val="FFFFFF">
                    <a:lumMod val="85000"/>
                    <a:lumOff val="15000"/>
                  </a:srgbClr>
                </a:solidFill>
                <a:effectLst/>
                <a:uLnTx/>
                <a:uFillTx/>
                <a:latin typeface="Arial"/>
                <a:ea typeface="+mj-ea"/>
                <a:cs typeface="+mj-cs"/>
              </a:rPr>
              <a:t>streamId</a:t>
            </a:r>
            <a:r>
              <a:rPr kumimoji="0" lang="en-US" sz="700" b="0" i="0" u="none" strike="noStrike" kern="1200" cap="none" spc="0" normalizeH="0" baseline="0" noProof="0" dirty="0">
                <a:ln>
                  <a:noFill/>
                </a:ln>
                <a:solidFill>
                  <a:srgbClr val="FFFFFF">
                    <a:lumMod val="85000"/>
                    <a:lumOff val="15000"/>
                  </a:srgbClr>
                </a:solidFill>
                <a:effectLst/>
                <a:uLnTx/>
                <a:uFillTx/>
                <a:latin typeface="Arial"/>
                <a:ea typeface="+mj-ea"/>
                <a:cs typeface="+mj-cs"/>
              </a:rPr>
              <a:t> 2</a:t>
            </a:r>
          </a:p>
        </p:txBody>
      </p:sp>
      <p:cxnSp>
        <p:nvCxnSpPr>
          <p:cNvPr id="2213" name="Straight Arrow Connector 2212">
            <a:extLst>
              <a:ext uri="{FF2B5EF4-FFF2-40B4-BE49-F238E27FC236}">
                <a16:creationId xmlns:a16="http://schemas.microsoft.com/office/drawing/2014/main" id="{414F9486-6A75-1C8C-6CC8-2F5B7790F33A}"/>
              </a:ext>
            </a:extLst>
          </p:cNvPr>
          <p:cNvCxnSpPr>
            <a:cxnSpLocks/>
          </p:cNvCxnSpPr>
          <p:nvPr/>
        </p:nvCxnSpPr>
        <p:spPr>
          <a:xfrm flipH="1">
            <a:off x="4524502" y="4165856"/>
            <a:ext cx="854025" cy="972167"/>
          </a:xfrm>
          <a:prstGeom prst="straightConnector1">
            <a:avLst/>
          </a:prstGeom>
          <a:ln w="25400">
            <a:solidFill>
              <a:srgbClr val="00B05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214" name="TextBox 4">
            <a:extLst>
              <a:ext uri="{FF2B5EF4-FFF2-40B4-BE49-F238E27FC236}">
                <a16:creationId xmlns:a16="http://schemas.microsoft.com/office/drawing/2014/main" id="{AACD8ADD-7E06-8D76-5317-6CF49026A9F1}"/>
              </a:ext>
            </a:extLst>
          </p:cNvPr>
          <p:cNvSpPr txBox="1"/>
          <p:nvPr/>
        </p:nvSpPr>
        <p:spPr>
          <a:xfrm>
            <a:off x="3831720" y="4527666"/>
            <a:ext cx="1041595" cy="163330"/>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Vita49 </a:t>
            </a:r>
            <a:r>
              <a:rPr kumimoji="0" lang="en-US" sz="1000" b="0" i="0" u="none" strike="noStrike" kern="1200" cap="none" spc="0" normalizeH="0" baseline="0" noProof="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 0</a:t>
            </a:r>
          </a:p>
        </p:txBody>
      </p:sp>
      <p:cxnSp>
        <p:nvCxnSpPr>
          <p:cNvPr id="2215" name="Straight Arrow Connector 2214">
            <a:extLst>
              <a:ext uri="{FF2B5EF4-FFF2-40B4-BE49-F238E27FC236}">
                <a16:creationId xmlns:a16="http://schemas.microsoft.com/office/drawing/2014/main" id="{94DA836C-50C6-3045-13B8-BDDC5ABAC8FC}"/>
              </a:ext>
            </a:extLst>
          </p:cNvPr>
          <p:cNvCxnSpPr>
            <a:cxnSpLocks/>
          </p:cNvCxnSpPr>
          <p:nvPr/>
        </p:nvCxnSpPr>
        <p:spPr>
          <a:xfrm>
            <a:off x="6408386" y="4165856"/>
            <a:ext cx="0" cy="991187"/>
          </a:xfrm>
          <a:prstGeom prst="straightConnector1">
            <a:avLst/>
          </a:prstGeom>
          <a:ln w="25400">
            <a:solidFill>
              <a:srgbClr val="FFC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216" name="Straight Arrow Connector 2215">
            <a:extLst>
              <a:ext uri="{FF2B5EF4-FFF2-40B4-BE49-F238E27FC236}">
                <a16:creationId xmlns:a16="http://schemas.microsoft.com/office/drawing/2014/main" id="{59B2204C-D2F4-B86D-FBE8-3CBCF97D537D}"/>
              </a:ext>
            </a:extLst>
          </p:cNvPr>
          <p:cNvCxnSpPr>
            <a:cxnSpLocks/>
          </p:cNvCxnSpPr>
          <p:nvPr/>
        </p:nvCxnSpPr>
        <p:spPr>
          <a:xfrm>
            <a:off x="7582027" y="4165856"/>
            <a:ext cx="1551214" cy="991187"/>
          </a:xfrm>
          <a:prstGeom prst="straightConnector1">
            <a:avLst/>
          </a:prstGeom>
          <a:ln w="25400">
            <a:solidFill>
              <a:srgbClr val="FF0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217" name="TextBox 4">
            <a:extLst>
              <a:ext uri="{FF2B5EF4-FFF2-40B4-BE49-F238E27FC236}">
                <a16:creationId xmlns:a16="http://schemas.microsoft.com/office/drawing/2014/main" id="{41E0A8F6-5FEE-3884-E0B2-86979954AA0A}"/>
              </a:ext>
            </a:extLst>
          </p:cNvPr>
          <p:cNvSpPr txBox="1"/>
          <p:nvPr/>
        </p:nvSpPr>
        <p:spPr>
          <a:xfrm>
            <a:off x="5305991" y="4558927"/>
            <a:ext cx="1041595" cy="163330"/>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Vita49 </a:t>
            </a:r>
            <a:r>
              <a:rPr kumimoji="0" lang="en-US" sz="1000" b="0" i="0" u="none" strike="noStrike" kern="1200" cap="none" spc="0" normalizeH="0" baseline="0" noProof="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 1</a:t>
            </a:r>
          </a:p>
        </p:txBody>
      </p:sp>
      <p:sp>
        <p:nvSpPr>
          <p:cNvPr id="2218" name="TextBox 4">
            <a:extLst>
              <a:ext uri="{FF2B5EF4-FFF2-40B4-BE49-F238E27FC236}">
                <a16:creationId xmlns:a16="http://schemas.microsoft.com/office/drawing/2014/main" id="{3E9537BB-48CE-0264-E064-BDB27BB30604}"/>
              </a:ext>
            </a:extLst>
          </p:cNvPr>
          <p:cNvSpPr txBox="1"/>
          <p:nvPr/>
        </p:nvSpPr>
        <p:spPr>
          <a:xfrm>
            <a:off x="7218363" y="4662716"/>
            <a:ext cx="998671" cy="163330"/>
          </a:xfrm>
          <a:prstGeom prst="rect">
            <a:avLst/>
          </a:prstGeom>
          <a:noFill/>
        </p:spPr>
        <p:style>
          <a:lnRef idx="0">
            <a:scrgbClr r="0" g="0" b="0"/>
          </a:lnRef>
          <a:fillRef idx="0">
            <a:scrgbClr r="0" g="0" b="0"/>
          </a:fillRef>
          <a:effectRef idx="0">
            <a:scrgbClr r="0" g="0" b="0"/>
          </a:effectRef>
          <a:fontRef idx="major"/>
        </p:style>
        <p:txBody>
          <a:bodyPr wrap="non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Vita49 </a:t>
            </a:r>
            <a:r>
              <a:rPr kumimoji="0" lang="en-US" sz="1000" b="0" i="0" u="none" strike="noStrike" kern="1200" cap="none" spc="0" normalizeH="0" baseline="0" noProof="0" err="1">
                <a:ln>
                  <a:noFill/>
                </a:ln>
                <a:solidFill>
                  <a:srgbClr val="FFFFFF">
                    <a:lumMod val="85000"/>
                    <a:lumOff val="15000"/>
                  </a:srgbClr>
                </a:solidFill>
                <a:effectLst/>
                <a:uLnTx/>
                <a:uFillTx/>
                <a:latin typeface="Arial"/>
                <a:ea typeface="+mj-ea"/>
                <a:cs typeface="+mj-cs"/>
              </a:rPr>
              <a:t>streamId</a:t>
            </a:r>
            <a:r>
              <a:rPr kumimoji="0" lang="en-US" sz="1000" b="0" i="0" u="none" strike="noStrike" kern="1200" cap="none" spc="0" normalizeH="0" baseline="0" noProof="0">
                <a:ln>
                  <a:noFill/>
                </a:ln>
                <a:solidFill>
                  <a:srgbClr val="FFFFFF">
                    <a:lumMod val="85000"/>
                    <a:lumOff val="15000"/>
                  </a:srgbClr>
                </a:solidFill>
                <a:effectLst/>
                <a:uLnTx/>
                <a:uFillTx/>
                <a:latin typeface="Arial"/>
                <a:ea typeface="+mj-ea"/>
                <a:cs typeface="+mj-cs"/>
              </a:rPr>
              <a:t> 2</a:t>
            </a:r>
          </a:p>
        </p:txBody>
      </p:sp>
      <p:pic>
        <p:nvPicPr>
          <p:cNvPr id="2219" name="Google Shape;431;p24">
            <a:extLst>
              <a:ext uri="{FF2B5EF4-FFF2-40B4-BE49-F238E27FC236}">
                <a16:creationId xmlns:a16="http://schemas.microsoft.com/office/drawing/2014/main" id="{7E9F24A7-A703-7D7E-602E-96FADD6ACD57}"/>
              </a:ext>
            </a:extLst>
          </p:cNvPr>
          <p:cNvPicPr preferRelativeResize="0">
            <a:picLocks noChangeAspect="1"/>
          </p:cNvPicPr>
          <p:nvPr/>
        </p:nvPicPr>
        <p:blipFill>
          <a:blip r:embed="rId5">
            <a:clrChange>
              <a:clrFrom>
                <a:srgbClr val="FFFFFF"/>
              </a:clrFrom>
              <a:clrTo>
                <a:srgbClr val="FFFFFF">
                  <a:alpha val="0"/>
                </a:srgbClr>
              </a:clrTo>
            </a:clrChange>
            <a:alphaModFix/>
          </a:blip>
          <a:stretch>
            <a:fillRect/>
          </a:stretch>
        </p:blipFill>
        <p:spPr>
          <a:xfrm>
            <a:off x="6017318" y="2471167"/>
            <a:ext cx="1099057" cy="484548"/>
          </a:xfrm>
          <a:prstGeom prst="rect">
            <a:avLst/>
          </a:prstGeom>
          <a:noFill/>
          <a:ln>
            <a:noFill/>
          </a:ln>
        </p:spPr>
      </p:pic>
      <p:sp>
        <p:nvSpPr>
          <p:cNvPr id="2220" name="TextBox 2219">
            <a:extLst>
              <a:ext uri="{FF2B5EF4-FFF2-40B4-BE49-F238E27FC236}">
                <a16:creationId xmlns:a16="http://schemas.microsoft.com/office/drawing/2014/main" id="{37168DD4-7771-C929-A467-B257B807D3EF}"/>
              </a:ext>
            </a:extLst>
          </p:cNvPr>
          <p:cNvSpPr txBox="1"/>
          <p:nvPr/>
        </p:nvSpPr>
        <p:spPr>
          <a:xfrm>
            <a:off x="3120713" y="2282182"/>
            <a:ext cx="28421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Arial"/>
                <a:ea typeface="+mn-ea"/>
                <a:cs typeface="+mn-cs"/>
              </a:rPr>
              <a:t>DIFI/VITA49</a:t>
            </a:r>
          </a:p>
        </p:txBody>
      </p:sp>
      <p:sp>
        <p:nvSpPr>
          <p:cNvPr id="2226" name="TextBox 2225">
            <a:extLst>
              <a:ext uri="{FF2B5EF4-FFF2-40B4-BE49-F238E27FC236}">
                <a16:creationId xmlns:a16="http://schemas.microsoft.com/office/drawing/2014/main" id="{69169AF4-D6EF-5509-623E-E74B2A42C658}"/>
              </a:ext>
            </a:extLst>
          </p:cNvPr>
          <p:cNvSpPr txBox="1"/>
          <p:nvPr/>
        </p:nvSpPr>
        <p:spPr>
          <a:xfrm>
            <a:off x="4456747" y="703277"/>
            <a:ext cx="4009233" cy="339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a:ea typeface="+mn-ea"/>
                <a:cs typeface="+mn-cs"/>
              </a:rPr>
              <a:t>Satellite Ethernet Transport Network</a:t>
            </a:r>
          </a:p>
        </p:txBody>
      </p:sp>
      <p:sp>
        <p:nvSpPr>
          <p:cNvPr id="2235" name="TextBox 2234">
            <a:extLst>
              <a:ext uri="{FF2B5EF4-FFF2-40B4-BE49-F238E27FC236}">
                <a16:creationId xmlns:a16="http://schemas.microsoft.com/office/drawing/2014/main" id="{9AC3503C-C13A-E5C8-6D0F-673A0ED1088B}"/>
              </a:ext>
            </a:extLst>
          </p:cNvPr>
          <p:cNvSpPr txBox="1"/>
          <p:nvPr/>
        </p:nvSpPr>
        <p:spPr>
          <a:xfrm>
            <a:off x="8191728" y="1833410"/>
            <a:ext cx="2842119" cy="3390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a:ea typeface="+mn-ea"/>
                <a:cs typeface="+mn-cs"/>
              </a:rPr>
              <a:t>DIFI Satellite Modems</a:t>
            </a:r>
          </a:p>
        </p:txBody>
      </p:sp>
      <p:sp>
        <p:nvSpPr>
          <p:cNvPr id="2241" name="TextBox 2240">
            <a:extLst>
              <a:ext uri="{FF2B5EF4-FFF2-40B4-BE49-F238E27FC236}">
                <a16:creationId xmlns:a16="http://schemas.microsoft.com/office/drawing/2014/main" id="{69D5F315-1E52-CE15-1BDF-170762A9C9C4}"/>
              </a:ext>
            </a:extLst>
          </p:cNvPr>
          <p:cNvSpPr txBox="1"/>
          <p:nvPr/>
        </p:nvSpPr>
        <p:spPr>
          <a:xfrm>
            <a:off x="7971181" y="4002524"/>
            <a:ext cx="1444894" cy="32666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Packet Broker</a:t>
            </a:r>
          </a:p>
        </p:txBody>
      </p:sp>
      <p:cxnSp>
        <p:nvCxnSpPr>
          <p:cNvPr id="2247" name="Straight Arrow Connector 2246">
            <a:extLst>
              <a:ext uri="{FF2B5EF4-FFF2-40B4-BE49-F238E27FC236}">
                <a16:creationId xmlns:a16="http://schemas.microsoft.com/office/drawing/2014/main" id="{1DB2A6E2-A078-B1D9-876C-819CC48CE74C}"/>
              </a:ext>
            </a:extLst>
          </p:cNvPr>
          <p:cNvCxnSpPr>
            <a:cxnSpLocks/>
          </p:cNvCxnSpPr>
          <p:nvPr/>
        </p:nvCxnSpPr>
        <p:spPr>
          <a:xfrm>
            <a:off x="7225347" y="2663641"/>
            <a:ext cx="1491669" cy="25958"/>
          </a:xfrm>
          <a:prstGeom prst="straightConnector1">
            <a:avLst/>
          </a:prstGeom>
          <a:ln w="25400">
            <a:solidFill>
              <a:srgbClr val="FFC000"/>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243" name="TextBox 2242">
            <a:extLst>
              <a:ext uri="{FF2B5EF4-FFF2-40B4-BE49-F238E27FC236}">
                <a16:creationId xmlns:a16="http://schemas.microsoft.com/office/drawing/2014/main" id="{2C8F08F7-2D94-33F3-0CAE-5E430258BCBC}"/>
              </a:ext>
            </a:extLst>
          </p:cNvPr>
          <p:cNvSpPr txBox="1"/>
          <p:nvPr/>
        </p:nvSpPr>
        <p:spPr>
          <a:xfrm>
            <a:off x="861497" y="5105367"/>
            <a:ext cx="3967012" cy="5879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Vector Signal Analysis </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Running on servers in cloud</a:t>
            </a:r>
            <a:endParaRPr kumimoji="0" lang="en-US" sz="14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2253" name="Picture 14" descr="Satellite - Free travel icons">
            <a:extLst>
              <a:ext uri="{FF2B5EF4-FFF2-40B4-BE49-F238E27FC236}">
                <a16:creationId xmlns:a16="http://schemas.microsoft.com/office/drawing/2014/main" id="{97A1172C-7C30-ED5C-527C-A621AB62AB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319813">
            <a:off x="1676994" y="531575"/>
            <a:ext cx="643800" cy="643800"/>
          </a:xfrm>
          <a:prstGeom prst="rect">
            <a:avLst/>
          </a:prstGeom>
          <a:noFill/>
          <a:extLst>
            <a:ext uri="{909E8E84-426E-40DD-AFC4-6F175D3DCCD1}">
              <a14:hiddenFill xmlns:a14="http://schemas.microsoft.com/office/drawing/2010/main">
                <a:solidFill>
                  <a:srgbClr val="FFFFFF"/>
                </a:solidFill>
              </a14:hiddenFill>
            </a:ext>
          </a:extLst>
        </p:spPr>
      </p:pic>
      <p:pic>
        <p:nvPicPr>
          <p:cNvPr id="2254" name="Picture 14" descr="Satellite - Free travel icons">
            <a:extLst>
              <a:ext uri="{FF2B5EF4-FFF2-40B4-BE49-F238E27FC236}">
                <a16:creationId xmlns:a16="http://schemas.microsoft.com/office/drawing/2014/main" id="{6D357C87-2D98-B03F-E903-40D45494B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514286" y="568151"/>
            <a:ext cx="643800" cy="643800"/>
          </a:xfrm>
          <a:prstGeom prst="rect">
            <a:avLst/>
          </a:prstGeom>
          <a:noFill/>
          <a:extLst>
            <a:ext uri="{909E8E84-426E-40DD-AFC4-6F175D3DCCD1}">
              <a14:hiddenFill xmlns:a14="http://schemas.microsoft.com/office/drawing/2010/main">
                <a:solidFill>
                  <a:srgbClr val="FFFFFF"/>
                </a:solidFill>
              </a14:hiddenFill>
            </a:ext>
          </a:extLst>
        </p:spPr>
      </p:pic>
      <p:pic>
        <p:nvPicPr>
          <p:cNvPr id="2255" name="Picture 14" descr="Satellite - Free travel icons">
            <a:extLst>
              <a:ext uri="{FF2B5EF4-FFF2-40B4-BE49-F238E27FC236}">
                <a16:creationId xmlns:a16="http://schemas.microsoft.com/office/drawing/2014/main" id="{FB66D5CE-B6F0-5D70-AEDA-9A0AF7DC85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37870" y="1233935"/>
            <a:ext cx="643800" cy="643800"/>
          </a:xfrm>
          <a:prstGeom prst="rect">
            <a:avLst/>
          </a:prstGeom>
          <a:noFill/>
          <a:extLst>
            <a:ext uri="{909E8E84-426E-40DD-AFC4-6F175D3DCCD1}">
              <a14:hiddenFill xmlns:a14="http://schemas.microsoft.com/office/drawing/2010/main">
                <a:solidFill>
                  <a:srgbClr val="FFFFFF"/>
                </a:solidFill>
              </a14:hiddenFill>
            </a:ext>
          </a:extLst>
        </p:spPr>
      </p:pic>
      <p:pic>
        <p:nvPicPr>
          <p:cNvPr id="2257" name="Picture 2" descr="SpectralNet Wideband hardware">
            <a:extLst>
              <a:ext uri="{FF2B5EF4-FFF2-40B4-BE49-F238E27FC236}">
                <a16:creationId xmlns:a16="http://schemas.microsoft.com/office/drawing/2014/main" id="{D8943DB0-D594-B7DA-99CE-0B13BC0676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8207" y="2941473"/>
            <a:ext cx="1930574" cy="210933"/>
          </a:xfrm>
          <a:prstGeom prst="rect">
            <a:avLst/>
          </a:prstGeom>
          <a:noFill/>
          <a:extLst>
            <a:ext uri="{909E8E84-426E-40DD-AFC4-6F175D3DCCD1}">
              <a14:hiddenFill xmlns:a14="http://schemas.microsoft.com/office/drawing/2010/main">
                <a:solidFill>
                  <a:srgbClr val="FFFFFF"/>
                </a:solidFill>
              </a14:hiddenFill>
            </a:ext>
          </a:extLst>
        </p:spPr>
      </p:pic>
      <p:pic>
        <p:nvPicPr>
          <p:cNvPr id="2282" name="Picture 2281" descr="A close up of a device&#10;&#10;AI-generated content may be incorrect.">
            <a:extLst>
              <a:ext uri="{FF2B5EF4-FFF2-40B4-BE49-F238E27FC236}">
                <a16:creationId xmlns:a16="http://schemas.microsoft.com/office/drawing/2014/main" id="{D179C0CE-D602-5440-BE19-5A3CDDDAAC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4232" y="3089243"/>
            <a:ext cx="3224197" cy="2149465"/>
          </a:xfrm>
          <a:prstGeom prst="rect">
            <a:avLst/>
          </a:prstGeom>
        </p:spPr>
      </p:pic>
      <p:sp>
        <p:nvSpPr>
          <p:cNvPr id="2283" name="TextBox 2282">
            <a:extLst>
              <a:ext uri="{FF2B5EF4-FFF2-40B4-BE49-F238E27FC236}">
                <a16:creationId xmlns:a16="http://schemas.microsoft.com/office/drawing/2014/main" id="{9E000D5B-425A-7F0F-BBF0-CB615D2014E4}"/>
              </a:ext>
            </a:extLst>
          </p:cNvPr>
          <p:cNvSpPr txBox="1"/>
          <p:nvPr/>
        </p:nvSpPr>
        <p:spPr>
          <a:xfrm>
            <a:off x="6772978" y="2234468"/>
            <a:ext cx="28421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Arial"/>
                <a:ea typeface="+mn-ea"/>
                <a:cs typeface="+mn-cs"/>
              </a:rPr>
              <a:t>DIFI/VITA49</a:t>
            </a:r>
          </a:p>
        </p:txBody>
      </p:sp>
      <p:grpSp>
        <p:nvGrpSpPr>
          <p:cNvPr id="2284" name="Graphic 29">
            <a:extLst>
              <a:ext uri="{FF2B5EF4-FFF2-40B4-BE49-F238E27FC236}">
                <a16:creationId xmlns:a16="http://schemas.microsoft.com/office/drawing/2014/main" id="{C762FF55-3EB6-D5E5-FD25-DF251ABA643A}"/>
              </a:ext>
            </a:extLst>
          </p:cNvPr>
          <p:cNvGrpSpPr/>
          <p:nvPr/>
        </p:nvGrpSpPr>
        <p:grpSpPr>
          <a:xfrm flipH="1">
            <a:off x="544596" y="2114384"/>
            <a:ext cx="819318" cy="1022575"/>
            <a:chOff x="2667000" y="2362200"/>
            <a:chExt cx="1714500" cy="1714500"/>
          </a:xfrm>
        </p:grpSpPr>
        <p:sp>
          <p:nvSpPr>
            <p:cNvPr id="2285" name="Freeform: Shape 2284">
              <a:extLst>
                <a:ext uri="{FF2B5EF4-FFF2-40B4-BE49-F238E27FC236}">
                  <a16:creationId xmlns:a16="http://schemas.microsoft.com/office/drawing/2014/main" id="{DC794859-DFB1-5A6E-9FB1-58312A4FA8FC}"/>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86" name="Freeform: Shape 2285">
              <a:extLst>
                <a:ext uri="{FF2B5EF4-FFF2-40B4-BE49-F238E27FC236}">
                  <a16:creationId xmlns:a16="http://schemas.microsoft.com/office/drawing/2014/main" id="{9D43DA58-DF01-DF9D-88D2-A98765B1C676}"/>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87" name="Freeform: Shape 2286">
              <a:extLst>
                <a:ext uri="{FF2B5EF4-FFF2-40B4-BE49-F238E27FC236}">
                  <a16:creationId xmlns:a16="http://schemas.microsoft.com/office/drawing/2014/main" id="{7A08D605-D694-01B8-5CB4-A5F3C14BF61F}"/>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88" name="Freeform: Shape 2287">
              <a:extLst>
                <a:ext uri="{FF2B5EF4-FFF2-40B4-BE49-F238E27FC236}">
                  <a16:creationId xmlns:a16="http://schemas.microsoft.com/office/drawing/2014/main" id="{F0C38714-E2B1-8F8D-1739-E06C650F5B91}"/>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89" name="Freeform: Shape 2288">
              <a:extLst>
                <a:ext uri="{FF2B5EF4-FFF2-40B4-BE49-F238E27FC236}">
                  <a16:creationId xmlns:a16="http://schemas.microsoft.com/office/drawing/2014/main" id="{53C6EC60-1017-8A7B-8144-AE7573A9C85B}"/>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90" name="Freeform: Shape 2289">
              <a:extLst>
                <a:ext uri="{FF2B5EF4-FFF2-40B4-BE49-F238E27FC236}">
                  <a16:creationId xmlns:a16="http://schemas.microsoft.com/office/drawing/2014/main" id="{B512565A-9016-5D3C-B717-79B4A5BB2E68}"/>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91" name="Freeform: Shape 2290">
              <a:extLst>
                <a:ext uri="{FF2B5EF4-FFF2-40B4-BE49-F238E27FC236}">
                  <a16:creationId xmlns:a16="http://schemas.microsoft.com/office/drawing/2014/main" id="{6F9CC460-1DB6-249A-1D29-15B957464137}"/>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92" name="Freeform: Shape 2291">
              <a:extLst>
                <a:ext uri="{FF2B5EF4-FFF2-40B4-BE49-F238E27FC236}">
                  <a16:creationId xmlns:a16="http://schemas.microsoft.com/office/drawing/2014/main" id="{AA67DBDF-2439-2C1C-F7F0-9B37396D95E9}"/>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93" name="Freeform: Shape 2292">
              <a:extLst>
                <a:ext uri="{FF2B5EF4-FFF2-40B4-BE49-F238E27FC236}">
                  <a16:creationId xmlns:a16="http://schemas.microsoft.com/office/drawing/2014/main" id="{B4FCF2A4-F784-B807-64D3-19323EF4242B}"/>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94" name="Freeform: Shape 2293">
              <a:extLst>
                <a:ext uri="{FF2B5EF4-FFF2-40B4-BE49-F238E27FC236}">
                  <a16:creationId xmlns:a16="http://schemas.microsoft.com/office/drawing/2014/main" id="{3C96A130-EF80-95B0-AF61-05F65962AB72}"/>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95" name="Freeform: Shape 2294">
              <a:extLst>
                <a:ext uri="{FF2B5EF4-FFF2-40B4-BE49-F238E27FC236}">
                  <a16:creationId xmlns:a16="http://schemas.microsoft.com/office/drawing/2014/main" id="{798C4B95-11D1-C0A5-96B3-00278F98796B}"/>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96" name="Freeform: Shape 2295">
              <a:extLst>
                <a:ext uri="{FF2B5EF4-FFF2-40B4-BE49-F238E27FC236}">
                  <a16:creationId xmlns:a16="http://schemas.microsoft.com/office/drawing/2014/main" id="{47EF8F51-DFC8-C1B5-5DE1-72CF549FC6FD}"/>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297" name="Graphic 29">
            <a:extLst>
              <a:ext uri="{FF2B5EF4-FFF2-40B4-BE49-F238E27FC236}">
                <a16:creationId xmlns:a16="http://schemas.microsoft.com/office/drawing/2014/main" id="{E28F59DD-39CE-96A3-3B8E-E271B7290CFC}"/>
              </a:ext>
            </a:extLst>
          </p:cNvPr>
          <p:cNvGrpSpPr/>
          <p:nvPr/>
        </p:nvGrpSpPr>
        <p:grpSpPr>
          <a:xfrm flipH="1">
            <a:off x="1179576" y="1518181"/>
            <a:ext cx="819318" cy="1022575"/>
            <a:chOff x="2667000" y="2362200"/>
            <a:chExt cx="1714500" cy="1714500"/>
          </a:xfrm>
        </p:grpSpPr>
        <p:sp>
          <p:nvSpPr>
            <p:cNvPr id="2298" name="Freeform: Shape 2297">
              <a:extLst>
                <a:ext uri="{FF2B5EF4-FFF2-40B4-BE49-F238E27FC236}">
                  <a16:creationId xmlns:a16="http://schemas.microsoft.com/office/drawing/2014/main" id="{9B44E17E-4E5D-4E1D-F626-0B78AEF6BF26}"/>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99" name="Freeform: Shape 2298">
              <a:extLst>
                <a:ext uri="{FF2B5EF4-FFF2-40B4-BE49-F238E27FC236}">
                  <a16:creationId xmlns:a16="http://schemas.microsoft.com/office/drawing/2014/main" id="{9C4C2C2C-FD21-D8CE-90B2-1A3025E23E20}"/>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0" name="Freeform: Shape 2299">
              <a:extLst>
                <a:ext uri="{FF2B5EF4-FFF2-40B4-BE49-F238E27FC236}">
                  <a16:creationId xmlns:a16="http://schemas.microsoft.com/office/drawing/2014/main" id="{9CB5B3B9-F4FD-ED2F-A2E9-E98F96A83B2B}"/>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1" name="Freeform: Shape 2300">
              <a:extLst>
                <a:ext uri="{FF2B5EF4-FFF2-40B4-BE49-F238E27FC236}">
                  <a16:creationId xmlns:a16="http://schemas.microsoft.com/office/drawing/2014/main" id="{D5A2A077-1CE2-CFD6-B945-185C96E438DA}"/>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2" name="Freeform: Shape 2301">
              <a:extLst>
                <a:ext uri="{FF2B5EF4-FFF2-40B4-BE49-F238E27FC236}">
                  <a16:creationId xmlns:a16="http://schemas.microsoft.com/office/drawing/2014/main" id="{4DB6C2B1-CD8B-6E52-EDC3-3D2744D5ECAF}"/>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3" name="Freeform: Shape 2302">
              <a:extLst>
                <a:ext uri="{FF2B5EF4-FFF2-40B4-BE49-F238E27FC236}">
                  <a16:creationId xmlns:a16="http://schemas.microsoft.com/office/drawing/2014/main" id="{254E1D19-AF04-F9E5-E811-DF7B6F0B4FE7}"/>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4" name="Freeform: Shape 2303">
              <a:extLst>
                <a:ext uri="{FF2B5EF4-FFF2-40B4-BE49-F238E27FC236}">
                  <a16:creationId xmlns:a16="http://schemas.microsoft.com/office/drawing/2014/main" id="{11C29856-D7AC-A74E-BC8A-348C9612B26D}"/>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5" name="Freeform: Shape 2304">
              <a:extLst>
                <a:ext uri="{FF2B5EF4-FFF2-40B4-BE49-F238E27FC236}">
                  <a16:creationId xmlns:a16="http://schemas.microsoft.com/office/drawing/2014/main" id="{D05ACE6F-4EA0-0593-A0BF-28A337C25760}"/>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6" name="Freeform: Shape 2305">
              <a:extLst>
                <a:ext uri="{FF2B5EF4-FFF2-40B4-BE49-F238E27FC236}">
                  <a16:creationId xmlns:a16="http://schemas.microsoft.com/office/drawing/2014/main" id="{99D6281D-1176-AFDC-3F13-16CAFA90A381}"/>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7" name="Freeform: Shape 2306">
              <a:extLst>
                <a:ext uri="{FF2B5EF4-FFF2-40B4-BE49-F238E27FC236}">
                  <a16:creationId xmlns:a16="http://schemas.microsoft.com/office/drawing/2014/main" id="{BBBC42C3-A276-76B2-DFB6-F978D805A878}"/>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8" name="Freeform: Shape 2307">
              <a:extLst>
                <a:ext uri="{FF2B5EF4-FFF2-40B4-BE49-F238E27FC236}">
                  <a16:creationId xmlns:a16="http://schemas.microsoft.com/office/drawing/2014/main" id="{E5873A0A-A9A7-E127-5C52-551A9AEA870B}"/>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09" name="Freeform: Shape 2308">
              <a:extLst>
                <a:ext uri="{FF2B5EF4-FFF2-40B4-BE49-F238E27FC236}">
                  <a16:creationId xmlns:a16="http://schemas.microsoft.com/office/drawing/2014/main" id="{CABE1CC6-7EB4-2DDE-5195-5DBA4E38AA5B}"/>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310" name="Graphic 29">
            <a:extLst>
              <a:ext uri="{FF2B5EF4-FFF2-40B4-BE49-F238E27FC236}">
                <a16:creationId xmlns:a16="http://schemas.microsoft.com/office/drawing/2014/main" id="{8CE5B629-D69B-5EB6-A01A-5807C789BDCE}"/>
              </a:ext>
            </a:extLst>
          </p:cNvPr>
          <p:cNvGrpSpPr/>
          <p:nvPr/>
        </p:nvGrpSpPr>
        <p:grpSpPr>
          <a:xfrm flipH="1">
            <a:off x="2032798" y="1419059"/>
            <a:ext cx="819318" cy="1022575"/>
            <a:chOff x="2667000" y="2362200"/>
            <a:chExt cx="1714500" cy="1714500"/>
          </a:xfrm>
        </p:grpSpPr>
        <p:sp>
          <p:nvSpPr>
            <p:cNvPr id="2311" name="Freeform: Shape 2310">
              <a:extLst>
                <a:ext uri="{FF2B5EF4-FFF2-40B4-BE49-F238E27FC236}">
                  <a16:creationId xmlns:a16="http://schemas.microsoft.com/office/drawing/2014/main" id="{B48D74AE-98AD-9C49-7202-49635FCD87F5}"/>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12" name="Freeform: Shape 2311">
              <a:extLst>
                <a:ext uri="{FF2B5EF4-FFF2-40B4-BE49-F238E27FC236}">
                  <a16:creationId xmlns:a16="http://schemas.microsoft.com/office/drawing/2014/main" id="{1D75F8A5-A0CF-BD99-AD7D-DC8B43E7FE1C}"/>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13" name="Freeform: Shape 2312">
              <a:extLst>
                <a:ext uri="{FF2B5EF4-FFF2-40B4-BE49-F238E27FC236}">
                  <a16:creationId xmlns:a16="http://schemas.microsoft.com/office/drawing/2014/main" id="{E7BADE1D-C7C4-B9DE-7773-6EBADCC31996}"/>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14" name="Freeform: Shape 2313">
              <a:extLst>
                <a:ext uri="{FF2B5EF4-FFF2-40B4-BE49-F238E27FC236}">
                  <a16:creationId xmlns:a16="http://schemas.microsoft.com/office/drawing/2014/main" id="{05547C37-BF17-BEEB-3088-E957FA1F4C23}"/>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15" name="Freeform: Shape 2314">
              <a:extLst>
                <a:ext uri="{FF2B5EF4-FFF2-40B4-BE49-F238E27FC236}">
                  <a16:creationId xmlns:a16="http://schemas.microsoft.com/office/drawing/2014/main" id="{528952CF-55B0-9492-ECF6-5B133FFD7792}"/>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16" name="Freeform: Shape 2315">
              <a:extLst>
                <a:ext uri="{FF2B5EF4-FFF2-40B4-BE49-F238E27FC236}">
                  <a16:creationId xmlns:a16="http://schemas.microsoft.com/office/drawing/2014/main" id="{43B0C493-36BF-98FE-1E4E-66BF41C5D1CC}"/>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17" name="Freeform: Shape 2316">
              <a:extLst>
                <a:ext uri="{FF2B5EF4-FFF2-40B4-BE49-F238E27FC236}">
                  <a16:creationId xmlns:a16="http://schemas.microsoft.com/office/drawing/2014/main" id="{0A730E97-3935-762B-62A2-C04B3C87EC1A}"/>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18" name="Freeform: Shape 2317">
              <a:extLst>
                <a:ext uri="{FF2B5EF4-FFF2-40B4-BE49-F238E27FC236}">
                  <a16:creationId xmlns:a16="http://schemas.microsoft.com/office/drawing/2014/main" id="{1F9CACD0-80AB-321D-35D6-D4BE57127E92}"/>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19" name="Freeform: Shape 2318">
              <a:extLst>
                <a:ext uri="{FF2B5EF4-FFF2-40B4-BE49-F238E27FC236}">
                  <a16:creationId xmlns:a16="http://schemas.microsoft.com/office/drawing/2014/main" id="{B4E48481-9EB5-7122-3E07-4D55589DEBDE}"/>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20" name="Freeform: Shape 2319">
              <a:extLst>
                <a:ext uri="{FF2B5EF4-FFF2-40B4-BE49-F238E27FC236}">
                  <a16:creationId xmlns:a16="http://schemas.microsoft.com/office/drawing/2014/main" id="{A37FD0AC-4FAD-E736-1224-31D21B7B4858}"/>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21" name="Freeform: Shape 2320">
              <a:extLst>
                <a:ext uri="{FF2B5EF4-FFF2-40B4-BE49-F238E27FC236}">
                  <a16:creationId xmlns:a16="http://schemas.microsoft.com/office/drawing/2014/main" id="{1ED0014C-0DC3-87AF-6895-8BC89C7F5EA8}"/>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22" name="Freeform: Shape 2321">
              <a:extLst>
                <a:ext uri="{FF2B5EF4-FFF2-40B4-BE49-F238E27FC236}">
                  <a16:creationId xmlns:a16="http://schemas.microsoft.com/office/drawing/2014/main" id="{F2FB29F7-D6BF-797C-5284-5B722E780773}"/>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362" name="Rectangle 2361">
            <a:extLst>
              <a:ext uri="{FF2B5EF4-FFF2-40B4-BE49-F238E27FC236}">
                <a16:creationId xmlns:a16="http://schemas.microsoft.com/office/drawing/2014/main" id="{26795EDB-10EC-420A-9E86-C521EA7DF411}"/>
              </a:ext>
            </a:extLst>
          </p:cNvPr>
          <p:cNvSpPr/>
          <p:nvPr/>
        </p:nvSpPr>
        <p:spPr>
          <a:xfrm>
            <a:off x="2253584" y="3146359"/>
            <a:ext cx="1706318" cy="531518"/>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DIFI RF/IF Converter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(IFC)</a:t>
            </a:r>
          </a:p>
        </p:txBody>
      </p:sp>
      <p:pic>
        <p:nvPicPr>
          <p:cNvPr id="2363" name="Picture 2362">
            <a:extLst>
              <a:ext uri="{FF2B5EF4-FFF2-40B4-BE49-F238E27FC236}">
                <a16:creationId xmlns:a16="http://schemas.microsoft.com/office/drawing/2014/main" id="{D6771823-D529-18D4-3811-96D7A5E63952}"/>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Lst>
          </a:blip>
          <a:stretch>
            <a:fillRect/>
          </a:stretch>
        </p:blipFill>
        <p:spPr>
          <a:xfrm>
            <a:off x="8986078" y="2328927"/>
            <a:ext cx="846666" cy="718012"/>
          </a:xfrm>
          <a:prstGeom prst="rect">
            <a:avLst/>
          </a:prstGeom>
        </p:spPr>
      </p:pic>
    </p:spTree>
    <p:extLst>
      <p:ext uri="{BB962C8B-B14F-4D97-AF65-F5344CB8AC3E}">
        <p14:creationId xmlns:p14="http://schemas.microsoft.com/office/powerpoint/2010/main" val="53740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10CF8-9C31-1B6F-D74C-F1A49E9DC1E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1FBB1D0-004F-9CDF-4438-8E4A1F7E8BE0}"/>
              </a:ext>
            </a:extLst>
          </p:cNvPr>
          <p:cNvSpPr>
            <a:spLocks noGrp="1"/>
          </p:cNvSpPr>
          <p:nvPr>
            <p:ph type="title"/>
          </p:nvPr>
        </p:nvSpPr>
        <p:spPr>
          <a:xfrm>
            <a:off x="117039" y="188769"/>
            <a:ext cx="10515600" cy="369332"/>
          </a:xfrm>
        </p:spPr>
        <p:txBody>
          <a:bodyPr/>
          <a:lstStyle/>
          <a:p>
            <a:r>
              <a:rPr lang="en-US" dirty="0">
                <a:solidFill>
                  <a:schemeClr val="tx1"/>
                </a:solidFill>
              </a:rPr>
              <a:t>Summary / Reference</a:t>
            </a:r>
          </a:p>
        </p:txBody>
      </p:sp>
      <p:sp>
        <p:nvSpPr>
          <p:cNvPr id="2" name="TextBox 1">
            <a:extLst>
              <a:ext uri="{FF2B5EF4-FFF2-40B4-BE49-F238E27FC236}">
                <a16:creationId xmlns:a16="http://schemas.microsoft.com/office/drawing/2014/main" id="{7FF36C86-6EC3-F2E0-95F6-B7D0B3B04966}"/>
              </a:ext>
            </a:extLst>
          </p:cNvPr>
          <p:cNvSpPr txBox="1"/>
          <p:nvPr/>
        </p:nvSpPr>
        <p:spPr>
          <a:xfrm>
            <a:off x="629529" y="946067"/>
            <a:ext cx="9794631" cy="4801314"/>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200" dirty="0"/>
              <a:t>Digitizing RF adds flexibility to transporting data</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200" b="1" dirty="0">
                <a:solidFill>
                  <a:schemeClr val="tx2">
                    <a:lumMod val="40000"/>
                    <a:lumOff val="60000"/>
                  </a:schemeClr>
                </a:solidFill>
              </a:rPr>
              <a:t>DIFI</a:t>
            </a:r>
            <a:r>
              <a:rPr lang="en-US" sz="3200" dirty="0"/>
              <a:t> expands on </a:t>
            </a:r>
            <a:r>
              <a:rPr lang="en-US" sz="3200" b="1" dirty="0">
                <a:solidFill>
                  <a:schemeClr val="tx2">
                    <a:lumMod val="40000"/>
                    <a:lumOff val="60000"/>
                  </a:schemeClr>
                </a:solidFill>
              </a:rPr>
              <a:t>VITA49</a:t>
            </a:r>
            <a:r>
              <a:rPr lang="en-US" sz="3200" dirty="0"/>
              <a:t>, focus on vendor </a:t>
            </a:r>
            <a:r>
              <a:rPr lang="en-US" sz="3200" dirty="0">
                <a:solidFill>
                  <a:schemeClr val="tx2">
                    <a:lumMod val="40000"/>
                    <a:lumOff val="60000"/>
                  </a:schemeClr>
                </a:solidFill>
              </a:rPr>
              <a:t>interoperability</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200" dirty="0"/>
              <a:t>Introduces new challenges that require </a:t>
            </a:r>
            <a:r>
              <a:rPr lang="en-US" sz="3200" dirty="0">
                <a:solidFill>
                  <a:schemeClr val="tx2">
                    <a:lumMod val="40000"/>
                    <a:lumOff val="60000"/>
                  </a:schemeClr>
                </a:solidFill>
              </a:rPr>
              <a:t>testing</a:t>
            </a:r>
          </a:p>
          <a:p>
            <a:pPr marL="742950" lvl="1" indent="-285750">
              <a:buFont typeface="Arial" panose="020B0604020202020204" pitchFamily="34" charset="0"/>
              <a:buChar char="•"/>
              <a:defRPr/>
            </a:pPr>
            <a:r>
              <a:rPr lang="en-US" sz="3200" dirty="0"/>
              <a:t>Pre- and post-deployment</a:t>
            </a:r>
          </a:p>
          <a:p>
            <a:pPr marL="742950" lvl="1" indent="-285750">
              <a:buFont typeface="Arial" panose="020B0604020202020204" pitchFamily="34" charset="0"/>
              <a:buChar char="•"/>
              <a:defRPr/>
            </a:pPr>
            <a:r>
              <a:rPr lang="en-US" sz="3200" dirty="0"/>
              <a:t>Before, during, and after conversion in the DIFI ecosystem</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200" b="1" dirty="0">
                <a:solidFill>
                  <a:schemeClr val="accent4">
                    <a:lumMod val="25000"/>
                    <a:lumOff val="75000"/>
                  </a:schemeClr>
                </a:solidFill>
              </a:rPr>
              <a:t>DIFIConsortium.org</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200" dirty="0"/>
              <a:t>Keysight Booth at Satellite 2026: 1731</a:t>
            </a:r>
            <a:endParaRPr kumimoji="0" lang="en-US" sz="3200" b="0" i="0" u="none" strike="noStrike" kern="1200" cap="none" spc="0" normalizeH="0" baseline="0" noProof="0" dirty="0">
              <a:ln>
                <a:noFill/>
              </a:ln>
              <a:effectLst/>
              <a:uLnTx/>
              <a:uFillTx/>
              <a:latin typeface="Arial" panose="020B0604020202020204" pitchFamily="34" charset="0"/>
              <a:ea typeface="+mn-ea"/>
              <a:cs typeface="+mn-cs"/>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735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1739E-942B-FD0C-4708-465F62A80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E63C2-1AF3-2B53-1E5B-C201CB600627}"/>
              </a:ext>
            </a:extLst>
          </p:cNvPr>
          <p:cNvSpPr>
            <a:spLocks noGrp="1"/>
          </p:cNvSpPr>
          <p:nvPr>
            <p:ph type="title"/>
          </p:nvPr>
        </p:nvSpPr>
        <p:spPr>
          <a:xfrm>
            <a:off x="850392" y="1086356"/>
            <a:ext cx="9553902" cy="615553"/>
          </a:xfrm>
        </p:spPr>
        <p:txBody>
          <a:bodyPr rtlCol="0"/>
          <a:lstStyle/>
          <a:p>
            <a:pPr>
              <a:defRPr/>
            </a:pPr>
            <a:r>
              <a:rPr lang="en-US" dirty="0"/>
              <a:t>What is DIFI?</a:t>
            </a:r>
            <a:endParaRPr dirty="0"/>
          </a:p>
        </p:txBody>
      </p:sp>
    </p:spTree>
    <p:extLst>
      <p:ext uri="{BB962C8B-B14F-4D97-AF65-F5344CB8AC3E}">
        <p14:creationId xmlns:p14="http://schemas.microsoft.com/office/powerpoint/2010/main" val="251572579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599BE-3314-7201-700C-A8D9DE277063}"/>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EC56D399-1128-2AE5-4FC5-BF23DB1C44B9}"/>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F9B6B23A-1787-F338-1E03-1234AA6CC651}"/>
              </a:ext>
            </a:extLst>
          </p:cNvPr>
          <p:cNvSpPr>
            <a:spLocks noGrp="1"/>
          </p:cNvSpPr>
          <p:nvPr>
            <p:ph type="title"/>
          </p:nvPr>
        </p:nvSpPr>
        <p:spPr>
          <a:xfrm>
            <a:off x="685800" y="548640"/>
            <a:ext cx="10515600" cy="369332"/>
          </a:xfrm>
        </p:spPr>
        <p:txBody>
          <a:bodyPr/>
          <a:lstStyle/>
          <a:p>
            <a:r>
              <a:rPr lang="en-US">
                <a:solidFill>
                  <a:schemeClr val="tx1"/>
                </a:solidFill>
              </a:rPr>
              <a:t>DIFI Ecosystem</a:t>
            </a:r>
          </a:p>
        </p:txBody>
      </p:sp>
      <p:grpSp>
        <p:nvGrpSpPr>
          <p:cNvPr id="50" name="Graphic 29">
            <a:extLst>
              <a:ext uri="{FF2B5EF4-FFF2-40B4-BE49-F238E27FC236}">
                <a16:creationId xmlns:a16="http://schemas.microsoft.com/office/drawing/2014/main" id="{1AE3A6F7-31AE-7D2C-A9ED-5DBEA5D57666}"/>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AD119620-B200-C370-ADBC-15E759C3A204}"/>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BD151DC7-C6D7-98E7-B28F-124BBF7874F3}"/>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D2C6D74B-2CEC-449A-6C53-E3528880B413}"/>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132C5FB6-9E4C-0F11-9E54-1F8147746ACD}"/>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86BADA63-60C2-3770-2631-9C6FFF8A2F46}"/>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ECF54DF4-53A6-ADA6-3E96-2DC449CF9887}"/>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395A8E60-8A43-3793-4DC1-B62915768C85}"/>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AAA69F2F-FC85-303A-899E-1B0E74FCA0D6}"/>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208009DD-49F9-D1A3-48FC-39EE6734B512}"/>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B0F85F70-6130-2D53-8B89-C09DC225291F}"/>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6B231AA4-DCF8-E92E-5231-2DB61DA3CCFF}"/>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25952FD7-31FF-82CD-E165-AA1B2223BBCB}"/>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95411CB1-D9BD-C282-0C66-0A15121A8F3C}"/>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8F9D0D5F-2F0E-5AC9-B494-5E2AE1F41E08}"/>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1F4A3BAA-8756-6039-B4C4-0E8EE9043EF0}"/>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DD054D8A-C8E8-4593-D1D4-4EDCE2B7D689}"/>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91BBD2D7-0A34-A0D4-2B02-A3EFD58BB9AF}"/>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42F69867-D474-F678-BAE0-7D6DF5A0C93D}"/>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D428E78E-D4F6-938F-9C79-804070DAAC84}"/>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711A771A-730A-B7BB-5A79-B0A10D06F852}"/>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7876530E-A2C1-41F9-FD3F-ECCD298BA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CBC10DEA-0481-3EF0-A607-90C66303F77C}"/>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9F0F7FE0-F816-6CA4-F6FE-F258374313A5}"/>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F126AC3A-917E-DE7D-1689-21C9C01140AD}"/>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0B85BF9C-490E-F6F1-E640-1282245876C9}"/>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09DAE8DF-7984-34A8-0D7F-41721952D77B}"/>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24878E6D-132D-B5DF-DD4D-D5E08E6432D2}"/>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02ECAAFB-7921-7807-FA62-371E14B012DA}"/>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A5C3DDB7-5AFC-0259-C24B-2E1BD9554B97}"/>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B8C26C69-4EF0-4286-045B-918FA7CE43F2}"/>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3C812C0E-199D-A853-5233-DF9DD8FA088A}"/>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93E7EB5B-2604-F989-EF02-80EB66C805A1}"/>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6903B459-9584-0B90-A6DB-14D589930E4A}"/>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62793474-3B44-DEE7-54E7-603EF0DF948A}"/>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3E005380-8DEA-A439-084D-AC2EE9B65EAF}"/>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7DDAC9C6-F663-1451-62D6-DA41A81969EF}"/>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50337565-7594-9C7F-D07F-432E1F366858}"/>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7A80D38F-3F1A-40DF-152D-2951A018FAD4}"/>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2BCF2D2D-0AD0-EBE8-5903-8068E6303B3B}"/>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8752496D-7C47-0648-8775-6CE7B79CCD56}"/>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3842EF54-1905-E94A-7A50-43BF3BFE5543}"/>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7BA42396-B340-692C-B600-05A76B06C51B}"/>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277A74C8-A258-A842-954E-341009E70CFC}"/>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19EADD15-1DDA-00D3-5243-D67F39B1A920}"/>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D0B82366-1C34-6835-1DA7-F92B8418A3D0}"/>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544858C7-3366-EFC1-7DA0-CD95DF8836EA}"/>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7E6F2DB2-9294-CDCD-860D-2F0B30884B74}"/>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3A084C42-95EB-1A54-4F27-3B8035FEC5AF}"/>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9EF5EC56-429A-7433-D28B-C6BA4C1B4270}"/>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F38665A6-DAEB-A531-52CF-5C23501AA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7D5E16D3-4024-80CC-782D-6509333A0C5A}"/>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Core Network</a:t>
              </a:r>
            </a:p>
          </p:txBody>
        </p:sp>
      </p:grpSp>
      <p:pic>
        <p:nvPicPr>
          <p:cNvPr id="1036" name="Picture 12" descr="How to create a animated wavy curve? - Animation and Rigging - Blender  Artists Community">
            <a:extLst>
              <a:ext uri="{FF2B5EF4-FFF2-40B4-BE49-F238E27FC236}">
                <a16:creationId xmlns:a16="http://schemas.microsoft.com/office/drawing/2014/main" id="{CF57721B-DFD2-F321-FFEA-CE926866A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F746407F-3F97-C2F4-5B6B-CF12341FB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06F92790-D58E-53A4-F350-7B19F528A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6470EB62-4BD0-1766-C02E-AE99BF5FF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EE8FD0D0-E16F-F0CD-B6BC-37F83D8042F2}"/>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384D8447-2BA9-7D75-0A37-9FC9E38BF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864FB123-CE55-E85E-3468-8130CC96215C}"/>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pic>
        <p:nvPicPr>
          <p:cNvPr id="1040" name="Picture 16" descr="Satellite Modems | Comtech EF ...">
            <a:extLst>
              <a:ext uri="{FF2B5EF4-FFF2-40B4-BE49-F238E27FC236}">
                <a16:creationId xmlns:a16="http://schemas.microsoft.com/office/drawing/2014/main" id="{8587A5B8-9D85-FCE1-5DB0-E13B9B110FC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6191" y="5057889"/>
            <a:ext cx="3449515" cy="872025"/>
          </a:xfrm>
          <a:prstGeom prst="rect">
            <a:avLst/>
          </a:prstGeom>
          <a:noFill/>
          <a:extLst>
            <a:ext uri="{909E8E84-426E-40DD-AFC4-6F175D3DCCD1}">
              <a14:hiddenFill xmlns:a14="http://schemas.microsoft.com/office/drawing/2010/main">
                <a:solidFill>
                  <a:srgbClr val="FFFFFF"/>
                </a:solidFill>
              </a14:hiddenFill>
            </a:ext>
          </a:extLst>
        </p:spPr>
      </p:pic>
      <p:cxnSp>
        <p:nvCxnSpPr>
          <p:cNvPr id="1025" name="Straight Arrow Connector 1024">
            <a:extLst>
              <a:ext uri="{FF2B5EF4-FFF2-40B4-BE49-F238E27FC236}">
                <a16:creationId xmlns:a16="http://schemas.microsoft.com/office/drawing/2014/main" id="{43C3155F-2F68-F598-F4F1-2314D48876B7}"/>
              </a:ext>
            </a:extLst>
          </p:cNvPr>
          <p:cNvCxnSpPr/>
          <p:nvPr/>
        </p:nvCxnSpPr>
        <p:spPr>
          <a:xfrm>
            <a:off x="4409552" y="5612812"/>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31A7AE20-919B-1331-0F4A-0F61DEF77005}"/>
              </a:ext>
            </a:extLst>
          </p:cNvPr>
          <p:cNvCxnSpPr/>
          <p:nvPr/>
        </p:nvCxnSpPr>
        <p:spPr>
          <a:xfrm>
            <a:off x="7533220" y="5661459"/>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30AB318C-BCDB-3B86-BA3E-230D60C4CFAC}"/>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03977B18-55E1-F8D5-3F82-D33F0051B7E4}"/>
              </a:ext>
            </a:extLst>
          </p:cNvPr>
          <p:cNvSpPr txBox="1"/>
          <p:nvPr/>
        </p:nvSpPr>
        <p:spPr>
          <a:xfrm>
            <a:off x="7533220" y="5687237"/>
            <a:ext cx="888601" cy="307777"/>
          </a:xfrm>
          <a:prstGeom prst="rect">
            <a:avLst/>
          </a:prstGeom>
          <a:noFill/>
        </p:spPr>
        <p:txBody>
          <a:bodyPr wrap="square">
            <a:spAutoFit/>
          </a:bodyPr>
          <a:lstStyle/>
          <a:p>
            <a:pPr algn="l"/>
            <a:r>
              <a:rPr lang="en-US" sz="1400"/>
              <a:t>0100101</a:t>
            </a:r>
          </a:p>
        </p:txBody>
      </p:sp>
      <p:sp>
        <p:nvSpPr>
          <p:cNvPr id="1039" name="TextBox 1038">
            <a:extLst>
              <a:ext uri="{FF2B5EF4-FFF2-40B4-BE49-F238E27FC236}">
                <a16:creationId xmlns:a16="http://schemas.microsoft.com/office/drawing/2014/main" id="{5B0F81EF-B964-D630-0691-76114101B431}"/>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64FB9CC5-7D54-8519-6220-9D115284BD61}"/>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261E7856-FA2A-6555-7BE9-0B52ECC78C3F}"/>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91F3C168-6051-C3CE-41A3-BA444F9672B6}"/>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DDEFEA20-AC0F-A950-8F43-231423579A78}"/>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E0324D38-9860-DFFF-0004-3D3B08B22E0B}"/>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B727DACC-6557-5503-63E9-05EBD5C0D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6685CE49-7DF2-AE62-48A2-80D2F418843E}"/>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C1809702-5453-6FA4-C4BB-4A15D92BA0C0}"/>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TextBox 1053">
            <a:extLst>
              <a:ext uri="{FF2B5EF4-FFF2-40B4-BE49-F238E27FC236}">
                <a16:creationId xmlns:a16="http://schemas.microsoft.com/office/drawing/2014/main" id="{07F97315-0FF2-E4BB-83A0-E428FC522FBC}"/>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8E632692-C13B-D781-F0E3-0E18A4AB9F35}"/>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EB2D528C-C11D-EC69-7874-8AAC52007AB0}"/>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61844151-AC24-A30E-7C37-1EB032C2463C}"/>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437B93E7-8DFB-8A77-5EFA-32F4EA74EFF8}"/>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515C3F0-3D8A-25B3-4F38-1E48420D8F60}"/>
              </a:ext>
            </a:extLst>
          </p:cNvPr>
          <p:cNvSpPr txBox="1"/>
          <p:nvPr/>
        </p:nvSpPr>
        <p:spPr>
          <a:xfrm>
            <a:off x="4350120" y="2342062"/>
            <a:ext cx="4504396" cy="1846659"/>
          </a:xfrm>
          <a:prstGeom prst="rect">
            <a:avLst/>
          </a:prstGeom>
          <a:noFill/>
        </p:spPr>
        <p:txBody>
          <a:bodyPr wrap="square" lIns="0" tIns="0" rIns="0" bIns="0" rtlCol="0">
            <a:spAutoFit/>
          </a:bodyPr>
          <a:lstStyle/>
          <a:p>
            <a:pPr algn="l"/>
            <a:r>
              <a:rPr lang="en-US" sz="2400" dirty="0">
                <a:solidFill>
                  <a:schemeClr val="tx1">
                    <a:lumMod val="85000"/>
                    <a:lumOff val="15000"/>
                  </a:schemeClr>
                </a:solidFill>
              </a:rPr>
              <a:t>DIFI: </a:t>
            </a:r>
            <a:r>
              <a:rPr lang="en-US" sz="2400" b="1" dirty="0">
                <a:solidFill>
                  <a:schemeClr val="tx1">
                    <a:lumMod val="85000"/>
                    <a:lumOff val="15000"/>
                  </a:schemeClr>
                </a:solidFill>
              </a:rPr>
              <a:t>Digital Intermediate Frequency Interoperability</a:t>
            </a:r>
          </a:p>
          <a:p>
            <a:pPr marL="342900" indent="-342900" algn="l">
              <a:buFont typeface="Arial" panose="020B0604020202020204" pitchFamily="34" charset="0"/>
              <a:buChar char="•"/>
            </a:pPr>
            <a:r>
              <a:rPr lang="en-US" sz="2400" dirty="0">
                <a:solidFill>
                  <a:schemeClr val="tx1">
                    <a:lumMod val="85000"/>
                    <a:lumOff val="15000"/>
                  </a:schemeClr>
                </a:solidFill>
              </a:rPr>
              <a:t>Packetized RF</a:t>
            </a:r>
          </a:p>
          <a:p>
            <a:pPr marL="342900" indent="-342900" algn="l">
              <a:buFont typeface="Arial" panose="020B0604020202020204" pitchFamily="34" charset="0"/>
              <a:buChar char="•"/>
            </a:pPr>
            <a:r>
              <a:rPr lang="en-US" sz="2400" dirty="0">
                <a:solidFill>
                  <a:schemeClr val="tx1">
                    <a:lumMod val="85000"/>
                    <a:lumOff val="15000"/>
                  </a:schemeClr>
                </a:solidFill>
              </a:rPr>
              <a:t>Builds on VITA49.2</a:t>
            </a:r>
          </a:p>
          <a:p>
            <a:pPr marL="342900" indent="-342900" algn="l">
              <a:buFont typeface="Arial" panose="020B0604020202020204" pitchFamily="34" charset="0"/>
              <a:buChar char="•"/>
            </a:pPr>
            <a:r>
              <a:rPr lang="en-US" sz="2400" dirty="0">
                <a:solidFill>
                  <a:schemeClr val="tx1">
                    <a:lumMod val="85000"/>
                    <a:lumOff val="15000"/>
                  </a:schemeClr>
                </a:solidFill>
              </a:rPr>
              <a:t>Focused on </a:t>
            </a:r>
            <a:r>
              <a:rPr lang="en-US" sz="2400" dirty="0" err="1">
                <a:solidFill>
                  <a:schemeClr val="tx1">
                    <a:lumMod val="85000"/>
                    <a:lumOff val="15000"/>
                  </a:schemeClr>
                </a:solidFill>
              </a:rPr>
              <a:t>interoperabililty</a:t>
            </a:r>
            <a:endParaRPr lang="en-US" sz="2400" dirty="0">
              <a:solidFill>
                <a:schemeClr val="tx1">
                  <a:lumMod val="85000"/>
                  <a:lumOff val="15000"/>
                </a:schemeClr>
              </a:solidFill>
            </a:endParaRPr>
          </a:p>
        </p:txBody>
      </p:sp>
      <p:sp>
        <p:nvSpPr>
          <p:cNvPr id="2" name="TextBox 1">
            <a:extLst>
              <a:ext uri="{FF2B5EF4-FFF2-40B4-BE49-F238E27FC236}">
                <a16:creationId xmlns:a16="http://schemas.microsoft.com/office/drawing/2014/main" id="{D49EF47A-30C3-A7B5-DD1A-4CB972B74274}"/>
              </a:ext>
            </a:extLst>
          </p:cNvPr>
          <p:cNvSpPr txBox="1"/>
          <p:nvPr/>
        </p:nvSpPr>
        <p:spPr>
          <a:xfrm>
            <a:off x="8794035" y="5847090"/>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spTree>
    <p:extLst>
      <p:ext uri="{BB962C8B-B14F-4D97-AF65-F5344CB8AC3E}">
        <p14:creationId xmlns:p14="http://schemas.microsoft.com/office/powerpoint/2010/main" val="337135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2BCF-9660-E5FE-E5F4-C3F3FD6C8DED}"/>
            </a:ext>
          </a:extLst>
        </p:cNvPr>
        <p:cNvGrpSpPr/>
        <p:nvPr/>
      </p:nvGrpSpPr>
      <p:grpSpPr>
        <a:xfrm>
          <a:off x="0" y="0"/>
          <a:ext cx="0" cy="0"/>
          <a:chOff x="0" y="0"/>
          <a:chExt cx="0" cy="0"/>
        </a:xfrm>
      </p:grpSpPr>
      <p:cxnSp>
        <p:nvCxnSpPr>
          <p:cNvPr id="1063" name="Straight Arrow Connector 1062">
            <a:extLst>
              <a:ext uri="{FF2B5EF4-FFF2-40B4-BE49-F238E27FC236}">
                <a16:creationId xmlns:a16="http://schemas.microsoft.com/office/drawing/2014/main" id="{A9B14B08-CFD6-442E-29EA-C956FF3A7C7D}"/>
              </a:ext>
            </a:extLst>
          </p:cNvPr>
          <p:cNvCxnSpPr/>
          <p:nvPr/>
        </p:nvCxnSpPr>
        <p:spPr>
          <a:xfrm>
            <a:off x="2726952" y="4912014"/>
            <a:ext cx="0" cy="375955"/>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BD2C53C2-C0E9-31F6-A762-B6DA5EB0B50B}"/>
              </a:ext>
            </a:extLst>
          </p:cNvPr>
          <p:cNvSpPr>
            <a:spLocks noGrp="1"/>
          </p:cNvSpPr>
          <p:nvPr>
            <p:ph type="title"/>
          </p:nvPr>
        </p:nvSpPr>
        <p:spPr>
          <a:xfrm>
            <a:off x="685800" y="548640"/>
            <a:ext cx="10515600" cy="369332"/>
          </a:xfrm>
        </p:spPr>
        <p:txBody>
          <a:bodyPr/>
          <a:lstStyle/>
          <a:p>
            <a:r>
              <a:rPr lang="en-US">
                <a:solidFill>
                  <a:schemeClr val="tx1"/>
                </a:solidFill>
              </a:rPr>
              <a:t>DIFI Ecosystem</a:t>
            </a:r>
          </a:p>
        </p:txBody>
      </p:sp>
      <p:grpSp>
        <p:nvGrpSpPr>
          <p:cNvPr id="50" name="Graphic 29">
            <a:extLst>
              <a:ext uri="{FF2B5EF4-FFF2-40B4-BE49-F238E27FC236}">
                <a16:creationId xmlns:a16="http://schemas.microsoft.com/office/drawing/2014/main" id="{AEF05672-62E2-77DA-5D63-CF9868E85F58}"/>
              </a:ext>
            </a:extLst>
          </p:cNvPr>
          <p:cNvGrpSpPr/>
          <p:nvPr/>
        </p:nvGrpSpPr>
        <p:grpSpPr>
          <a:xfrm flipH="1">
            <a:off x="675372" y="3301990"/>
            <a:ext cx="1139700" cy="1285540"/>
            <a:chOff x="2667000" y="2362200"/>
            <a:chExt cx="1714500" cy="1714500"/>
          </a:xfrm>
        </p:grpSpPr>
        <p:sp>
          <p:nvSpPr>
            <p:cNvPr id="51" name="Freeform: Shape 50">
              <a:extLst>
                <a:ext uri="{FF2B5EF4-FFF2-40B4-BE49-F238E27FC236}">
                  <a16:creationId xmlns:a16="http://schemas.microsoft.com/office/drawing/2014/main" id="{4441C359-05F1-B30F-24EE-422E7E7679E7}"/>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Shape 51">
              <a:extLst>
                <a:ext uri="{FF2B5EF4-FFF2-40B4-BE49-F238E27FC236}">
                  <a16:creationId xmlns:a16="http://schemas.microsoft.com/office/drawing/2014/main" id="{AAB066ED-C751-4A9C-C02E-D9D09B4291A7}"/>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Shape 52">
              <a:extLst>
                <a:ext uri="{FF2B5EF4-FFF2-40B4-BE49-F238E27FC236}">
                  <a16:creationId xmlns:a16="http://schemas.microsoft.com/office/drawing/2014/main" id="{2207C6C2-109D-3609-8C86-E685DE9E9682}"/>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Shape 53">
              <a:extLst>
                <a:ext uri="{FF2B5EF4-FFF2-40B4-BE49-F238E27FC236}">
                  <a16:creationId xmlns:a16="http://schemas.microsoft.com/office/drawing/2014/main" id="{E535E260-3151-24EF-7BE9-DB249AEC0D09}"/>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Shape 54">
              <a:extLst>
                <a:ext uri="{FF2B5EF4-FFF2-40B4-BE49-F238E27FC236}">
                  <a16:creationId xmlns:a16="http://schemas.microsoft.com/office/drawing/2014/main" id="{5E72A98B-B1BC-6FE9-E90C-3DD9E13ADB26}"/>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Shape 55">
              <a:extLst>
                <a:ext uri="{FF2B5EF4-FFF2-40B4-BE49-F238E27FC236}">
                  <a16:creationId xmlns:a16="http://schemas.microsoft.com/office/drawing/2014/main" id="{E4BCC25B-F8C9-97E0-CB8E-420A8390A5C7}"/>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Shape 56">
              <a:extLst>
                <a:ext uri="{FF2B5EF4-FFF2-40B4-BE49-F238E27FC236}">
                  <a16:creationId xmlns:a16="http://schemas.microsoft.com/office/drawing/2014/main" id="{8D9E8CF3-A8E8-171B-45AB-3B1A11FEB0EE}"/>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Shape 57">
              <a:extLst>
                <a:ext uri="{FF2B5EF4-FFF2-40B4-BE49-F238E27FC236}">
                  <a16:creationId xmlns:a16="http://schemas.microsoft.com/office/drawing/2014/main" id="{1D1332FF-C92B-35F7-4DB1-84B3CF790047}"/>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Shape 58">
              <a:extLst>
                <a:ext uri="{FF2B5EF4-FFF2-40B4-BE49-F238E27FC236}">
                  <a16:creationId xmlns:a16="http://schemas.microsoft.com/office/drawing/2014/main" id="{E3180069-4467-1BC3-6A5C-DB4D6470DC33}"/>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Shape 59">
              <a:extLst>
                <a:ext uri="{FF2B5EF4-FFF2-40B4-BE49-F238E27FC236}">
                  <a16:creationId xmlns:a16="http://schemas.microsoft.com/office/drawing/2014/main" id="{CCBF8FB8-5C99-E45D-BBF3-9262E69362B1}"/>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Shape 60">
              <a:extLst>
                <a:ext uri="{FF2B5EF4-FFF2-40B4-BE49-F238E27FC236}">
                  <a16:creationId xmlns:a16="http://schemas.microsoft.com/office/drawing/2014/main" id="{45B9C076-68D2-BD78-9028-F9C6B29102B5}"/>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Shape 61">
              <a:extLst>
                <a:ext uri="{FF2B5EF4-FFF2-40B4-BE49-F238E27FC236}">
                  <a16:creationId xmlns:a16="http://schemas.microsoft.com/office/drawing/2014/main" id="{85A83AA8-6237-8917-B6E3-E48DCC72BB4E}"/>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76" name="Group 75">
            <a:extLst>
              <a:ext uri="{FF2B5EF4-FFF2-40B4-BE49-F238E27FC236}">
                <a16:creationId xmlns:a16="http://schemas.microsoft.com/office/drawing/2014/main" id="{D709BF88-DCEC-031B-7A0C-064199E67E5A}"/>
              </a:ext>
            </a:extLst>
          </p:cNvPr>
          <p:cNvGrpSpPr/>
          <p:nvPr/>
        </p:nvGrpSpPr>
        <p:grpSpPr>
          <a:xfrm>
            <a:off x="1104400" y="4577292"/>
            <a:ext cx="3271398" cy="396089"/>
            <a:chOff x="3109072" y="5380200"/>
            <a:chExt cx="3271398" cy="396089"/>
          </a:xfrm>
        </p:grpSpPr>
        <p:cxnSp>
          <p:nvCxnSpPr>
            <p:cNvPr id="77" name="Straight Arrow Connector 76">
              <a:extLst>
                <a:ext uri="{FF2B5EF4-FFF2-40B4-BE49-F238E27FC236}">
                  <a16:creationId xmlns:a16="http://schemas.microsoft.com/office/drawing/2014/main" id="{25334516-C9E0-E76F-5DB0-B900FC56FFBD}"/>
                </a:ext>
              </a:extLst>
            </p:cNvPr>
            <p:cNvCxnSpPr>
              <a:cxnSpLocks/>
            </p:cNvCxnSpPr>
            <p:nvPr/>
          </p:nvCxnSpPr>
          <p:spPr>
            <a:xfrm>
              <a:off x="3109072" y="5776289"/>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78" name="Trapezoid 77">
              <a:extLst>
                <a:ext uri="{FF2B5EF4-FFF2-40B4-BE49-F238E27FC236}">
                  <a16:creationId xmlns:a16="http://schemas.microsoft.com/office/drawing/2014/main" id="{227D0C7E-B235-8018-2DAD-DE59322C4D19}"/>
                </a:ext>
              </a:extLst>
            </p:cNvPr>
            <p:cNvSpPr/>
            <p:nvPr/>
          </p:nvSpPr>
          <p:spPr>
            <a:xfrm>
              <a:off x="3373997" y="5380200"/>
              <a:ext cx="184727" cy="392113"/>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79" name="Straight Arrow Connector 78">
              <a:extLst>
                <a:ext uri="{FF2B5EF4-FFF2-40B4-BE49-F238E27FC236}">
                  <a16:creationId xmlns:a16="http://schemas.microsoft.com/office/drawing/2014/main" id="{91B8ACA4-C205-874B-65BC-948A4EBA2A47}"/>
                </a:ext>
              </a:extLst>
            </p:cNvPr>
            <p:cNvCxnSpPr>
              <a:cxnSpLocks/>
            </p:cNvCxnSpPr>
            <p:nvPr/>
          </p:nvCxnSpPr>
          <p:spPr>
            <a:xfrm>
              <a:off x="4399600" y="5764330"/>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0" name="Trapezoid 79">
              <a:extLst>
                <a:ext uri="{FF2B5EF4-FFF2-40B4-BE49-F238E27FC236}">
                  <a16:creationId xmlns:a16="http://schemas.microsoft.com/office/drawing/2014/main" id="{0D4416B4-FFDC-A67B-FBF2-E172F1D36F2D}"/>
                </a:ext>
              </a:extLst>
            </p:cNvPr>
            <p:cNvSpPr/>
            <p:nvPr/>
          </p:nvSpPr>
          <p:spPr>
            <a:xfrm>
              <a:off x="4520265" y="5572141"/>
              <a:ext cx="469126" cy="185731"/>
            </a:xfrm>
            <a:prstGeom prst="trapezoi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cxnSp>
          <p:nvCxnSpPr>
            <p:cNvPr id="81" name="Straight Arrow Connector 80">
              <a:extLst>
                <a:ext uri="{FF2B5EF4-FFF2-40B4-BE49-F238E27FC236}">
                  <a16:creationId xmlns:a16="http://schemas.microsoft.com/office/drawing/2014/main" id="{64AC401C-E37A-09A3-9A08-C9E3D910093D}"/>
                </a:ext>
              </a:extLst>
            </p:cNvPr>
            <p:cNvCxnSpPr>
              <a:cxnSpLocks/>
            </p:cNvCxnSpPr>
            <p:nvPr/>
          </p:nvCxnSpPr>
          <p:spPr>
            <a:xfrm>
              <a:off x="5665892" y="5762372"/>
              <a:ext cx="714578" cy="0"/>
            </a:xfrm>
            <a:prstGeom prst="straightConnector1">
              <a:avLst/>
            </a:prstGeom>
            <a:ln w="19050">
              <a:solidFill>
                <a:schemeClr val="tx1">
                  <a:lumMod val="75000"/>
                  <a:lumOff val="2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82" name="Trapezoid 81">
              <a:extLst>
                <a:ext uri="{FF2B5EF4-FFF2-40B4-BE49-F238E27FC236}">
                  <a16:creationId xmlns:a16="http://schemas.microsoft.com/office/drawing/2014/main" id="{D17A60AA-846C-AE24-ACBD-D1A877F94310}"/>
                </a:ext>
              </a:extLst>
            </p:cNvPr>
            <p:cNvSpPr/>
            <p:nvPr/>
          </p:nvSpPr>
          <p:spPr>
            <a:xfrm>
              <a:off x="5935395" y="5458128"/>
              <a:ext cx="184727" cy="299744"/>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sp>
          <p:nvSpPr>
            <p:cNvPr id="83" name="Trapezoid 82">
              <a:extLst>
                <a:ext uri="{FF2B5EF4-FFF2-40B4-BE49-F238E27FC236}">
                  <a16:creationId xmlns:a16="http://schemas.microsoft.com/office/drawing/2014/main" id="{26D0FE53-EB2F-2C5B-3497-736F38C7A0DF}"/>
                </a:ext>
              </a:extLst>
            </p:cNvPr>
            <p:cNvSpPr/>
            <p:nvPr/>
          </p:nvSpPr>
          <p:spPr>
            <a:xfrm>
              <a:off x="5786557" y="5570183"/>
              <a:ext cx="469126" cy="185731"/>
            </a:xfrm>
            <a:prstGeom prst="trapezoi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err="1"/>
            </a:p>
          </p:txBody>
        </p:sp>
      </p:grpSp>
      <p:pic>
        <p:nvPicPr>
          <p:cNvPr id="1026" name="Picture 2" descr="SpectralNet Wideband hardware">
            <a:extLst>
              <a:ext uri="{FF2B5EF4-FFF2-40B4-BE49-F238E27FC236}">
                <a16:creationId xmlns:a16="http://schemas.microsoft.com/office/drawing/2014/main" id="{607FB7B4-B8F4-3BB6-E09E-73FB9F821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505" y="5314888"/>
            <a:ext cx="2751607" cy="300639"/>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aphic 29">
            <a:extLst>
              <a:ext uri="{FF2B5EF4-FFF2-40B4-BE49-F238E27FC236}">
                <a16:creationId xmlns:a16="http://schemas.microsoft.com/office/drawing/2014/main" id="{C656AA9E-2B15-F083-5DDD-3088DC43D785}"/>
              </a:ext>
            </a:extLst>
          </p:cNvPr>
          <p:cNvGrpSpPr/>
          <p:nvPr/>
        </p:nvGrpSpPr>
        <p:grpSpPr>
          <a:xfrm flipH="1">
            <a:off x="1963732" y="3332734"/>
            <a:ext cx="1139700" cy="1285540"/>
            <a:chOff x="2667000" y="2362200"/>
            <a:chExt cx="1714500" cy="1714500"/>
          </a:xfrm>
        </p:grpSpPr>
        <p:sp>
          <p:nvSpPr>
            <p:cNvPr id="89" name="Freeform: Shape 88">
              <a:extLst>
                <a:ext uri="{FF2B5EF4-FFF2-40B4-BE49-F238E27FC236}">
                  <a16:creationId xmlns:a16="http://schemas.microsoft.com/office/drawing/2014/main" id="{ED3C3D63-CD24-BA94-5F58-7946D97C890B}"/>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 name="Freeform: Shape 89">
              <a:extLst>
                <a:ext uri="{FF2B5EF4-FFF2-40B4-BE49-F238E27FC236}">
                  <a16:creationId xmlns:a16="http://schemas.microsoft.com/office/drawing/2014/main" id="{D2F7E0C3-03D8-704E-534F-C4A0A6984279}"/>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 name="Freeform: Shape 90">
              <a:extLst>
                <a:ext uri="{FF2B5EF4-FFF2-40B4-BE49-F238E27FC236}">
                  <a16:creationId xmlns:a16="http://schemas.microsoft.com/office/drawing/2014/main" id="{1AEC86EF-0EE7-961A-A5C0-320F419AAA1C}"/>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 name="Freeform: Shape 91">
              <a:extLst>
                <a:ext uri="{FF2B5EF4-FFF2-40B4-BE49-F238E27FC236}">
                  <a16:creationId xmlns:a16="http://schemas.microsoft.com/office/drawing/2014/main" id="{43703455-EB48-3E4C-897B-B3CD8B309BA6}"/>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 name="Freeform: Shape 92">
              <a:extLst>
                <a:ext uri="{FF2B5EF4-FFF2-40B4-BE49-F238E27FC236}">
                  <a16:creationId xmlns:a16="http://schemas.microsoft.com/office/drawing/2014/main" id="{254527A8-F58A-BC0D-AC69-CD944D5A5322}"/>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 name="Freeform: Shape 93">
              <a:extLst>
                <a:ext uri="{FF2B5EF4-FFF2-40B4-BE49-F238E27FC236}">
                  <a16:creationId xmlns:a16="http://schemas.microsoft.com/office/drawing/2014/main" id="{A518A15A-0C53-2D1B-BCAF-3B019FFC5F62}"/>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Freeform: Shape 94">
              <a:extLst>
                <a:ext uri="{FF2B5EF4-FFF2-40B4-BE49-F238E27FC236}">
                  <a16:creationId xmlns:a16="http://schemas.microsoft.com/office/drawing/2014/main" id="{8A8D12A9-615B-8871-CEA8-387FB53E263B}"/>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Shape 95">
              <a:extLst>
                <a:ext uri="{FF2B5EF4-FFF2-40B4-BE49-F238E27FC236}">
                  <a16:creationId xmlns:a16="http://schemas.microsoft.com/office/drawing/2014/main" id="{385CA443-6CE0-FF81-EE95-347BEA52DD6E}"/>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 name="Freeform: Shape 96">
              <a:extLst>
                <a:ext uri="{FF2B5EF4-FFF2-40B4-BE49-F238E27FC236}">
                  <a16:creationId xmlns:a16="http://schemas.microsoft.com/office/drawing/2014/main" id="{2619E450-108D-DEA6-B7EA-49FD3A0796BE}"/>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Freeform: Shape 97">
              <a:extLst>
                <a:ext uri="{FF2B5EF4-FFF2-40B4-BE49-F238E27FC236}">
                  <a16:creationId xmlns:a16="http://schemas.microsoft.com/office/drawing/2014/main" id="{0314CF58-2C83-B921-5F46-AE7B84629F8A}"/>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Freeform: Shape 98">
              <a:extLst>
                <a:ext uri="{FF2B5EF4-FFF2-40B4-BE49-F238E27FC236}">
                  <a16:creationId xmlns:a16="http://schemas.microsoft.com/office/drawing/2014/main" id="{03C1EACD-E3B8-E96C-F943-53213B6A1679}"/>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Freeform: Shape 99">
              <a:extLst>
                <a:ext uri="{FF2B5EF4-FFF2-40B4-BE49-F238E27FC236}">
                  <a16:creationId xmlns:a16="http://schemas.microsoft.com/office/drawing/2014/main" id="{F593D955-E45C-044C-8E7B-DF60120EC2FC}"/>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01" name="Graphic 29">
            <a:extLst>
              <a:ext uri="{FF2B5EF4-FFF2-40B4-BE49-F238E27FC236}">
                <a16:creationId xmlns:a16="http://schemas.microsoft.com/office/drawing/2014/main" id="{23AF1689-4D06-CAAF-9317-02DE6531A2E1}"/>
              </a:ext>
            </a:extLst>
          </p:cNvPr>
          <p:cNvGrpSpPr/>
          <p:nvPr/>
        </p:nvGrpSpPr>
        <p:grpSpPr>
          <a:xfrm flipH="1">
            <a:off x="3241044" y="3313653"/>
            <a:ext cx="1139700" cy="1285540"/>
            <a:chOff x="2667000" y="2362200"/>
            <a:chExt cx="1714500" cy="1714500"/>
          </a:xfrm>
        </p:grpSpPr>
        <p:sp>
          <p:nvSpPr>
            <p:cNvPr id="102" name="Freeform: Shape 101">
              <a:extLst>
                <a:ext uri="{FF2B5EF4-FFF2-40B4-BE49-F238E27FC236}">
                  <a16:creationId xmlns:a16="http://schemas.microsoft.com/office/drawing/2014/main" id="{43B253DF-AA38-FCC9-0FB0-1B969B256BAD}"/>
                </a:ext>
              </a:extLst>
            </p:cNvPr>
            <p:cNvSpPr/>
            <p:nvPr/>
          </p:nvSpPr>
          <p:spPr>
            <a:xfrm>
              <a:off x="3137696" y="2751754"/>
              <a:ext cx="666750" cy="657225"/>
            </a:xfrm>
            <a:custGeom>
              <a:avLst/>
              <a:gdLst>
                <a:gd name="connsiteX0" fmla="*/ 544859 w 666750"/>
                <a:gd name="connsiteY0" fmla="*/ 653148 h 657225"/>
                <a:gd name="connsiteX1" fmla="*/ 427987 w 666750"/>
                <a:gd name="connsiteY1" fmla="*/ 629621 h 657225"/>
                <a:gd name="connsiteX2" fmla="*/ 166907 w 666750"/>
                <a:gd name="connsiteY2" fmla="*/ 455219 h 657225"/>
                <a:gd name="connsiteX3" fmla="*/ 19841 w 666750"/>
                <a:gd name="connsiteY3" fmla="*/ 230619 h 657225"/>
                <a:gd name="connsiteX4" fmla="*/ 64704 w 666750"/>
                <a:gd name="connsiteY4" fmla="*/ 12497 h 657225"/>
                <a:gd name="connsiteX5" fmla="*/ 91183 w 666750"/>
                <a:gd name="connsiteY5" fmla="*/ 12497 h 657225"/>
                <a:gd name="connsiteX6" fmla="*/ 661731 w 666750"/>
                <a:gd name="connsiteY6" fmla="*/ 583044 h 657225"/>
                <a:gd name="connsiteX7" fmla="*/ 661731 w 666750"/>
                <a:gd name="connsiteY7" fmla="*/ 609524 h 657225"/>
                <a:gd name="connsiteX8" fmla="*/ 544859 w 666750"/>
                <a:gd name="connsiteY8" fmla="*/ 653148 h 657225"/>
                <a:gd name="connsiteX9" fmla="*/ 78706 w 666750"/>
                <a:gd name="connsiteY9" fmla="*/ 53073 h 657225"/>
                <a:gd name="connsiteX10" fmla="*/ 193006 w 666750"/>
                <a:gd name="connsiteY10" fmla="*/ 428930 h 657225"/>
                <a:gd name="connsiteX11" fmla="*/ 620392 w 666750"/>
                <a:gd name="connsiteY11" fmla="*/ 595236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57225">
                  <a:moveTo>
                    <a:pt x="544859" y="653148"/>
                  </a:moveTo>
                  <a:cubicBezTo>
                    <a:pt x="504823" y="652230"/>
                    <a:pt x="465261" y="644266"/>
                    <a:pt x="427987" y="629621"/>
                  </a:cubicBezTo>
                  <a:cubicBezTo>
                    <a:pt x="340548" y="597236"/>
                    <a:pt x="245393" y="533705"/>
                    <a:pt x="166907" y="455219"/>
                  </a:cubicBezTo>
                  <a:cubicBezTo>
                    <a:pt x="94231" y="382638"/>
                    <a:pt x="42034" y="302819"/>
                    <a:pt x="19841" y="230619"/>
                  </a:cubicBezTo>
                  <a:cubicBezTo>
                    <a:pt x="-6829" y="143846"/>
                    <a:pt x="8697" y="68694"/>
                    <a:pt x="64704" y="12497"/>
                  </a:cubicBezTo>
                  <a:cubicBezTo>
                    <a:pt x="72088" y="5359"/>
                    <a:pt x="83800" y="5359"/>
                    <a:pt x="91183" y="12497"/>
                  </a:cubicBezTo>
                  <a:lnTo>
                    <a:pt x="661731" y="583044"/>
                  </a:lnTo>
                  <a:cubicBezTo>
                    <a:pt x="668868" y="590428"/>
                    <a:pt x="668868" y="602140"/>
                    <a:pt x="661731" y="609524"/>
                  </a:cubicBezTo>
                  <a:cubicBezTo>
                    <a:pt x="632775" y="638480"/>
                    <a:pt x="592770" y="653148"/>
                    <a:pt x="544859" y="653148"/>
                  </a:cubicBezTo>
                  <a:close/>
                  <a:moveTo>
                    <a:pt x="78706" y="53073"/>
                  </a:moveTo>
                  <a:cubicBezTo>
                    <a:pt x="-7019" y="159753"/>
                    <a:pt x="84706" y="320345"/>
                    <a:pt x="193006" y="428930"/>
                  </a:cubicBezTo>
                  <a:cubicBezTo>
                    <a:pt x="329404" y="565423"/>
                    <a:pt x="526857" y="659054"/>
                    <a:pt x="620392" y="59523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Freeform: Shape 102">
              <a:extLst>
                <a:ext uri="{FF2B5EF4-FFF2-40B4-BE49-F238E27FC236}">
                  <a16:creationId xmlns:a16="http://schemas.microsoft.com/office/drawing/2014/main" id="{4FD7F97B-4969-A7BD-A50F-0A0B6E7FDF53}"/>
                </a:ext>
              </a:extLst>
            </p:cNvPr>
            <p:cNvSpPr/>
            <p:nvPr/>
          </p:nvSpPr>
          <p:spPr>
            <a:xfrm>
              <a:off x="3047374" y="3216402"/>
              <a:ext cx="323850" cy="504825"/>
            </a:xfrm>
            <a:custGeom>
              <a:avLst/>
              <a:gdLst>
                <a:gd name="connsiteX0" fmla="*/ 305426 w 323850"/>
                <a:gd name="connsiteY0" fmla="*/ 500920 h 504825"/>
                <a:gd name="connsiteX1" fmla="*/ 26343 w 323850"/>
                <a:gd name="connsiteY1" fmla="*/ 500920 h 504825"/>
                <a:gd name="connsiteX2" fmla="*/ 7144 w 323850"/>
                <a:gd name="connsiteY2" fmla="*/ 482020 h 504825"/>
                <a:gd name="connsiteX3" fmla="*/ 7293 w 323850"/>
                <a:gd name="connsiteY3" fmla="*/ 479489 h 504825"/>
                <a:gd name="connsiteX4" fmla="*/ 61586 w 323850"/>
                <a:gd name="connsiteY4" fmla="*/ 99441 h 504825"/>
                <a:gd name="connsiteX5" fmla="*/ 160169 w 323850"/>
                <a:gd name="connsiteY5" fmla="*/ 7144 h 504825"/>
                <a:gd name="connsiteX6" fmla="*/ 257801 w 323850"/>
                <a:gd name="connsiteY6" fmla="*/ 96393 h 504825"/>
                <a:gd name="connsiteX7" fmla="*/ 323904 w 323850"/>
                <a:gd name="connsiteY7" fmla="*/ 479298 h 504825"/>
                <a:gd name="connsiteX8" fmla="*/ 307931 w 323850"/>
                <a:gd name="connsiteY8" fmla="*/ 500993 h 504825"/>
                <a:gd name="connsiteX9" fmla="*/ 305426 w 323850"/>
                <a:gd name="connsiteY9" fmla="*/ 501206 h 504825"/>
                <a:gd name="connsiteX10" fmla="*/ 48251 w 323850"/>
                <a:gd name="connsiteY10" fmla="*/ 463391 h 504825"/>
                <a:gd name="connsiteX11" fmla="*/ 283518 w 323850"/>
                <a:gd name="connsiteY11" fmla="*/ 463391 h 504825"/>
                <a:gd name="connsiteX12" fmla="*/ 221510 w 323850"/>
                <a:gd name="connsiteY12" fmla="*/ 102394 h 504825"/>
                <a:gd name="connsiteX13" fmla="*/ 160932 w 323850"/>
                <a:gd name="connsiteY13" fmla="*/ 44672 h 504825"/>
                <a:gd name="connsiteX14" fmla="*/ 99114 w 323850"/>
                <a:gd name="connsiteY14" fmla="*/ 10496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504825">
                  <a:moveTo>
                    <a:pt x="305426" y="500920"/>
                  </a:moveTo>
                  <a:lnTo>
                    <a:pt x="26343" y="500920"/>
                  </a:lnTo>
                  <a:cubicBezTo>
                    <a:pt x="15823" y="501002"/>
                    <a:pt x="7227" y="492541"/>
                    <a:pt x="7144" y="482020"/>
                  </a:cubicBezTo>
                  <a:cubicBezTo>
                    <a:pt x="7138" y="481174"/>
                    <a:pt x="7187" y="480328"/>
                    <a:pt x="7293" y="479489"/>
                  </a:cubicBezTo>
                  <a:lnTo>
                    <a:pt x="61586" y="99441"/>
                  </a:lnTo>
                  <a:cubicBezTo>
                    <a:pt x="69777" y="45910"/>
                    <a:pt x="111211" y="7144"/>
                    <a:pt x="160169" y="7144"/>
                  </a:cubicBezTo>
                  <a:cubicBezTo>
                    <a:pt x="209128" y="7144"/>
                    <a:pt x="250181" y="44672"/>
                    <a:pt x="257801" y="96393"/>
                  </a:cubicBezTo>
                  <a:lnTo>
                    <a:pt x="323904" y="479298"/>
                  </a:lnTo>
                  <a:cubicBezTo>
                    <a:pt x="325484" y="489700"/>
                    <a:pt x="318333" y="499413"/>
                    <a:pt x="307931" y="500993"/>
                  </a:cubicBezTo>
                  <a:cubicBezTo>
                    <a:pt x="307102" y="501119"/>
                    <a:pt x="306265" y="501190"/>
                    <a:pt x="305426" y="501206"/>
                  </a:cubicBezTo>
                  <a:close/>
                  <a:moveTo>
                    <a:pt x="48251" y="463391"/>
                  </a:moveTo>
                  <a:lnTo>
                    <a:pt x="283518" y="463391"/>
                  </a:lnTo>
                  <a:lnTo>
                    <a:pt x="221510" y="102394"/>
                  </a:lnTo>
                  <a:cubicBezTo>
                    <a:pt x="216272" y="68771"/>
                    <a:pt x="190840" y="44672"/>
                    <a:pt x="160932" y="44672"/>
                  </a:cubicBezTo>
                  <a:cubicBezTo>
                    <a:pt x="131023" y="44672"/>
                    <a:pt x="104448" y="69723"/>
                    <a:pt x="99114" y="104965"/>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2A86B4D0-543A-F8FF-BC5F-A2781FE97634}"/>
                </a:ext>
              </a:extLst>
            </p:cNvPr>
            <p:cNvSpPr/>
            <p:nvPr/>
          </p:nvSpPr>
          <p:spPr>
            <a:xfrm>
              <a:off x="2962751" y="3680936"/>
              <a:ext cx="495300" cy="142875"/>
            </a:xfrm>
            <a:custGeom>
              <a:avLst/>
              <a:gdLst>
                <a:gd name="connsiteX0" fmla="*/ 475774 w 495300"/>
                <a:gd name="connsiteY0" fmla="*/ 140208 h 142875"/>
                <a:gd name="connsiteX1" fmla="*/ 26194 w 495300"/>
                <a:gd name="connsiteY1" fmla="*/ 140208 h 142875"/>
                <a:gd name="connsiteX2" fmla="*/ 7144 w 495300"/>
                <a:gd name="connsiteY2" fmla="*/ 121158 h 142875"/>
                <a:gd name="connsiteX3" fmla="*/ 7144 w 495300"/>
                <a:gd name="connsiteY3" fmla="*/ 95441 h 142875"/>
                <a:gd name="connsiteX4" fmla="*/ 95441 w 495300"/>
                <a:gd name="connsiteY4" fmla="*/ 7144 h 142875"/>
                <a:gd name="connsiteX5" fmla="*/ 406241 w 495300"/>
                <a:gd name="connsiteY5" fmla="*/ 7144 h 142875"/>
                <a:gd name="connsiteX6" fmla="*/ 494824 w 495300"/>
                <a:gd name="connsiteY6" fmla="*/ 95345 h 142875"/>
                <a:gd name="connsiteX7" fmla="*/ 494824 w 495300"/>
                <a:gd name="connsiteY7" fmla="*/ 95726 h 142875"/>
                <a:gd name="connsiteX8" fmla="*/ 494824 w 495300"/>
                <a:gd name="connsiteY8" fmla="*/ 121444 h 142875"/>
                <a:gd name="connsiteX9" fmla="*/ 475774 w 495300"/>
                <a:gd name="connsiteY9" fmla="*/ 140208 h 142875"/>
                <a:gd name="connsiteX10" fmla="*/ 44958 w 495300"/>
                <a:gd name="connsiteY10" fmla="*/ 102680 h 142875"/>
                <a:gd name="connsiteX11" fmla="*/ 456724 w 495300"/>
                <a:gd name="connsiteY11" fmla="*/ 102680 h 142875"/>
                <a:gd name="connsiteX12" fmla="*/ 456724 w 495300"/>
                <a:gd name="connsiteY12" fmla="*/ 95726 h 142875"/>
                <a:gd name="connsiteX13" fmla="*/ 405956 w 495300"/>
                <a:gd name="connsiteY13" fmla="*/ 44958 h 142875"/>
                <a:gd name="connsiteX14" fmla="*/ 95726 w 495300"/>
                <a:gd name="connsiteY14" fmla="*/ 44958 h 142875"/>
                <a:gd name="connsiteX15" fmla="*/ 44958 w 495300"/>
                <a:gd name="connsiteY15" fmla="*/ 95726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300" h="142875">
                  <a:moveTo>
                    <a:pt x="475774" y="140208"/>
                  </a:moveTo>
                  <a:lnTo>
                    <a:pt x="26194" y="140208"/>
                  </a:lnTo>
                  <a:cubicBezTo>
                    <a:pt x="15673" y="140208"/>
                    <a:pt x="7144" y="131679"/>
                    <a:pt x="7144" y="121158"/>
                  </a:cubicBezTo>
                  <a:lnTo>
                    <a:pt x="7144" y="95441"/>
                  </a:lnTo>
                  <a:cubicBezTo>
                    <a:pt x="7196" y="46698"/>
                    <a:pt x="46697" y="7196"/>
                    <a:pt x="95441" y="7144"/>
                  </a:cubicBezTo>
                  <a:lnTo>
                    <a:pt x="406241" y="7144"/>
                  </a:lnTo>
                  <a:cubicBezTo>
                    <a:pt x="455059" y="7039"/>
                    <a:pt x="494718" y="46528"/>
                    <a:pt x="494824" y="95345"/>
                  </a:cubicBezTo>
                  <a:cubicBezTo>
                    <a:pt x="494824" y="95472"/>
                    <a:pt x="494824" y="95599"/>
                    <a:pt x="494824" y="95726"/>
                  </a:cubicBezTo>
                  <a:lnTo>
                    <a:pt x="494824" y="121444"/>
                  </a:lnTo>
                  <a:cubicBezTo>
                    <a:pt x="494668" y="131853"/>
                    <a:pt x="486184" y="140209"/>
                    <a:pt x="475774" y="140208"/>
                  </a:cubicBezTo>
                  <a:close/>
                  <a:moveTo>
                    <a:pt x="44958" y="102680"/>
                  </a:moveTo>
                  <a:lnTo>
                    <a:pt x="456724" y="102680"/>
                  </a:lnTo>
                  <a:lnTo>
                    <a:pt x="456724" y="95726"/>
                  </a:lnTo>
                  <a:cubicBezTo>
                    <a:pt x="456724" y="67688"/>
                    <a:pt x="433994" y="44958"/>
                    <a:pt x="405956" y="44958"/>
                  </a:cubicBezTo>
                  <a:lnTo>
                    <a:pt x="95726" y="44958"/>
                  </a:lnTo>
                  <a:cubicBezTo>
                    <a:pt x="67688" y="44958"/>
                    <a:pt x="44958" y="67688"/>
                    <a:pt x="44958" y="957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 name="Freeform: Shape 104">
              <a:extLst>
                <a:ext uri="{FF2B5EF4-FFF2-40B4-BE49-F238E27FC236}">
                  <a16:creationId xmlns:a16="http://schemas.microsoft.com/office/drawing/2014/main" id="{4DAB7E81-A5D6-45DE-AE78-9D43A4A35B32}"/>
                </a:ext>
              </a:extLst>
            </p:cNvPr>
            <p:cNvSpPr/>
            <p:nvPr/>
          </p:nvSpPr>
          <p:spPr>
            <a:xfrm>
              <a:off x="3205862" y="3152370"/>
              <a:ext cx="114300" cy="114300"/>
            </a:xfrm>
            <a:custGeom>
              <a:avLst/>
              <a:gdLst>
                <a:gd name="connsiteX0" fmla="*/ 25018 w 114300"/>
                <a:gd name="connsiteY0" fmla="*/ 108704 h 114300"/>
                <a:gd name="connsiteX1" fmla="*/ 7181 w 114300"/>
                <a:gd name="connsiteY1" fmla="*/ 88514 h 114300"/>
                <a:gd name="connsiteX2" fmla="*/ 12350 w 114300"/>
                <a:gd name="connsiteY2" fmla="*/ 76605 h 114300"/>
                <a:gd name="connsiteX3" fmla="*/ 79977 w 114300"/>
                <a:gd name="connsiteY3" fmla="*/ 14692 h 114300"/>
                <a:gd name="connsiteX4" fmla="*/ 106665 w 114300"/>
                <a:gd name="connsiteY4" fmla="*/ 11009 h 114300"/>
                <a:gd name="connsiteX5" fmla="*/ 110348 w 114300"/>
                <a:gd name="connsiteY5" fmla="*/ 37697 h 114300"/>
                <a:gd name="connsiteX6" fmla="*/ 105314 w 114300"/>
                <a:gd name="connsiteY6" fmla="*/ 42315 h 114300"/>
                <a:gd name="connsiteX7" fmla="*/ 37686 w 114300"/>
                <a:gd name="connsiteY7" fmla="*/ 104227 h 114300"/>
                <a:gd name="connsiteX8" fmla="*/ 25018 w 114300"/>
                <a:gd name="connsiteY8" fmla="*/ 10870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25018" y="108704"/>
                  </a:moveTo>
                  <a:cubicBezTo>
                    <a:pt x="14517" y="108055"/>
                    <a:pt x="6531" y="99015"/>
                    <a:pt x="7181" y="88514"/>
                  </a:cubicBezTo>
                  <a:cubicBezTo>
                    <a:pt x="7456" y="84062"/>
                    <a:pt x="9286" y="79847"/>
                    <a:pt x="12350" y="76605"/>
                  </a:cubicBezTo>
                  <a:lnTo>
                    <a:pt x="79977" y="14692"/>
                  </a:lnTo>
                  <a:cubicBezTo>
                    <a:pt x="86330" y="6306"/>
                    <a:pt x="98279" y="4657"/>
                    <a:pt x="106665" y="11009"/>
                  </a:cubicBezTo>
                  <a:cubicBezTo>
                    <a:pt x="115052" y="17362"/>
                    <a:pt x="116701" y="29310"/>
                    <a:pt x="110348" y="37697"/>
                  </a:cubicBezTo>
                  <a:cubicBezTo>
                    <a:pt x="108962" y="39527"/>
                    <a:pt x="107257" y="41092"/>
                    <a:pt x="105314" y="42315"/>
                  </a:cubicBezTo>
                  <a:lnTo>
                    <a:pt x="37686" y="104227"/>
                  </a:lnTo>
                  <a:cubicBezTo>
                    <a:pt x="34148" y="107209"/>
                    <a:pt x="29644" y="108800"/>
                    <a:pt x="25018" y="10870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Shape 105">
              <a:extLst>
                <a:ext uri="{FF2B5EF4-FFF2-40B4-BE49-F238E27FC236}">
                  <a16:creationId xmlns:a16="http://schemas.microsoft.com/office/drawing/2014/main" id="{052D6B31-9FE4-13C1-D2AD-D8169AFD5549}"/>
                </a:ext>
              </a:extLst>
            </p:cNvPr>
            <p:cNvSpPr/>
            <p:nvPr/>
          </p:nvSpPr>
          <p:spPr>
            <a:xfrm>
              <a:off x="3277809" y="3229046"/>
              <a:ext cx="133350" cy="123825"/>
            </a:xfrm>
            <a:custGeom>
              <a:avLst/>
              <a:gdLst>
                <a:gd name="connsiteX0" fmla="*/ 25461 w 133350"/>
                <a:gd name="connsiteY0" fmla="*/ 121563 h 123825"/>
                <a:gd name="connsiteX1" fmla="*/ 7158 w 133350"/>
                <a:gd name="connsiteY1" fmla="*/ 101794 h 123825"/>
                <a:gd name="connsiteX2" fmla="*/ 12793 w 133350"/>
                <a:gd name="connsiteY2" fmla="*/ 88987 h 123825"/>
                <a:gd name="connsiteX3" fmla="*/ 93756 w 133350"/>
                <a:gd name="connsiteY3" fmla="*/ 14692 h 123825"/>
                <a:gd name="connsiteX4" fmla="*/ 120443 w 133350"/>
                <a:gd name="connsiteY4" fmla="*/ 11009 h 123825"/>
                <a:gd name="connsiteX5" fmla="*/ 124127 w 133350"/>
                <a:gd name="connsiteY5" fmla="*/ 37697 h 123825"/>
                <a:gd name="connsiteX6" fmla="*/ 119092 w 133350"/>
                <a:gd name="connsiteY6" fmla="*/ 42315 h 123825"/>
                <a:gd name="connsiteX7" fmla="*/ 38130 w 133350"/>
                <a:gd name="connsiteY7" fmla="*/ 116610 h 123825"/>
                <a:gd name="connsiteX8" fmla="*/ 25461 w 133350"/>
                <a:gd name="connsiteY8" fmla="*/ 12156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23825">
                  <a:moveTo>
                    <a:pt x="25461" y="121563"/>
                  </a:moveTo>
                  <a:cubicBezTo>
                    <a:pt x="14948" y="121158"/>
                    <a:pt x="6753" y="112308"/>
                    <a:pt x="7158" y="101794"/>
                  </a:cubicBezTo>
                  <a:cubicBezTo>
                    <a:pt x="7344" y="96965"/>
                    <a:pt x="9358" y="92387"/>
                    <a:pt x="12793" y="88987"/>
                  </a:cubicBezTo>
                  <a:lnTo>
                    <a:pt x="93756" y="14692"/>
                  </a:lnTo>
                  <a:cubicBezTo>
                    <a:pt x="100108" y="6306"/>
                    <a:pt x="112057" y="4657"/>
                    <a:pt x="120443" y="11009"/>
                  </a:cubicBezTo>
                  <a:cubicBezTo>
                    <a:pt x="128830" y="17362"/>
                    <a:pt x="130479" y="29310"/>
                    <a:pt x="124127" y="37697"/>
                  </a:cubicBezTo>
                  <a:cubicBezTo>
                    <a:pt x="122740" y="39527"/>
                    <a:pt x="121035" y="41092"/>
                    <a:pt x="119092" y="42315"/>
                  </a:cubicBezTo>
                  <a:lnTo>
                    <a:pt x="38130" y="116610"/>
                  </a:lnTo>
                  <a:cubicBezTo>
                    <a:pt x="34660" y="119764"/>
                    <a:pt x="30150" y="121527"/>
                    <a:pt x="25461" y="121563"/>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Freeform: Shape 106">
              <a:extLst>
                <a:ext uri="{FF2B5EF4-FFF2-40B4-BE49-F238E27FC236}">
                  <a16:creationId xmlns:a16="http://schemas.microsoft.com/office/drawing/2014/main" id="{48551ED6-7F78-03D3-E371-23118BF9AEB5}"/>
                </a:ext>
              </a:extLst>
            </p:cNvPr>
            <p:cNvSpPr/>
            <p:nvPr/>
          </p:nvSpPr>
          <p:spPr>
            <a:xfrm>
              <a:off x="3699034" y="2866482"/>
              <a:ext cx="57150" cy="447675"/>
            </a:xfrm>
            <a:custGeom>
              <a:avLst/>
              <a:gdLst>
                <a:gd name="connsiteX0" fmla="*/ 39529 w 57150"/>
                <a:gd name="connsiteY0" fmla="*/ 446980 h 447675"/>
                <a:gd name="connsiteX1" fmla="*/ 20479 w 57150"/>
                <a:gd name="connsiteY1" fmla="*/ 428787 h 447675"/>
                <a:gd name="connsiteX2" fmla="*/ 7144 w 57150"/>
                <a:gd name="connsiteY2" fmla="*/ 23022 h 447675"/>
                <a:gd name="connsiteX3" fmla="*/ 29102 w 57150"/>
                <a:gd name="connsiteY3" fmla="*/ 7413 h 447675"/>
                <a:gd name="connsiteX4" fmla="*/ 44482 w 57150"/>
                <a:gd name="connsiteY4" fmla="*/ 21879 h 447675"/>
                <a:gd name="connsiteX5" fmla="*/ 57817 w 57150"/>
                <a:gd name="connsiteY5" fmla="*/ 427644 h 447675"/>
                <a:gd name="connsiteX6" fmla="*/ 39719 w 57150"/>
                <a:gd name="connsiteY6" fmla="*/ 44669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447675">
                  <a:moveTo>
                    <a:pt x="39529" y="446980"/>
                  </a:moveTo>
                  <a:cubicBezTo>
                    <a:pt x="29334" y="446991"/>
                    <a:pt x="20938" y="438972"/>
                    <a:pt x="20479" y="428787"/>
                  </a:cubicBezTo>
                  <a:lnTo>
                    <a:pt x="7144" y="23022"/>
                  </a:lnTo>
                  <a:cubicBezTo>
                    <a:pt x="8897" y="12649"/>
                    <a:pt x="18728" y="5660"/>
                    <a:pt x="29102" y="7413"/>
                  </a:cubicBezTo>
                  <a:cubicBezTo>
                    <a:pt x="36676" y="8693"/>
                    <a:pt x="42741" y="14397"/>
                    <a:pt x="44482" y="21879"/>
                  </a:cubicBezTo>
                  <a:lnTo>
                    <a:pt x="57817" y="427644"/>
                  </a:lnTo>
                  <a:cubicBezTo>
                    <a:pt x="57829" y="437804"/>
                    <a:pt x="49867" y="446186"/>
                    <a:pt x="39719" y="446694"/>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8" name="Freeform: Shape 107">
              <a:extLst>
                <a:ext uri="{FF2B5EF4-FFF2-40B4-BE49-F238E27FC236}">
                  <a16:creationId xmlns:a16="http://schemas.microsoft.com/office/drawing/2014/main" id="{A99EA699-AC5A-52C2-A439-0C01C843111B}"/>
                </a:ext>
              </a:extLst>
            </p:cNvPr>
            <p:cNvSpPr/>
            <p:nvPr/>
          </p:nvSpPr>
          <p:spPr>
            <a:xfrm>
              <a:off x="3235827" y="2800802"/>
              <a:ext cx="447675" cy="57150"/>
            </a:xfrm>
            <a:custGeom>
              <a:avLst/>
              <a:gdLst>
                <a:gd name="connsiteX0" fmla="*/ 432250 w 447675"/>
                <a:gd name="connsiteY0" fmla="*/ 52602 h 57150"/>
                <a:gd name="connsiteX1" fmla="*/ 432250 w 447675"/>
                <a:gd name="connsiteY1" fmla="*/ 52602 h 57150"/>
                <a:gd name="connsiteX2" fmla="*/ 29343 w 447675"/>
                <a:gd name="connsiteY2" fmla="*/ 44982 h 57150"/>
                <a:gd name="connsiteX3" fmla="*/ 7408 w 447675"/>
                <a:gd name="connsiteY3" fmla="*/ 29340 h 57150"/>
                <a:gd name="connsiteX4" fmla="*/ 23051 w 447675"/>
                <a:gd name="connsiteY4" fmla="*/ 7405 h 57150"/>
                <a:gd name="connsiteX5" fmla="*/ 30105 w 447675"/>
                <a:gd name="connsiteY5" fmla="*/ 7549 h 57150"/>
                <a:gd name="connsiteX6" fmla="*/ 433012 w 447675"/>
                <a:gd name="connsiteY6" fmla="*/ 15264 h 57150"/>
                <a:gd name="connsiteX7" fmla="*/ 448181 w 447675"/>
                <a:gd name="connsiteY7" fmla="*/ 37529 h 57150"/>
                <a:gd name="connsiteX8" fmla="*/ 433012 w 447675"/>
                <a:gd name="connsiteY8" fmla="*/ 5269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57150">
                  <a:moveTo>
                    <a:pt x="432250" y="52602"/>
                  </a:moveTo>
                  <a:lnTo>
                    <a:pt x="432250" y="52602"/>
                  </a:lnTo>
                  <a:lnTo>
                    <a:pt x="29343" y="44982"/>
                  </a:lnTo>
                  <a:cubicBezTo>
                    <a:pt x="18966" y="46720"/>
                    <a:pt x="9146" y="39716"/>
                    <a:pt x="7408" y="29340"/>
                  </a:cubicBezTo>
                  <a:cubicBezTo>
                    <a:pt x="5671" y="18963"/>
                    <a:pt x="12674" y="9143"/>
                    <a:pt x="23051" y="7405"/>
                  </a:cubicBezTo>
                  <a:cubicBezTo>
                    <a:pt x="25390" y="7014"/>
                    <a:pt x="27783" y="7062"/>
                    <a:pt x="30105" y="7549"/>
                  </a:cubicBezTo>
                  <a:lnTo>
                    <a:pt x="433012" y="15264"/>
                  </a:lnTo>
                  <a:cubicBezTo>
                    <a:pt x="443349" y="17224"/>
                    <a:pt x="450140" y="27192"/>
                    <a:pt x="448181" y="37529"/>
                  </a:cubicBezTo>
                  <a:cubicBezTo>
                    <a:pt x="446722" y="45222"/>
                    <a:pt x="440705" y="51239"/>
                    <a:pt x="433012" y="52697"/>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B7708310-5714-57EE-5085-7B00A76B00DA}"/>
                </a:ext>
              </a:extLst>
            </p:cNvPr>
            <p:cNvSpPr/>
            <p:nvPr/>
          </p:nvSpPr>
          <p:spPr>
            <a:xfrm>
              <a:off x="3650075" y="2751867"/>
              <a:ext cx="161925" cy="161925"/>
            </a:xfrm>
            <a:custGeom>
              <a:avLst/>
              <a:gdLst>
                <a:gd name="connsiteX0" fmla="*/ 73438 w 161925"/>
                <a:gd name="connsiteY0" fmla="*/ 155544 h 161925"/>
                <a:gd name="connsiteX1" fmla="*/ 58103 w 161925"/>
                <a:gd name="connsiteY1" fmla="*/ 149352 h 161925"/>
                <a:gd name="connsiteX2" fmla="*/ 57436 w 161925"/>
                <a:gd name="connsiteY2" fmla="*/ 148686 h 161925"/>
                <a:gd name="connsiteX3" fmla="*/ 12669 w 161925"/>
                <a:gd name="connsiteY3" fmla="*/ 99156 h 161925"/>
                <a:gd name="connsiteX4" fmla="*/ 7144 w 161925"/>
                <a:gd name="connsiteY4" fmla="*/ 85154 h 161925"/>
                <a:gd name="connsiteX5" fmla="*/ 13335 w 161925"/>
                <a:gd name="connsiteY5" fmla="*/ 70485 h 161925"/>
                <a:gd name="connsiteX6" fmla="*/ 75819 w 161925"/>
                <a:gd name="connsiteY6" fmla="*/ 12859 h 161925"/>
                <a:gd name="connsiteX7" fmla="*/ 89916 w 161925"/>
                <a:gd name="connsiteY7" fmla="*/ 7144 h 161925"/>
                <a:gd name="connsiteX8" fmla="*/ 89916 w 161925"/>
                <a:gd name="connsiteY8" fmla="*/ 7144 h 161925"/>
                <a:gd name="connsiteX9" fmla="*/ 104585 w 161925"/>
                <a:gd name="connsiteY9" fmla="*/ 13335 h 161925"/>
                <a:gd name="connsiteX10" fmla="*/ 150400 w 161925"/>
                <a:gd name="connsiteY10" fmla="*/ 63437 h 161925"/>
                <a:gd name="connsiteX11" fmla="*/ 156115 w 161925"/>
                <a:gd name="connsiteY11" fmla="*/ 77534 h 161925"/>
                <a:gd name="connsiteX12" fmla="*/ 149924 w 161925"/>
                <a:gd name="connsiteY12" fmla="*/ 92202 h 161925"/>
                <a:gd name="connsiteX13" fmla="*/ 87440 w 161925"/>
                <a:gd name="connsiteY13" fmla="*/ 149352 h 161925"/>
                <a:gd name="connsiteX14" fmla="*/ 73438 w 161925"/>
                <a:gd name="connsiteY14" fmla="*/ 155544 h 161925"/>
                <a:gd name="connsiteX15" fmla="*/ 62865 w 161925"/>
                <a:gd name="connsiteY15" fmla="*/ 122016 h 161925"/>
                <a:gd name="connsiteX16" fmla="*/ 61913 w 161925"/>
                <a:gd name="connsiteY16" fmla="*/ 122873 h 161925"/>
                <a:gd name="connsiteX17" fmla="*/ 51435 w 161925"/>
                <a:gd name="connsiteY17" fmla="*/ 86583 h 161925"/>
                <a:gd name="connsiteX18" fmla="*/ 74295 w 161925"/>
                <a:gd name="connsiteY18" fmla="*/ 111824 h 161925"/>
                <a:gd name="connsiteX19" fmla="*/ 112300 w 161925"/>
                <a:gd name="connsiteY19" fmla="*/ 77058 h 161925"/>
                <a:gd name="connsiteX20" fmla="*/ 89250 w 161925"/>
                <a:gd name="connsiteY20" fmla="*/ 52102 h 161925"/>
                <a:gd name="connsiteX21" fmla="*/ 122968 w 161925"/>
                <a:gd name="connsiteY21" fmla="*/ 88773 h 161925"/>
                <a:gd name="connsiteX22" fmla="*/ 123825 w 161925"/>
                <a:gd name="connsiteY22" fmla="*/ 89726 h 161925"/>
                <a:gd name="connsiteX23" fmla="*/ 39815 w 161925"/>
                <a:gd name="connsiteY23" fmla="*/ 73724 h 161925"/>
                <a:gd name="connsiteX24" fmla="*/ 40863 w 161925"/>
                <a:gd name="connsiteY24" fmla="*/ 74867 h 161925"/>
                <a:gd name="connsiteX25" fmla="*/ 101727 w 161925"/>
                <a:gd name="connsiteY25" fmla="*/ 40196 h 161925"/>
                <a:gd name="connsiteX26" fmla="*/ 100870 w 161925"/>
                <a:gd name="connsiteY26" fmla="*/ 4105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161925">
                  <a:moveTo>
                    <a:pt x="73438" y="155544"/>
                  </a:moveTo>
                  <a:cubicBezTo>
                    <a:pt x="67708" y="155594"/>
                    <a:pt x="62192" y="153367"/>
                    <a:pt x="58103" y="149352"/>
                  </a:cubicBezTo>
                  <a:lnTo>
                    <a:pt x="57436" y="148686"/>
                  </a:lnTo>
                  <a:lnTo>
                    <a:pt x="12669" y="99156"/>
                  </a:lnTo>
                  <a:cubicBezTo>
                    <a:pt x="9091" y="95375"/>
                    <a:pt x="7112" y="90359"/>
                    <a:pt x="7144" y="85154"/>
                  </a:cubicBezTo>
                  <a:cubicBezTo>
                    <a:pt x="7156" y="79632"/>
                    <a:pt x="9387" y="74346"/>
                    <a:pt x="13335" y="70485"/>
                  </a:cubicBezTo>
                  <a:lnTo>
                    <a:pt x="75819" y="12859"/>
                  </a:lnTo>
                  <a:cubicBezTo>
                    <a:pt x="79577" y="9163"/>
                    <a:pt x="84646" y="7108"/>
                    <a:pt x="89916" y="7144"/>
                  </a:cubicBezTo>
                  <a:lnTo>
                    <a:pt x="89916" y="7144"/>
                  </a:lnTo>
                  <a:cubicBezTo>
                    <a:pt x="95439" y="7156"/>
                    <a:pt x="100724" y="9387"/>
                    <a:pt x="104585" y="13335"/>
                  </a:cubicBezTo>
                  <a:lnTo>
                    <a:pt x="150400" y="63437"/>
                  </a:lnTo>
                  <a:cubicBezTo>
                    <a:pt x="154096" y="67194"/>
                    <a:pt x="156151" y="72264"/>
                    <a:pt x="156115" y="77534"/>
                  </a:cubicBezTo>
                  <a:cubicBezTo>
                    <a:pt x="156093" y="83054"/>
                    <a:pt x="153864" y="88336"/>
                    <a:pt x="149924" y="92202"/>
                  </a:cubicBezTo>
                  <a:lnTo>
                    <a:pt x="87440" y="149352"/>
                  </a:lnTo>
                  <a:cubicBezTo>
                    <a:pt x="83772" y="153183"/>
                    <a:pt x="78739" y="155408"/>
                    <a:pt x="73438" y="155544"/>
                  </a:cubicBezTo>
                  <a:close/>
                  <a:moveTo>
                    <a:pt x="62865" y="122016"/>
                  </a:moveTo>
                  <a:lnTo>
                    <a:pt x="61913" y="122873"/>
                  </a:lnTo>
                  <a:close/>
                  <a:moveTo>
                    <a:pt x="51435" y="86583"/>
                  </a:moveTo>
                  <a:lnTo>
                    <a:pt x="74295" y="111824"/>
                  </a:lnTo>
                  <a:lnTo>
                    <a:pt x="112300" y="77058"/>
                  </a:lnTo>
                  <a:lnTo>
                    <a:pt x="89250" y="52102"/>
                  </a:lnTo>
                  <a:close/>
                  <a:moveTo>
                    <a:pt x="122968" y="88773"/>
                  </a:moveTo>
                  <a:lnTo>
                    <a:pt x="123825" y="89726"/>
                  </a:lnTo>
                  <a:close/>
                  <a:moveTo>
                    <a:pt x="39815" y="73724"/>
                  </a:moveTo>
                  <a:lnTo>
                    <a:pt x="40863" y="74867"/>
                  </a:lnTo>
                  <a:close/>
                  <a:moveTo>
                    <a:pt x="101727" y="40196"/>
                  </a:moveTo>
                  <a:lnTo>
                    <a:pt x="100870" y="41053"/>
                  </a:ln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0" name="Freeform: Shape 109">
              <a:extLst>
                <a:ext uri="{FF2B5EF4-FFF2-40B4-BE49-F238E27FC236}">
                  <a16:creationId xmlns:a16="http://schemas.microsoft.com/office/drawing/2014/main" id="{5B0A7DC2-135E-49D7-87A9-95484A172C79}"/>
                </a:ext>
              </a:extLst>
            </p:cNvPr>
            <p:cNvSpPr/>
            <p:nvPr/>
          </p:nvSpPr>
          <p:spPr>
            <a:xfrm>
              <a:off x="3478775" y="2837673"/>
              <a:ext cx="247650" cy="247650"/>
            </a:xfrm>
            <a:custGeom>
              <a:avLst/>
              <a:gdLst>
                <a:gd name="connsiteX0" fmla="*/ 25473 w 247650"/>
                <a:gd name="connsiteY0" fmla="*/ 242426 h 247650"/>
                <a:gd name="connsiteX1" fmla="*/ 7158 w 247650"/>
                <a:gd name="connsiteY1" fmla="*/ 222669 h 247650"/>
                <a:gd name="connsiteX2" fmla="*/ 12328 w 247650"/>
                <a:gd name="connsiteY2" fmla="*/ 210327 h 247650"/>
                <a:gd name="connsiteX3" fmla="*/ 209496 w 247650"/>
                <a:gd name="connsiteY3" fmla="*/ 15065 h 247650"/>
                <a:gd name="connsiteX4" fmla="*/ 236086 w 247650"/>
                <a:gd name="connsiteY4" fmla="*/ 10735 h 247650"/>
                <a:gd name="connsiteX5" fmla="*/ 240416 w 247650"/>
                <a:gd name="connsiteY5" fmla="*/ 37326 h 247650"/>
                <a:gd name="connsiteX6" fmla="*/ 235975 w 247650"/>
                <a:gd name="connsiteY6" fmla="*/ 41735 h 247650"/>
                <a:gd name="connsiteX7" fmla="*/ 38617 w 247650"/>
                <a:gd name="connsiteY7" fmla="*/ 236997 h 247650"/>
                <a:gd name="connsiteX8" fmla="*/ 25473 w 247650"/>
                <a:gd name="connsiteY8" fmla="*/ 24242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247650">
                  <a:moveTo>
                    <a:pt x="25473" y="242426"/>
                  </a:moveTo>
                  <a:cubicBezTo>
                    <a:pt x="14959" y="242028"/>
                    <a:pt x="6759" y="233182"/>
                    <a:pt x="7158" y="222669"/>
                  </a:cubicBezTo>
                  <a:cubicBezTo>
                    <a:pt x="7332" y="218065"/>
                    <a:pt x="9169" y="213680"/>
                    <a:pt x="12328" y="210327"/>
                  </a:cubicBezTo>
                  <a:lnTo>
                    <a:pt x="209496" y="15065"/>
                  </a:lnTo>
                  <a:cubicBezTo>
                    <a:pt x="215643" y="6526"/>
                    <a:pt x="227548" y="4588"/>
                    <a:pt x="236086" y="10735"/>
                  </a:cubicBezTo>
                  <a:cubicBezTo>
                    <a:pt x="244625" y="16882"/>
                    <a:pt x="246563" y="28787"/>
                    <a:pt x="240416" y="37326"/>
                  </a:cubicBezTo>
                  <a:cubicBezTo>
                    <a:pt x="239189" y="39030"/>
                    <a:pt x="237688" y="40520"/>
                    <a:pt x="235975" y="41735"/>
                  </a:cubicBezTo>
                  <a:lnTo>
                    <a:pt x="38617" y="236997"/>
                  </a:lnTo>
                  <a:cubicBezTo>
                    <a:pt x="35101" y="240436"/>
                    <a:pt x="30391" y="242381"/>
                    <a:pt x="25473" y="24242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 name="Freeform: Shape 110">
              <a:extLst>
                <a:ext uri="{FF2B5EF4-FFF2-40B4-BE49-F238E27FC236}">
                  <a16:creationId xmlns:a16="http://schemas.microsoft.com/office/drawing/2014/main" id="{D426E3D5-A36D-892B-8276-241BFC98C43E}"/>
                </a:ext>
              </a:extLst>
            </p:cNvPr>
            <p:cNvSpPr/>
            <p:nvPr/>
          </p:nvSpPr>
          <p:spPr>
            <a:xfrm>
              <a:off x="3796384" y="2514458"/>
              <a:ext cx="257175" cy="276225"/>
            </a:xfrm>
            <a:custGeom>
              <a:avLst/>
              <a:gdLst>
                <a:gd name="connsiteX0" fmla="*/ 242216 w 257175"/>
                <a:gd name="connsiteY0" fmla="*/ 270366 h 276225"/>
                <a:gd name="connsiteX1" fmla="*/ 228404 w 257175"/>
                <a:gd name="connsiteY1" fmla="*/ 258936 h 276225"/>
                <a:gd name="connsiteX2" fmla="*/ 18188 w 257175"/>
                <a:gd name="connsiteY2" fmla="*/ 35003 h 276225"/>
                <a:gd name="connsiteX3" fmla="*/ 7482 w 257175"/>
                <a:gd name="connsiteY3" fmla="*/ 18185 h 276225"/>
                <a:gd name="connsiteX4" fmla="*/ 22379 w 257175"/>
                <a:gd name="connsiteY4" fmla="*/ 7190 h 276225"/>
                <a:gd name="connsiteX5" fmla="*/ 256027 w 257175"/>
                <a:gd name="connsiteY5" fmla="*/ 253792 h 276225"/>
                <a:gd name="connsiteX6" fmla="*/ 244788 w 257175"/>
                <a:gd name="connsiteY6" fmla="*/ 270175 h 276225"/>
                <a:gd name="connsiteX7" fmla="*/ 242216 w 257175"/>
                <a:gd name="connsiteY7" fmla="*/ 27036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276225">
                  <a:moveTo>
                    <a:pt x="242216" y="270366"/>
                  </a:moveTo>
                  <a:cubicBezTo>
                    <a:pt x="235457" y="270389"/>
                    <a:pt x="229646" y="265580"/>
                    <a:pt x="228404" y="258936"/>
                  </a:cubicBezTo>
                  <a:cubicBezTo>
                    <a:pt x="207640" y="146446"/>
                    <a:pt x="117248" y="50243"/>
                    <a:pt x="18188" y="35003"/>
                  </a:cubicBezTo>
                  <a:cubicBezTo>
                    <a:pt x="10587" y="33315"/>
                    <a:pt x="5794" y="25786"/>
                    <a:pt x="7482" y="18185"/>
                  </a:cubicBezTo>
                  <a:cubicBezTo>
                    <a:pt x="9007" y="11316"/>
                    <a:pt x="15365" y="6623"/>
                    <a:pt x="22379" y="7190"/>
                  </a:cubicBezTo>
                  <a:cubicBezTo>
                    <a:pt x="132773" y="24240"/>
                    <a:pt x="233167" y="130253"/>
                    <a:pt x="256027" y="253792"/>
                  </a:cubicBezTo>
                  <a:cubicBezTo>
                    <a:pt x="257419" y="261414"/>
                    <a:pt x="252400" y="268731"/>
                    <a:pt x="244788" y="270175"/>
                  </a:cubicBezTo>
                  <a:cubicBezTo>
                    <a:pt x="243940" y="270333"/>
                    <a:pt x="243077" y="270397"/>
                    <a:pt x="242216" y="270366"/>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 name="Freeform: Shape 111">
              <a:extLst>
                <a:ext uri="{FF2B5EF4-FFF2-40B4-BE49-F238E27FC236}">
                  <a16:creationId xmlns:a16="http://schemas.microsoft.com/office/drawing/2014/main" id="{C58B77D3-834A-46BD-6740-9EE309488962}"/>
                </a:ext>
              </a:extLst>
            </p:cNvPr>
            <p:cNvSpPr/>
            <p:nvPr/>
          </p:nvSpPr>
          <p:spPr>
            <a:xfrm>
              <a:off x="3779463" y="2598305"/>
              <a:ext cx="190500" cy="190500"/>
            </a:xfrm>
            <a:custGeom>
              <a:avLst/>
              <a:gdLst>
                <a:gd name="connsiteX0" fmla="*/ 170555 w 190500"/>
                <a:gd name="connsiteY0" fmla="*/ 192520 h 190500"/>
                <a:gd name="connsiteX1" fmla="*/ 156743 w 190500"/>
                <a:gd name="connsiteY1" fmla="*/ 181090 h 190500"/>
                <a:gd name="connsiteX2" fmla="*/ 19774 w 190500"/>
                <a:gd name="connsiteY2" fmla="*/ 35262 h 190500"/>
                <a:gd name="connsiteX3" fmla="*/ 7222 w 190500"/>
                <a:gd name="connsiteY3" fmla="*/ 19774 h 190500"/>
                <a:gd name="connsiteX4" fmla="*/ 22710 w 190500"/>
                <a:gd name="connsiteY4" fmla="*/ 7222 h 190500"/>
                <a:gd name="connsiteX5" fmla="*/ 24155 w 190500"/>
                <a:gd name="connsiteY5" fmla="*/ 7449 h 190500"/>
                <a:gd name="connsiteX6" fmla="*/ 184366 w 190500"/>
                <a:gd name="connsiteY6" fmla="*/ 175946 h 190500"/>
                <a:gd name="connsiteX7" fmla="*/ 173412 w 190500"/>
                <a:gd name="connsiteY7" fmla="*/ 192520 h 190500"/>
                <a:gd name="connsiteX8" fmla="*/ 170555 w 190500"/>
                <a:gd name="connsiteY8" fmla="*/ 19252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555" y="192520"/>
                  </a:moveTo>
                  <a:cubicBezTo>
                    <a:pt x="163795" y="192543"/>
                    <a:pt x="157985" y="187734"/>
                    <a:pt x="156743" y="181090"/>
                  </a:cubicBezTo>
                  <a:cubicBezTo>
                    <a:pt x="141503" y="98127"/>
                    <a:pt x="74733" y="44025"/>
                    <a:pt x="19774" y="35262"/>
                  </a:cubicBezTo>
                  <a:cubicBezTo>
                    <a:pt x="12031" y="34451"/>
                    <a:pt x="6411" y="27517"/>
                    <a:pt x="7222" y="19774"/>
                  </a:cubicBezTo>
                  <a:cubicBezTo>
                    <a:pt x="8032" y="12031"/>
                    <a:pt x="14967" y="6411"/>
                    <a:pt x="22710" y="7222"/>
                  </a:cubicBezTo>
                  <a:cubicBezTo>
                    <a:pt x="23195" y="7272"/>
                    <a:pt x="23678" y="7348"/>
                    <a:pt x="24155" y="7449"/>
                  </a:cubicBezTo>
                  <a:cubicBezTo>
                    <a:pt x="100355" y="19546"/>
                    <a:pt x="168935" y="92031"/>
                    <a:pt x="184366" y="175946"/>
                  </a:cubicBezTo>
                  <a:cubicBezTo>
                    <a:pt x="185889" y="183542"/>
                    <a:pt x="180997" y="190944"/>
                    <a:pt x="173412" y="192520"/>
                  </a:cubicBezTo>
                  <a:cubicBezTo>
                    <a:pt x="172463" y="192637"/>
                    <a:pt x="171503" y="192637"/>
                    <a:pt x="170555" y="192520"/>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Shape 112">
              <a:extLst>
                <a:ext uri="{FF2B5EF4-FFF2-40B4-BE49-F238E27FC236}">
                  <a16:creationId xmlns:a16="http://schemas.microsoft.com/office/drawing/2014/main" id="{53DBDBFD-9CB0-BF2F-1927-2DB3B17D057B}"/>
                </a:ext>
              </a:extLst>
            </p:cNvPr>
            <p:cNvSpPr/>
            <p:nvPr/>
          </p:nvSpPr>
          <p:spPr>
            <a:xfrm>
              <a:off x="3765979" y="2675366"/>
              <a:ext cx="123825" cy="133350"/>
            </a:xfrm>
            <a:custGeom>
              <a:avLst/>
              <a:gdLst>
                <a:gd name="connsiteX0" fmla="*/ 108791 w 123825"/>
                <a:gd name="connsiteY0" fmla="*/ 128508 h 133350"/>
                <a:gd name="connsiteX1" fmla="*/ 94980 w 123825"/>
                <a:gd name="connsiteY1" fmla="*/ 116887 h 133350"/>
                <a:gd name="connsiteX2" fmla="*/ 18780 w 123825"/>
                <a:gd name="connsiteY2" fmla="*/ 34972 h 133350"/>
                <a:gd name="connsiteX3" fmla="*/ 7350 w 123825"/>
                <a:gd name="connsiteY3" fmla="*/ 18780 h 133350"/>
                <a:gd name="connsiteX4" fmla="*/ 23542 w 123825"/>
                <a:gd name="connsiteY4" fmla="*/ 7350 h 133350"/>
                <a:gd name="connsiteX5" fmla="*/ 122602 w 123825"/>
                <a:gd name="connsiteY5" fmla="*/ 112125 h 133350"/>
                <a:gd name="connsiteX6" fmla="*/ 111198 w 123825"/>
                <a:gd name="connsiteY6" fmla="*/ 128313 h 133350"/>
                <a:gd name="connsiteX7" fmla="*/ 111172 w 123825"/>
                <a:gd name="connsiteY7" fmla="*/ 128317 h 133350"/>
                <a:gd name="connsiteX8" fmla="*/ 108791 w 123825"/>
                <a:gd name="connsiteY8" fmla="*/ 12850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33350">
                  <a:moveTo>
                    <a:pt x="108791" y="128508"/>
                  </a:moveTo>
                  <a:cubicBezTo>
                    <a:pt x="101957" y="128554"/>
                    <a:pt x="96103" y="123628"/>
                    <a:pt x="94980" y="116887"/>
                  </a:cubicBezTo>
                  <a:cubicBezTo>
                    <a:pt x="88341" y="76754"/>
                    <a:pt x="58329" y="44491"/>
                    <a:pt x="18780" y="34972"/>
                  </a:cubicBezTo>
                  <a:cubicBezTo>
                    <a:pt x="11152" y="33657"/>
                    <a:pt x="6035" y="26408"/>
                    <a:pt x="7350" y="18780"/>
                  </a:cubicBezTo>
                  <a:cubicBezTo>
                    <a:pt x="8665" y="11152"/>
                    <a:pt x="15915" y="6035"/>
                    <a:pt x="23542" y="7350"/>
                  </a:cubicBezTo>
                  <a:cubicBezTo>
                    <a:pt x="71834" y="15541"/>
                    <a:pt x="113554" y="59642"/>
                    <a:pt x="122602" y="112125"/>
                  </a:cubicBezTo>
                  <a:cubicBezTo>
                    <a:pt x="123923" y="119744"/>
                    <a:pt x="118818" y="126992"/>
                    <a:pt x="111198" y="128313"/>
                  </a:cubicBezTo>
                  <a:cubicBezTo>
                    <a:pt x="111190" y="128314"/>
                    <a:pt x="111181" y="128316"/>
                    <a:pt x="111172" y="128317"/>
                  </a:cubicBezTo>
                  <a:cubicBezTo>
                    <a:pt x="110389" y="128475"/>
                    <a:pt x="109590" y="128539"/>
                    <a:pt x="108791" y="128508"/>
                  </a:cubicBezTo>
                  <a:close/>
                </a:path>
              </a:pathLst>
            </a:custGeom>
            <a:solidFill>
              <a:srgbClr val="524F56"/>
            </a:solidFill>
            <a:ln w="9525" cap="flat">
              <a:solidFill>
                <a:srgbClr val="002060"/>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14" name="TextBox 113">
            <a:extLst>
              <a:ext uri="{FF2B5EF4-FFF2-40B4-BE49-F238E27FC236}">
                <a16:creationId xmlns:a16="http://schemas.microsoft.com/office/drawing/2014/main" id="{FEF92353-C1EE-7C72-3A48-C9CE0A1BC1DE}"/>
              </a:ext>
            </a:extLst>
          </p:cNvPr>
          <p:cNvSpPr txBox="1"/>
          <p:nvPr/>
        </p:nvSpPr>
        <p:spPr>
          <a:xfrm>
            <a:off x="1489040" y="5645099"/>
            <a:ext cx="2981785" cy="246221"/>
          </a:xfrm>
          <a:prstGeom prst="rect">
            <a:avLst/>
          </a:prstGeom>
          <a:noFill/>
        </p:spPr>
        <p:txBody>
          <a:bodyPr wrap="square" lIns="0" tIns="0" rIns="0" bIns="0" rtlCol="0">
            <a:spAutoFit/>
          </a:bodyPr>
          <a:lstStyle/>
          <a:p>
            <a:pPr algn="l"/>
            <a:r>
              <a:rPr lang="en-US" sz="1600">
                <a:solidFill>
                  <a:schemeClr val="tx1">
                    <a:lumMod val="85000"/>
                    <a:lumOff val="15000"/>
                  </a:schemeClr>
                </a:solidFill>
              </a:rPr>
              <a:t>DIFI RF/IF Converter (IFC) </a:t>
            </a:r>
          </a:p>
        </p:txBody>
      </p:sp>
      <p:grpSp>
        <p:nvGrpSpPr>
          <p:cNvPr id="123" name="Group 122">
            <a:extLst>
              <a:ext uri="{FF2B5EF4-FFF2-40B4-BE49-F238E27FC236}">
                <a16:creationId xmlns:a16="http://schemas.microsoft.com/office/drawing/2014/main" id="{C832B5F4-8B91-E24A-AEE4-4C1B752561FB}"/>
              </a:ext>
            </a:extLst>
          </p:cNvPr>
          <p:cNvGrpSpPr/>
          <p:nvPr/>
        </p:nvGrpSpPr>
        <p:grpSpPr>
          <a:xfrm>
            <a:off x="5576832" y="4663574"/>
            <a:ext cx="1881731" cy="1203968"/>
            <a:chOff x="5437833" y="3605742"/>
            <a:chExt cx="2266099" cy="1454080"/>
          </a:xfrm>
        </p:grpSpPr>
        <p:pic>
          <p:nvPicPr>
            <p:cNvPr id="1034" name="Picture 10" descr="The six different types of cloud briefly introduced">
              <a:extLst>
                <a:ext uri="{FF2B5EF4-FFF2-40B4-BE49-F238E27FC236}">
                  <a16:creationId xmlns:a16="http://schemas.microsoft.com/office/drawing/2014/main" id="{A81907D8-252B-228F-5032-A79496093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74A2E9E6-7261-5EBE-8F7C-9B4F363AFD9F}"/>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Core Network</a:t>
              </a:r>
            </a:p>
          </p:txBody>
        </p:sp>
      </p:grpSp>
      <p:pic>
        <p:nvPicPr>
          <p:cNvPr id="1036" name="Picture 12" descr="How to create a animated wavy curve? - Animation and Rigging - Blender  Artists Community">
            <a:extLst>
              <a:ext uri="{FF2B5EF4-FFF2-40B4-BE49-F238E27FC236}">
                <a16:creationId xmlns:a16="http://schemas.microsoft.com/office/drawing/2014/main" id="{2FCE9630-42AB-BCD5-EDE6-DAE69331D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12600">
            <a:off x="747434" y="251644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How to create a animated wavy curve? - Animation and Rigging - Blender  Artists Community">
            <a:extLst>
              <a:ext uri="{FF2B5EF4-FFF2-40B4-BE49-F238E27FC236}">
                <a16:creationId xmlns:a16="http://schemas.microsoft.com/office/drawing/2014/main" id="{D5A9FDBA-7628-F233-73C2-25339011A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82613">
            <a:off x="2223329" y="2500181"/>
            <a:ext cx="1473885" cy="43992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ow to create a animated wavy curve? - Animation and Rigging - Blender  Artists Community">
            <a:extLst>
              <a:ext uri="{FF2B5EF4-FFF2-40B4-BE49-F238E27FC236}">
                <a16:creationId xmlns:a16="http://schemas.microsoft.com/office/drawing/2014/main" id="{34604E18-434D-0BFF-4AF4-9E21FCAB28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06159">
            <a:off x="1569818" y="2540726"/>
            <a:ext cx="1316496" cy="4399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tellite - Free travel icons">
            <a:extLst>
              <a:ext uri="{FF2B5EF4-FFF2-40B4-BE49-F238E27FC236}">
                <a16:creationId xmlns:a16="http://schemas.microsoft.com/office/drawing/2014/main" id="{AE94EC4E-8251-F443-AC23-69EEF4D6A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02920">
            <a:off x="1622286" y="1042052"/>
            <a:ext cx="908757" cy="908757"/>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4F3B02CF-A8C2-950B-7BC8-DA91CE327C5D}"/>
              </a:ext>
            </a:extLst>
          </p:cNvPr>
          <p:cNvGrpSpPr/>
          <p:nvPr/>
        </p:nvGrpSpPr>
        <p:grpSpPr>
          <a:xfrm>
            <a:off x="8660310" y="2200589"/>
            <a:ext cx="1930653" cy="1136660"/>
            <a:chOff x="5437833" y="3605742"/>
            <a:chExt cx="2266099" cy="1454080"/>
          </a:xfrm>
        </p:grpSpPr>
        <p:pic>
          <p:nvPicPr>
            <p:cNvPr id="125" name="Picture 10" descr="The six different types of cloud briefly introduced">
              <a:extLst>
                <a:ext uri="{FF2B5EF4-FFF2-40B4-BE49-F238E27FC236}">
                  <a16:creationId xmlns:a16="http://schemas.microsoft.com/office/drawing/2014/main" id="{F797DEE5-AA13-FE24-A261-C10422315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833" y="3605742"/>
              <a:ext cx="2266099" cy="145408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33185687-E3E5-AB4D-F6DC-F9A8B733C2C1}"/>
                </a:ext>
              </a:extLst>
            </p:cNvPr>
            <p:cNvSpPr txBox="1"/>
            <p:nvPr/>
          </p:nvSpPr>
          <p:spPr>
            <a:xfrm>
              <a:off x="5632684" y="4332658"/>
              <a:ext cx="1856265" cy="492443"/>
            </a:xfrm>
            <a:prstGeom prst="rect">
              <a:avLst/>
            </a:prstGeom>
            <a:noFill/>
          </p:spPr>
          <p:txBody>
            <a:bodyPr wrap="square" lIns="0" tIns="0" rIns="0" bIns="0" rtlCol="0">
              <a:spAutoFit/>
            </a:bodyPr>
            <a:lstStyle/>
            <a:p>
              <a:pPr algn="ctr"/>
              <a:r>
                <a:rPr lang="en-US" sz="1600">
                  <a:solidFill>
                    <a:schemeClr val="tx1">
                      <a:lumMod val="85000"/>
                      <a:lumOff val="15000"/>
                    </a:schemeClr>
                  </a:solidFill>
                </a:rPr>
                <a:t>Public or Private Cloud</a:t>
              </a:r>
            </a:p>
          </p:txBody>
        </p:sp>
      </p:grpSp>
      <p:pic>
        <p:nvPicPr>
          <p:cNvPr id="1040" name="Picture 16" descr="Satellite Modems | Comtech EF ...">
            <a:extLst>
              <a:ext uri="{FF2B5EF4-FFF2-40B4-BE49-F238E27FC236}">
                <a16:creationId xmlns:a16="http://schemas.microsoft.com/office/drawing/2014/main" id="{65AE46FF-6A31-8825-0333-DC49D40C56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6191" y="5057889"/>
            <a:ext cx="3449515" cy="872025"/>
          </a:xfrm>
          <a:prstGeom prst="rect">
            <a:avLst/>
          </a:prstGeom>
          <a:noFill/>
          <a:extLst>
            <a:ext uri="{909E8E84-426E-40DD-AFC4-6F175D3DCCD1}">
              <a14:hiddenFill xmlns:a14="http://schemas.microsoft.com/office/drawing/2010/main">
                <a:solidFill>
                  <a:srgbClr val="FFFFFF"/>
                </a:solidFill>
              </a14:hiddenFill>
            </a:ext>
          </a:extLst>
        </p:spPr>
      </p:pic>
      <p:cxnSp>
        <p:nvCxnSpPr>
          <p:cNvPr id="1025" name="Straight Arrow Connector 1024">
            <a:extLst>
              <a:ext uri="{FF2B5EF4-FFF2-40B4-BE49-F238E27FC236}">
                <a16:creationId xmlns:a16="http://schemas.microsoft.com/office/drawing/2014/main" id="{72CB3AE0-E744-87F2-A3D4-2844F9F8704D}"/>
              </a:ext>
            </a:extLst>
          </p:cNvPr>
          <p:cNvCxnSpPr/>
          <p:nvPr/>
        </p:nvCxnSpPr>
        <p:spPr>
          <a:xfrm>
            <a:off x="4409552" y="5612812"/>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C5FCC440-DEE9-2CF9-4D0C-9714ABA1D846}"/>
              </a:ext>
            </a:extLst>
          </p:cNvPr>
          <p:cNvCxnSpPr/>
          <p:nvPr/>
        </p:nvCxnSpPr>
        <p:spPr>
          <a:xfrm>
            <a:off x="7533220" y="5661459"/>
            <a:ext cx="974690" cy="0"/>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AE9DD8EB-02C8-5454-5A7C-F40E81240F12}"/>
              </a:ext>
            </a:extLst>
          </p:cNvPr>
          <p:cNvSpPr txBox="1"/>
          <p:nvPr/>
        </p:nvSpPr>
        <p:spPr>
          <a:xfrm>
            <a:off x="4411401" y="5655049"/>
            <a:ext cx="922376" cy="307777"/>
          </a:xfrm>
          <a:prstGeom prst="rect">
            <a:avLst/>
          </a:prstGeom>
          <a:noFill/>
        </p:spPr>
        <p:txBody>
          <a:bodyPr wrap="square">
            <a:spAutoFit/>
          </a:bodyPr>
          <a:lstStyle/>
          <a:p>
            <a:pPr algn="l"/>
            <a:r>
              <a:rPr lang="en-US" sz="1400"/>
              <a:t>1001101</a:t>
            </a:r>
          </a:p>
        </p:txBody>
      </p:sp>
      <p:sp>
        <p:nvSpPr>
          <p:cNvPr id="1037" name="TextBox 1036">
            <a:extLst>
              <a:ext uri="{FF2B5EF4-FFF2-40B4-BE49-F238E27FC236}">
                <a16:creationId xmlns:a16="http://schemas.microsoft.com/office/drawing/2014/main" id="{276395AD-8315-9362-534E-F3C08F88E840}"/>
              </a:ext>
            </a:extLst>
          </p:cNvPr>
          <p:cNvSpPr txBox="1"/>
          <p:nvPr/>
        </p:nvSpPr>
        <p:spPr>
          <a:xfrm>
            <a:off x="7533220" y="5687237"/>
            <a:ext cx="888601" cy="307777"/>
          </a:xfrm>
          <a:prstGeom prst="rect">
            <a:avLst/>
          </a:prstGeom>
          <a:noFill/>
        </p:spPr>
        <p:txBody>
          <a:bodyPr wrap="square">
            <a:spAutoFit/>
          </a:bodyPr>
          <a:lstStyle/>
          <a:p>
            <a:pPr algn="l"/>
            <a:r>
              <a:rPr lang="en-US" sz="1400"/>
              <a:t>0100101</a:t>
            </a:r>
          </a:p>
        </p:txBody>
      </p:sp>
      <p:sp>
        <p:nvSpPr>
          <p:cNvPr id="1039" name="TextBox 1038">
            <a:extLst>
              <a:ext uri="{FF2B5EF4-FFF2-40B4-BE49-F238E27FC236}">
                <a16:creationId xmlns:a16="http://schemas.microsoft.com/office/drawing/2014/main" id="{B6416EBC-A412-B05E-19DD-6A453559F808}"/>
              </a:ext>
            </a:extLst>
          </p:cNvPr>
          <p:cNvSpPr txBox="1"/>
          <p:nvPr/>
        </p:nvSpPr>
        <p:spPr>
          <a:xfrm>
            <a:off x="4581994" y="5326154"/>
            <a:ext cx="922376" cy="307777"/>
          </a:xfrm>
          <a:prstGeom prst="rect">
            <a:avLst/>
          </a:prstGeom>
          <a:noFill/>
        </p:spPr>
        <p:txBody>
          <a:bodyPr wrap="square">
            <a:spAutoFit/>
          </a:bodyPr>
          <a:lstStyle/>
          <a:p>
            <a:pPr algn="l"/>
            <a:r>
              <a:rPr lang="en-US" sz="1400"/>
              <a:t>DIFI</a:t>
            </a:r>
          </a:p>
        </p:txBody>
      </p:sp>
      <p:sp>
        <p:nvSpPr>
          <p:cNvPr id="1041" name="TextBox 1040">
            <a:extLst>
              <a:ext uri="{FF2B5EF4-FFF2-40B4-BE49-F238E27FC236}">
                <a16:creationId xmlns:a16="http://schemas.microsoft.com/office/drawing/2014/main" id="{5D873DF3-1EE9-87CB-1049-5C440EAE7DAB}"/>
              </a:ext>
            </a:extLst>
          </p:cNvPr>
          <p:cNvSpPr txBox="1"/>
          <p:nvPr/>
        </p:nvSpPr>
        <p:spPr>
          <a:xfrm>
            <a:off x="7701618" y="5359249"/>
            <a:ext cx="922376" cy="307777"/>
          </a:xfrm>
          <a:prstGeom prst="rect">
            <a:avLst/>
          </a:prstGeom>
          <a:noFill/>
        </p:spPr>
        <p:txBody>
          <a:bodyPr wrap="square">
            <a:spAutoFit/>
          </a:bodyPr>
          <a:lstStyle/>
          <a:p>
            <a:pPr algn="l"/>
            <a:r>
              <a:rPr lang="en-US" sz="1400"/>
              <a:t>DIFI</a:t>
            </a:r>
          </a:p>
        </p:txBody>
      </p:sp>
      <p:cxnSp>
        <p:nvCxnSpPr>
          <p:cNvPr id="1042" name="Straight Arrow Connector 1041">
            <a:extLst>
              <a:ext uri="{FF2B5EF4-FFF2-40B4-BE49-F238E27FC236}">
                <a16:creationId xmlns:a16="http://schemas.microsoft.com/office/drawing/2014/main" id="{7B962AED-941C-9D09-70E0-43E46B2C2016}"/>
              </a:ext>
            </a:extLst>
          </p:cNvPr>
          <p:cNvCxnSpPr>
            <a:cxnSpLocks/>
          </p:cNvCxnSpPr>
          <p:nvPr/>
        </p:nvCxnSpPr>
        <p:spPr>
          <a:xfrm flipV="1">
            <a:off x="9714468" y="3528641"/>
            <a:ext cx="0" cy="1675854"/>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5" name="Straight Arrow Connector 1044">
            <a:extLst>
              <a:ext uri="{FF2B5EF4-FFF2-40B4-BE49-F238E27FC236}">
                <a16:creationId xmlns:a16="http://schemas.microsoft.com/office/drawing/2014/main" id="{E9C4F63B-32C7-7AE0-E399-0EB5471CB3E0}"/>
              </a:ext>
            </a:extLst>
          </p:cNvPr>
          <p:cNvCxnSpPr>
            <a:cxnSpLocks/>
          </p:cNvCxnSpPr>
          <p:nvPr/>
        </p:nvCxnSpPr>
        <p:spPr>
          <a:xfrm flipV="1">
            <a:off x="10274265" y="1972862"/>
            <a:ext cx="54781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6" name="Straight Arrow Connector 1045">
            <a:extLst>
              <a:ext uri="{FF2B5EF4-FFF2-40B4-BE49-F238E27FC236}">
                <a16:creationId xmlns:a16="http://schemas.microsoft.com/office/drawing/2014/main" id="{AC07AF57-7B89-F2AF-1A83-708EE8A8F346}"/>
              </a:ext>
            </a:extLst>
          </p:cNvPr>
          <p:cNvCxnSpPr>
            <a:cxnSpLocks/>
          </p:cNvCxnSpPr>
          <p:nvPr/>
        </p:nvCxnSpPr>
        <p:spPr>
          <a:xfrm flipH="1" flipV="1">
            <a:off x="8426191" y="1972862"/>
            <a:ext cx="501670" cy="496823"/>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49" name="AutoShape 18" descr="TV icon sign symbol design 10158930 PNG">
            <a:extLst>
              <a:ext uri="{FF2B5EF4-FFF2-40B4-BE49-F238E27FC236}">
                <a16:creationId xmlns:a16="http://schemas.microsoft.com/office/drawing/2014/main" id="{E2C65E39-B02B-F7FF-3B32-B8315C8B9153}"/>
              </a:ext>
            </a:extLst>
          </p:cNvPr>
          <p:cNvSpPr>
            <a:spLocks noChangeAspect="1" noChangeArrowheads="1"/>
          </p:cNvSpPr>
          <p:nvPr/>
        </p:nvSpPr>
        <p:spPr bwMode="auto">
          <a:xfrm>
            <a:off x="5791200" y="4084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2" descr="Tv Generic Blue icon">
            <a:extLst>
              <a:ext uri="{FF2B5EF4-FFF2-40B4-BE49-F238E27FC236}">
                <a16:creationId xmlns:a16="http://schemas.microsoft.com/office/drawing/2014/main" id="{9676EE90-5FDA-2570-9CCC-9191EA9686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93" y="912294"/>
            <a:ext cx="1212180" cy="12121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4">
            <a:extLst>
              <a:ext uri="{FF2B5EF4-FFF2-40B4-BE49-F238E27FC236}">
                <a16:creationId xmlns:a16="http://schemas.microsoft.com/office/drawing/2014/main" id="{152EA956-7FA5-9E05-DB66-785E75429136}"/>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460888" y="1145699"/>
            <a:ext cx="722373" cy="722373"/>
          </a:xfrm>
          <a:prstGeom prst="rect">
            <a:avLst/>
          </a:prstGeom>
          <a:noFill/>
          <a:extLst>
            <a:ext uri="{909E8E84-426E-40DD-AFC4-6F175D3DCCD1}">
              <a14:hiddenFill xmlns:a14="http://schemas.microsoft.com/office/drawing/2010/main">
                <a:solidFill>
                  <a:srgbClr val="FFFFFF"/>
                </a:solidFill>
              </a14:hiddenFill>
            </a:ext>
          </a:extLst>
        </p:spPr>
      </p:pic>
      <p:sp>
        <p:nvSpPr>
          <p:cNvPr id="1053" name="AutoShape 26" descr="Military Star Vector Art, Icons, and Graphics for Free Download">
            <a:extLst>
              <a:ext uri="{FF2B5EF4-FFF2-40B4-BE49-F238E27FC236}">
                <a16:creationId xmlns:a16="http://schemas.microsoft.com/office/drawing/2014/main" id="{2DA3E847-647D-D9E3-20D9-58B46F25A391}"/>
              </a:ext>
            </a:extLst>
          </p:cNvPr>
          <p:cNvSpPr>
            <a:spLocks noChangeAspect="1" noChangeArrowheads="1"/>
          </p:cNvSpPr>
          <p:nvPr/>
        </p:nvSpPr>
        <p:spPr bwMode="auto">
          <a:xfrm>
            <a:off x="5943600" y="42367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TextBox 1053">
            <a:extLst>
              <a:ext uri="{FF2B5EF4-FFF2-40B4-BE49-F238E27FC236}">
                <a16:creationId xmlns:a16="http://schemas.microsoft.com/office/drawing/2014/main" id="{3B3E3351-8E35-4F6A-EC17-349F9C803E2A}"/>
              </a:ext>
            </a:extLst>
          </p:cNvPr>
          <p:cNvSpPr txBox="1"/>
          <p:nvPr/>
        </p:nvSpPr>
        <p:spPr>
          <a:xfrm rot="5400000">
            <a:off x="9417548" y="4256887"/>
            <a:ext cx="888601" cy="307777"/>
          </a:xfrm>
          <a:prstGeom prst="rect">
            <a:avLst/>
          </a:prstGeom>
          <a:noFill/>
        </p:spPr>
        <p:txBody>
          <a:bodyPr wrap="square">
            <a:spAutoFit/>
          </a:bodyPr>
          <a:lstStyle/>
          <a:p>
            <a:pPr algn="l"/>
            <a:r>
              <a:rPr lang="en-US" sz="1400"/>
              <a:t>0100101</a:t>
            </a:r>
          </a:p>
        </p:txBody>
      </p:sp>
      <p:sp>
        <p:nvSpPr>
          <p:cNvPr id="1055" name="TextBox 1054">
            <a:extLst>
              <a:ext uri="{FF2B5EF4-FFF2-40B4-BE49-F238E27FC236}">
                <a16:creationId xmlns:a16="http://schemas.microsoft.com/office/drawing/2014/main" id="{6BFD9AB5-BE29-F2F0-D1C8-B11D41C9E340}"/>
              </a:ext>
            </a:extLst>
          </p:cNvPr>
          <p:cNvSpPr txBox="1"/>
          <p:nvPr/>
        </p:nvSpPr>
        <p:spPr>
          <a:xfrm rot="8103411">
            <a:off x="10129775" y="2220334"/>
            <a:ext cx="922376" cy="307777"/>
          </a:xfrm>
          <a:prstGeom prst="rect">
            <a:avLst/>
          </a:prstGeom>
          <a:noFill/>
        </p:spPr>
        <p:txBody>
          <a:bodyPr wrap="square">
            <a:spAutoFit/>
          </a:bodyPr>
          <a:lstStyle/>
          <a:p>
            <a:pPr algn="l"/>
            <a:r>
              <a:rPr lang="en-US" sz="1400"/>
              <a:t>1001101</a:t>
            </a:r>
          </a:p>
        </p:txBody>
      </p:sp>
      <p:sp>
        <p:nvSpPr>
          <p:cNvPr id="1056" name="TextBox 1055">
            <a:extLst>
              <a:ext uri="{FF2B5EF4-FFF2-40B4-BE49-F238E27FC236}">
                <a16:creationId xmlns:a16="http://schemas.microsoft.com/office/drawing/2014/main" id="{C91A479F-F2E3-1710-C337-D087DD95D3C2}"/>
              </a:ext>
            </a:extLst>
          </p:cNvPr>
          <p:cNvSpPr txBox="1"/>
          <p:nvPr/>
        </p:nvSpPr>
        <p:spPr>
          <a:xfrm rot="2940189">
            <a:off x="8143057" y="2218756"/>
            <a:ext cx="888601" cy="307777"/>
          </a:xfrm>
          <a:prstGeom prst="rect">
            <a:avLst/>
          </a:prstGeom>
          <a:noFill/>
        </p:spPr>
        <p:txBody>
          <a:bodyPr wrap="square">
            <a:spAutoFit/>
          </a:bodyPr>
          <a:lstStyle/>
          <a:p>
            <a:pPr algn="l"/>
            <a:r>
              <a:rPr lang="en-US" sz="1400"/>
              <a:t>0100101</a:t>
            </a:r>
          </a:p>
        </p:txBody>
      </p:sp>
      <p:cxnSp>
        <p:nvCxnSpPr>
          <p:cNvPr id="1059" name="Straight Arrow Connector 1058">
            <a:extLst>
              <a:ext uri="{FF2B5EF4-FFF2-40B4-BE49-F238E27FC236}">
                <a16:creationId xmlns:a16="http://schemas.microsoft.com/office/drawing/2014/main" id="{02925094-76BE-00D4-1F64-F284FA8C7115}"/>
              </a:ext>
            </a:extLst>
          </p:cNvPr>
          <p:cNvCxnSpPr>
            <a:cxnSpLocks/>
          </p:cNvCxnSpPr>
          <p:nvPr/>
        </p:nvCxnSpPr>
        <p:spPr>
          <a:xfrm>
            <a:off x="1346945" y="5005668"/>
            <a:ext cx="271529" cy="320486"/>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5" name="Straight Arrow Connector 1064">
            <a:extLst>
              <a:ext uri="{FF2B5EF4-FFF2-40B4-BE49-F238E27FC236}">
                <a16:creationId xmlns:a16="http://schemas.microsoft.com/office/drawing/2014/main" id="{7F294399-2CD3-A1ED-4C8D-44F5A97D0BD2}"/>
              </a:ext>
            </a:extLst>
          </p:cNvPr>
          <p:cNvCxnSpPr>
            <a:cxnSpLocks/>
          </p:cNvCxnSpPr>
          <p:nvPr/>
        </p:nvCxnSpPr>
        <p:spPr>
          <a:xfrm flipH="1">
            <a:off x="3766645" y="4968246"/>
            <a:ext cx="234563" cy="312449"/>
          </a:xfrm>
          <a:prstGeom prst="straightConnector1">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52A3E64-B361-22C5-5055-C3B4373666E8}"/>
              </a:ext>
            </a:extLst>
          </p:cNvPr>
          <p:cNvSpPr txBox="1"/>
          <p:nvPr/>
        </p:nvSpPr>
        <p:spPr>
          <a:xfrm>
            <a:off x="3642826" y="2220105"/>
            <a:ext cx="4734289" cy="1938992"/>
          </a:xfrm>
          <a:prstGeom prst="rect">
            <a:avLst/>
          </a:prstGeom>
          <a:noFill/>
        </p:spPr>
        <p:txBody>
          <a:bodyPr wrap="square" lIns="0" tIns="0" rIns="0" bIns="0" rtlCol="0">
            <a:spAutoFit/>
          </a:bodyPr>
          <a:lstStyle/>
          <a:p>
            <a:pPr algn="l"/>
            <a:r>
              <a:rPr lang="en-US" dirty="0">
                <a:solidFill>
                  <a:schemeClr val="tx1">
                    <a:lumMod val="85000"/>
                    <a:lumOff val="15000"/>
                  </a:schemeClr>
                </a:solidFill>
              </a:rPr>
              <a:t>In the past, if the necessary signal processing was not in the receiver, signal conditions outside of anticipated situations could not be recovered.  With digital IF, all the raw signal content and meta data is available to demodulate the signal with all the flexibility and processing power available in the cloud.</a:t>
            </a:r>
          </a:p>
        </p:txBody>
      </p:sp>
      <p:sp>
        <p:nvSpPr>
          <p:cNvPr id="2" name="TextBox 1">
            <a:extLst>
              <a:ext uri="{FF2B5EF4-FFF2-40B4-BE49-F238E27FC236}">
                <a16:creationId xmlns:a16="http://schemas.microsoft.com/office/drawing/2014/main" id="{ABD1A39B-938C-214F-FC6A-FD34A2002FC6}"/>
              </a:ext>
            </a:extLst>
          </p:cNvPr>
          <p:cNvSpPr txBox="1"/>
          <p:nvPr/>
        </p:nvSpPr>
        <p:spPr>
          <a:xfrm>
            <a:off x="8794035" y="5847090"/>
            <a:ext cx="2981785" cy="246221"/>
          </a:xfrm>
          <a:prstGeom prst="rect">
            <a:avLst/>
          </a:prstGeom>
          <a:noFill/>
        </p:spPr>
        <p:txBody>
          <a:bodyPr wrap="square" lIns="0" tIns="0" rIns="0" bIns="0" rtlCol="0">
            <a:spAutoFit/>
          </a:bodyPr>
          <a:lstStyle/>
          <a:p>
            <a:pPr algn="ctr"/>
            <a:r>
              <a:rPr lang="en-US" sz="1600" dirty="0">
                <a:solidFill>
                  <a:schemeClr val="tx1">
                    <a:lumMod val="85000"/>
                    <a:lumOff val="15000"/>
                  </a:schemeClr>
                </a:solidFill>
              </a:rPr>
              <a:t>Software Modem</a:t>
            </a:r>
          </a:p>
        </p:txBody>
      </p:sp>
    </p:spTree>
    <p:extLst>
      <p:ext uri="{BB962C8B-B14F-4D97-AF65-F5344CB8AC3E}">
        <p14:creationId xmlns:p14="http://schemas.microsoft.com/office/powerpoint/2010/main" val="964321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AF016-0B0F-5EFC-69CE-C8D2B90A2BC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B763AA5-9F0F-BBAD-B50C-5F7B1C9F3C00}"/>
              </a:ext>
            </a:extLst>
          </p:cNvPr>
          <p:cNvSpPr>
            <a:spLocks noGrp="1"/>
          </p:cNvSpPr>
          <p:nvPr>
            <p:ph type="title"/>
          </p:nvPr>
        </p:nvSpPr>
        <p:spPr/>
        <p:txBody>
          <a:bodyPr/>
          <a:lstStyle/>
          <a:p>
            <a:r>
              <a:rPr lang="en-US">
                <a:solidFill>
                  <a:schemeClr val="tx1"/>
                </a:solidFill>
              </a:rPr>
              <a:t>Enterprise Digital IF Multi-Carrier (EDIM) Modem System</a:t>
            </a:r>
          </a:p>
        </p:txBody>
      </p:sp>
      <p:sp>
        <p:nvSpPr>
          <p:cNvPr id="12" name="Text Placeholder 11">
            <a:extLst>
              <a:ext uri="{FF2B5EF4-FFF2-40B4-BE49-F238E27FC236}">
                <a16:creationId xmlns:a16="http://schemas.microsoft.com/office/drawing/2014/main" id="{7F935DE4-F644-F579-50BC-DD577740D219}"/>
              </a:ext>
            </a:extLst>
          </p:cNvPr>
          <p:cNvSpPr>
            <a:spLocks noGrp="1"/>
          </p:cNvSpPr>
          <p:nvPr>
            <p:ph type="body" sz="quarter" idx="32"/>
          </p:nvPr>
        </p:nvSpPr>
        <p:spPr/>
        <p:txBody>
          <a:bodyPr/>
          <a:lstStyle/>
          <a:p>
            <a:r>
              <a:rPr lang="en-US"/>
              <a:t>Driving Acceleration to Satellite Digital Transformation</a:t>
            </a:r>
          </a:p>
        </p:txBody>
      </p:sp>
      <p:pic>
        <p:nvPicPr>
          <p:cNvPr id="2" name="Picture 1">
            <a:extLst>
              <a:ext uri="{FF2B5EF4-FFF2-40B4-BE49-F238E27FC236}">
                <a16:creationId xmlns:a16="http://schemas.microsoft.com/office/drawing/2014/main" id="{7758F44F-D341-64AF-A3FE-F249DD721841}"/>
              </a:ext>
            </a:extLst>
          </p:cNvPr>
          <p:cNvPicPr>
            <a:picLocks noChangeAspect="1"/>
          </p:cNvPicPr>
          <p:nvPr/>
        </p:nvPicPr>
        <p:blipFill>
          <a:blip r:embed="rId3"/>
          <a:stretch>
            <a:fillRect/>
          </a:stretch>
        </p:blipFill>
        <p:spPr>
          <a:xfrm>
            <a:off x="6500590" y="1924375"/>
            <a:ext cx="5458228" cy="3339058"/>
          </a:xfrm>
          <a:prstGeom prst="rect">
            <a:avLst/>
          </a:prstGeom>
          <a:ln>
            <a:solidFill>
              <a:schemeClr val="tx1"/>
            </a:solidFill>
          </a:ln>
        </p:spPr>
      </p:pic>
      <p:pic>
        <p:nvPicPr>
          <p:cNvPr id="3" name="Picture 2">
            <a:extLst>
              <a:ext uri="{FF2B5EF4-FFF2-40B4-BE49-F238E27FC236}">
                <a16:creationId xmlns:a16="http://schemas.microsoft.com/office/drawing/2014/main" id="{E0F9D7E3-62E7-B967-FCF7-717C679EA5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8130" y="1924375"/>
            <a:ext cx="6071015" cy="3339058"/>
          </a:xfrm>
          <a:prstGeom prst="rect">
            <a:avLst/>
          </a:prstGeom>
          <a:ln>
            <a:solidFill>
              <a:schemeClr val="tx1"/>
            </a:solidFill>
          </a:ln>
        </p:spPr>
      </p:pic>
      <p:sp>
        <p:nvSpPr>
          <p:cNvPr id="4" name="TextBox 3">
            <a:extLst>
              <a:ext uri="{FF2B5EF4-FFF2-40B4-BE49-F238E27FC236}">
                <a16:creationId xmlns:a16="http://schemas.microsoft.com/office/drawing/2014/main" id="{CCC11607-AC5E-DE65-4D48-677976DC3606}"/>
              </a:ext>
            </a:extLst>
          </p:cNvPr>
          <p:cNvSpPr txBox="1"/>
          <p:nvPr/>
        </p:nvSpPr>
        <p:spPr>
          <a:xfrm>
            <a:off x="865585" y="5451234"/>
            <a:ext cx="1046083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EDIM Modem delivers multi-carrier capabilities, including L-Band modem and Digital IF modem, while being backwards compatible with legacy modems and interfaces.</a:t>
            </a:r>
            <a:endParaRPr kumimoji="0" lang="en-US" sz="11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9086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FAD0-04D2-ED81-80DB-15616265D51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43AD750-DCB3-50DC-09B5-B51A5323FC4A}"/>
              </a:ext>
            </a:extLst>
          </p:cNvPr>
          <p:cNvSpPr>
            <a:spLocks noGrp="1"/>
          </p:cNvSpPr>
          <p:nvPr>
            <p:ph type="title"/>
          </p:nvPr>
        </p:nvSpPr>
        <p:spPr>
          <a:xfrm>
            <a:off x="685800" y="548640"/>
            <a:ext cx="10515600" cy="369332"/>
          </a:xfrm>
        </p:spPr>
        <p:txBody>
          <a:bodyPr/>
          <a:lstStyle/>
          <a:p>
            <a:r>
              <a:rPr lang="en-US">
                <a:solidFill>
                  <a:schemeClr val="tx1"/>
                </a:solidFill>
              </a:rPr>
              <a:t>DIFI Real World Traffic Scenario: DIFI Distribution to DIFI Modems</a:t>
            </a:r>
          </a:p>
        </p:txBody>
      </p:sp>
      <p:grpSp>
        <p:nvGrpSpPr>
          <p:cNvPr id="2227" name="Group 2226">
            <a:extLst>
              <a:ext uri="{FF2B5EF4-FFF2-40B4-BE49-F238E27FC236}">
                <a16:creationId xmlns:a16="http://schemas.microsoft.com/office/drawing/2014/main" id="{B1D25AE4-6A7E-0DD2-4362-CD5C7E214EE5}"/>
              </a:ext>
            </a:extLst>
          </p:cNvPr>
          <p:cNvGrpSpPr/>
          <p:nvPr/>
        </p:nvGrpSpPr>
        <p:grpSpPr>
          <a:xfrm>
            <a:off x="1190695" y="1377228"/>
            <a:ext cx="6126972" cy="4776299"/>
            <a:chOff x="1190695" y="1245148"/>
            <a:chExt cx="6126972" cy="4909301"/>
          </a:xfrm>
        </p:grpSpPr>
        <p:sp>
          <p:nvSpPr>
            <p:cNvPr id="12" name="TextBox 11">
              <a:extLst>
                <a:ext uri="{FF2B5EF4-FFF2-40B4-BE49-F238E27FC236}">
                  <a16:creationId xmlns:a16="http://schemas.microsoft.com/office/drawing/2014/main" id="{EBF66F6C-6175-136C-CEEF-F38F8C33D5A4}"/>
                </a:ext>
              </a:extLst>
            </p:cNvPr>
            <p:cNvSpPr txBox="1"/>
            <p:nvPr/>
          </p:nvSpPr>
          <p:spPr>
            <a:xfrm>
              <a:off x="3051822" y="1245148"/>
              <a:ext cx="2002972" cy="382350"/>
            </a:xfrm>
            <a:prstGeom prst="rect">
              <a:avLst/>
            </a:prstGeom>
            <a:noFill/>
          </p:spPr>
          <p:txBody>
            <a:bodyPr wrap="square" lIns="0" tIns="0" rIns="0" bIns="0" rtlCol="0">
              <a:noAutofit/>
            </a:bodyPr>
            <a:lstStyle/>
            <a:p>
              <a:pPr algn="l"/>
              <a:r>
                <a:rPr lang="en-US">
                  <a:solidFill>
                    <a:schemeClr val="tx1">
                      <a:lumMod val="85000"/>
                      <a:lumOff val="15000"/>
                    </a:schemeClr>
                  </a:solidFill>
                </a:rPr>
                <a:t>SATCOM Building</a:t>
              </a:r>
            </a:p>
          </p:txBody>
        </p:sp>
        <p:sp>
          <p:nvSpPr>
            <p:cNvPr id="2136" name="TextBox 2135">
              <a:extLst>
                <a:ext uri="{FF2B5EF4-FFF2-40B4-BE49-F238E27FC236}">
                  <a16:creationId xmlns:a16="http://schemas.microsoft.com/office/drawing/2014/main" id="{D1BC8E3F-2587-8D35-1F0A-3A4A563C8C37}"/>
                </a:ext>
              </a:extLst>
            </p:cNvPr>
            <p:cNvSpPr txBox="1"/>
            <p:nvPr/>
          </p:nvSpPr>
          <p:spPr>
            <a:xfrm>
              <a:off x="5812960" y="3205672"/>
              <a:ext cx="1504707" cy="287248"/>
            </a:xfrm>
            <a:prstGeom prst="rect">
              <a:avLst/>
            </a:prstGeom>
            <a:noFill/>
          </p:spPr>
          <p:txBody>
            <a:bodyPr wrap="square" lIns="0" tIns="0" rIns="0" bIns="0" rtlCol="0">
              <a:noAutofit/>
            </a:bodyPr>
            <a:lstStyle/>
            <a:p>
              <a:pPr algn="l"/>
              <a:r>
                <a:rPr lang="en-US" sz="1400">
                  <a:solidFill>
                    <a:schemeClr val="tx1">
                      <a:lumMod val="85000"/>
                      <a:lumOff val="15000"/>
                    </a:schemeClr>
                  </a:solidFill>
                </a:rPr>
                <a:t>Digital IF Combiner</a:t>
              </a:r>
            </a:p>
          </p:txBody>
        </p:sp>
        <p:grpSp>
          <p:nvGrpSpPr>
            <p:cNvPr id="2203" name="Group 2202">
              <a:extLst>
                <a:ext uri="{FF2B5EF4-FFF2-40B4-BE49-F238E27FC236}">
                  <a16:creationId xmlns:a16="http://schemas.microsoft.com/office/drawing/2014/main" id="{F1750999-689B-32A3-E5C6-F6F431D18230}"/>
                </a:ext>
              </a:extLst>
            </p:cNvPr>
            <p:cNvGrpSpPr/>
            <p:nvPr/>
          </p:nvGrpSpPr>
          <p:grpSpPr>
            <a:xfrm>
              <a:off x="1991995" y="2177505"/>
              <a:ext cx="3799205" cy="3617938"/>
              <a:chOff x="1991995" y="2177505"/>
              <a:chExt cx="3799205" cy="3617938"/>
            </a:xfrm>
          </p:grpSpPr>
          <p:cxnSp>
            <p:nvCxnSpPr>
              <p:cNvPr id="2197" name="Straight Connector 2196">
                <a:extLst>
                  <a:ext uri="{FF2B5EF4-FFF2-40B4-BE49-F238E27FC236}">
                    <a16:creationId xmlns:a16="http://schemas.microsoft.com/office/drawing/2014/main" id="{8A3CF2F0-D149-E561-F09A-158DC3052924}"/>
                  </a:ext>
                </a:extLst>
              </p:cNvPr>
              <p:cNvCxnSpPr>
                <a:cxnSpLocks/>
                <a:stCxn id="2114" idx="3"/>
              </p:cNvCxnSpPr>
              <p:nvPr/>
            </p:nvCxnSpPr>
            <p:spPr>
              <a:xfrm>
                <a:off x="2037361" y="4617548"/>
                <a:ext cx="2315807" cy="19178"/>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8" name="Straight Connector 2197">
                <a:extLst>
                  <a:ext uri="{FF2B5EF4-FFF2-40B4-BE49-F238E27FC236}">
                    <a16:creationId xmlns:a16="http://schemas.microsoft.com/office/drawing/2014/main" id="{61E18579-71D4-5878-4723-D9B9B9A701B4}"/>
                  </a:ext>
                </a:extLst>
              </p:cNvPr>
              <p:cNvCxnSpPr>
                <a:cxnSpLocks/>
                <a:stCxn id="2115" idx="3"/>
              </p:cNvCxnSpPr>
              <p:nvPr/>
            </p:nvCxnSpPr>
            <p:spPr>
              <a:xfrm flipV="1">
                <a:off x="2037361" y="4811215"/>
                <a:ext cx="2315548" cy="984228"/>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1" name="Straight Connector 2190">
                <a:extLst>
                  <a:ext uri="{FF2B5EF4-FFF2-40B4-BE49-F238E27FC236}">
                    <a16:creationId xmlns:a16="http://schemas.microsoft.com/office/drawing/2014/main" id="{FA9047E4-6322-85FA-93F2-1088F69AC4FD}"/>
                  </a:ext>
                </a:extLst>
              </p:cNvPr>
              <p:cNvCxnSpPr>
                <a:cxnSpLocks/>
                <a:stCxn id="2113" idx="3"/>
              </p:cNvCxnSpPr>
              <p:nvPr/>
            </p:nvCxnSpPr>
            <p:spPr>
              <a:xfrm>
                <a:off x="2037361" y="3822854"/>
                <a:ext cx="2315807" cy="243643"/>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0" name="Straight Connector 2189">
                <a:extLst>
                  <a:ext uri="{FF2B5EF4-FFF2-40B4-BE49-F238E27FC236}">
                    <a16:creationId xmlns:a16="http://schemas.microsoft.com/office/drawing/2014/main" id="{8D979853-A654-CA8B-331C-DE7DC13BA2DD}"/>
                  </a:ext>
                </a:extLst>
              </p:cNvPr>
              <p:cNvCxnSpPr>
                <a:cxnSpLocks/>
                <a:stCxn id="2112" idx="3"/>
              </p:cNvCxnSpPr>
              <p:nvPr/>
            </p:nvCxnSpPr>
            <p:spPr>
              <a:xfrm>
                <a:off x="2037361" y="3029688"/>
                <a:ext cx="2306282" cy="316827"/>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8" name="Straight Connector 2187">
                <a:extLst>
                  <a:ext uri="{FF2B5EF4-FFF2-40B4-BE49-F238E27FC236}">
                    <a16:creationId xmlns:a16="http://schemas.microsoft.com/office/drawing/2014/main" id="{8EC528A9-A4EC-E561-C012-FA8DE468A0EE}"/>
                  </a:ext>
                </a:extLst>
              </p:cNvPr>
              <p:cNvCxnSpPr>
                <a:cxnSpLocks/>
              </p:cNvCxnSpPr>
              <p:nvPr/>
            </p:nvCxnSpPr>
            <p:spPr>
              <a:xfrm>
                <a:off x="1991995" y="2298065"/>
                <a:ext cx="2342123" cy="462659"/>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135" name="Group 2134">
                <a:extLst>
                  <a:ext uri="{FF2B5EF4-FFF2-40B4-BE49-F238E27FC236}">
                    <a16:creationId xmlns:a16="http://schemas.microsoft.com/office/drawing/2014/main" id="{125D1D69-BE76-198E-A785-A97AEE63FF7B}"/>
                  </a:ext>
                </a:extLst>
              </p:cNvPr>
              <p:cNvGrpSpPr/>
              <p:nvPr/>
            </p:nvGrpSpPr>
            <p:grpSpPr>
              <a:xfrm>
                <a:off x="4286493" y="2177505"/>
                <a:ext cx="1504707" cy="2673780"/>
                <a:chOff x="4591293" y="2177505"/>
                <a:chExt cx="1504707" cy="2673780"/>
              </a:xfrm>
            </p:grpSpPr>
            <p:grpSp>
              <p:nvGrpSpPr>
                <p:cNvPr id="14" name="Group 13">
                  <a:extLst>
                    <a:ext uri="{FF2B5EF4-FFF2-40B4-BE49-F238E27FC236}">
                      <a16:creationId xmlns:a16="http://schemas.microsoft.com/office/drawing/2014/main" id="{2EB3845B-1B75-A9A0-801D-E4B1B9A149E5}"/>
                    </a:ext>
                  </a:extLst>
                </p:cNvPr>
                <p:cNvGrpSpPr/>
                <p:nvPr/>
              </p:nvGrpSpPr>
              <p:grpSpPr>
                <a:xfrm>
                  <a:off x="4650524" y="2487290"/>
                  <a:ext cx="597751" cy="521738"/>
                  <a:chOff x="8082121" y="1554861"/>
                  <a:chExt cx="690657" cy="646652"/>
                </a:xfrm>
              </p:grpSpPr>
              <p:sp>
                <p:nvSpPr>
                  <p:cNvPr id="15" name="Freeform 104">
                    <a:extLst>
                      <a:ext uri="{FF2B5EF4-FFF2-40B4-BE49-F238E27FC236}">
                        <a16:creationId xmlns:a16="http://schemas.microsoft.com/office/drawing/2014/main" id="{1AF5DD69-3FA4-7727-6BE7-EABAA41E1204}"/>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Freeform 105">
                    <a:extLst>
                      <a:ext uri="{FF2B5EF4-FFF2-40B4-BE49-F238E27FC236}">
                        <a16:creationId xmlns:a16="http://schemas.microsoft.com/office/drawing/2014/main" id="{A084EBEB-E104-7258-A5B6-6EB4D98A3598}"/>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106">
                    <a:extLst>
                      <a:ext uri="{FF2B5EF4-FFF2-40B4-BE49-F238E27FC236}">
                        <a16:creationId xmlns:a16="http://schemas.microsoft.com/office/drawing/2014/main" id="{EC228D71-B7AD-0934-C54D-AAEFA5BF4E36}"/>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Freeform 107">
                    <a:extLst>
                      <a:ext uri="{FF2B5EF4-FFF2-40B4-BE49-F238E27FC236}">
                        <a16:creationId xmlns:a16="http://schemas.microsoft.com/office/drawing/2014/main" id="{AB57E76A-61E7-1445-B38B-6D2138DEBEC0}"/>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Freeform 108">
                    <a:extLst>
                      <a:ext uri="{FF2B5EF4-FFF2-40B4-BE49-F238E27FC236}">
                        <a16:creationId xmlns:a16="http://schemas.microsoft.com/office/drawing/2014/main" id="{81835907-B2AE-60A9-186C-7286A48619C5}"/>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Freeform 109">
                    <a:extLst>
                      <a:ext uri="{FF2B5EF4-FFF2-40B4-BE49-F238E27FC236}">
                        <a16:creationId xmlns:a16="http://schemas.microsoft.com/office/drawing/2014/main" id="{75503ECB-584F-0565-BCBE-33A078F29379}"/>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Freeform 110">
                    <a:extLst>
                      <a:ext uri="{FF2B5EF4-FFF2-40B4-BE49-F238E27FC236}">
                        <a16:creationId xmlns:a16="http://schemas.microsoft.com/office/drawing/2014/main" id="{994A8ABC-2EE8-F6EB-0A27-727C7A2B21CA}"/>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Freeform 111">
                    <a:extLst>
                      <a:ext uri="{FF2B5EF4-FFF2-40B4-BE49-F238E27FC236}">
                        <a16:creationId xmlns:a16="http://schemas.microsoft.com/office/drawing/2014/main" id="{6AFEF446-8620-16F2-4A35-E7A2BBE17F77}"/>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Freeform 112">
                    <a:extLst>
                      <a:ext uri="{FF2B5EF4-FFF2-40B4-BE49-F238E27FC236}">
                        <a16:creationId xmlns:a16="http://schemas.microsoft.com/office/drawing/2014/main" id="{D18507F9-71FE-392B-D5AF-909B797B5A48}"/>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Freeform 113">
                    <a:extLst>
                      <a:ext uri="{FF2B5EF4-FFF2-40B4-BE49-F238E27FC236}">
                        <a16:creationId xmlns:a16="http://schemas.microsoft.com/office/drawing/2014/main" id="{BD152A4C-254B-ED58-3671-E8303B2CA314}"/>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Freeform 114">
                    <a:extLst>
                      <a:ext uri="{FF2B5EF4-FFF2-40B4-BE49-F238E27FC236}">
                        <a16:creationId xmlns:a16="http://schemas.microsoft.com/office/drawing/2014/main" id="{007FCA9B-247E-A4FD-3EEB-8F9320BEF49E}"/>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Freeform 115">
                    <a:extLst>
                      <a:ext uri="{FF2B5EF4-FFF2-40B4-BE49-F238E27FC236}">
                        <a16:creationId xmlns:a16="http://schemas.microsoft.com/office/drawing/2014/main" id="{EDAC0329-3CA7-77D6-2A04-6417019E5D4F}"/>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Freeform 116">
                    <a:extLst>
                      <a:ext uri="{FF2B5EF4-FFF2-40B4-BE49-F238E27FC236}">
                        <a16:creationId xmlns:a16="http://schemas.microsoft.com/office/drawing/2014/main" id="{70CA35A4-1A8D-5EC3-C7C7-158456569725}"/>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Freeform 117">
                    <a:extLst>
                      <a:ext uri="{FF2B5EF4-FFF2-40B4-BE49-F238E27FC236}">
                        <a16:creationId xmlns:a16="http://schemas.microsoft.com/office/drawing/2014/main" id="{24DF11E5-3D77-CE88-0ADF-9785EB025C44}"/>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Freeform 118">
                    <a:extLst>
                      <a:ext uri="{FF2B5EF4-FFF2-40B4-BE49-F238E27FC236}">
                        <a16:creationId xmlns:a16="http://schemas.microsoft.com/office/drawing/2014/main" id="{C9C6A454-8C7A-C091-8264-71A47515E147}"/>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Freeform 119">
                    <a:extLst>
                      <a:ext uri="{FF2B5EF4-FFF2-40B4-BE49-F238E27FC236}">
                        <a16:creationId xmlns:a16="http://schemas.microsoft.com/office/drawing/2014/main" id="{074B4466-BF6F-28F1-6AB8-C411541BDB4E}"/>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Freeform 120">
                    <a:extLst>
                      <a:ext uri="{FF2B5EF4-FFF2-40B4-BE49-F238E27FC236}">
                        <a16:creationId xmlns:a16="http://schemas.microsoft.com/office/drawing/2014/main" id="{DA6F184A-AEA5-097E-C6F5-8A1BF7717E76}"/>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Freeform 122">
                    <a:extLst>
                      <a:ext uri="{FF2B5EF4-FFF2-40B4-BE49-F238E27FC236}">
                        <a16:creationId xmlns:a16="http://schemas.microsoft.com/office/drawing/2014/main" id="{0D2149A7-8BD6-A383-E36E-D442E5334DA7}"/>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Freeform 123">
                    <a:extLst>
                      <a:ext uri="{FF2B5EF4-FFF2-40B4-BE49-F238E27FC236}">
                        <a16:creationId xmlns:a16="http://schemas.microsoft.com/office/drawing/2014/main" id="{64881ECD-29AA-84B3-3C79-5C2775C450FD}"/>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Freeform 124">
                    <a:extLst>
                      <a:ext uri="{FF2B5EF4-FFF2-40B4-BE49-F238E27FC236}">
                        <a16:creationId xmlns:a16="http://schemas.microsoft.com/office/drawing/2014/main" id="{9AE73134-68E9-82BF-A2AC-0DA4F23D72CA}"/>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Freeform 126">
                    <a:extLst>
                      <a:ext uri="{FF2B5EF4-FFF2-40B4-BE49-F238E27FC236}">
                        <a16:creationId xmlns:a16="http://schemas.microsoft.com/office/drawing/2014/main" id="{33191ADE-BFCF-89D1-BDDD-BB82071EC8A2}"/>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Freeform 127">
                    <a:extLst>
                      <a:ext uri="{FF2B5EF4-FFF2-40B4-BE49-F238E27FC236}">
                        <a16:creationId xmlns:a16="http://schemas.microsoft.com/office/drawing/2014/main" id="{89E3115E-1B5C-353A-04B7-12D1EEDCAD69}"/>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Freeform 128">
                    <a:extLst>
                      <a:ext uri="{FF2B5EF4-FFF2-40B4-BE49-F238E27FC236}">
                        <a16:creationId xmlns:a16="http://schemas.microsoft.com/office/drawing/2014/main" id="{F8AB31B6-2DEC-5A5F-801B-3483F7E61C53}"/>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Freeform 129">
                    <a:extLst>
                      <a:ext uri="{FF2B5EF4-FFF2-40B4-BE49-F238E27FC236}">
                        <a16:creationId xmlns:a16="http://schemas.microsoft.com/office/drawing/2014/main" id="{D75F8E81-3E48-97AE-CB7D-5CDF6BD5B883}"/>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Freeform 130">
                    <a:extLst>
                      <a:ext uri="{FF2B5EF4-FFF2-40B4-BE49-F238E27FC236}">
                        <a16:creationId xmlns:a16="http://schemas.microsoft.com/office/drawing/2014/main" id="{929CB3F8-96FA-482C-0B6A-BE7E8165DEAB}"/>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Freeform 131">
                    <a:extLst>
                      <a:ext uri="{FF2B5EF4-FFF2-40B4-BE49-F238E27FC236}">
                        <a16:creationId xmlns:a16="http://schemas.microsoft.com/office/drawing/2014/main" id="{B1BB3730-C482-18F6-9004-09CECBDF634F}"/>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1" name="Group 40">
                  <a:extLst>
                    <a:ext uri="{FF2B5EF4-FFF2-40B4-BE49-F238E27FC236}">
                      <a16:creationId xmlns:a16="http://schemas.microsoft.com/office/drawing/2014/main" id="{09539169-0382-1B26-3E32-8BA8BE04005F}"/>
                    </a:ext>
                  </a:extLst>
                </p:cNvPr>
                <p:cNvGrpSpPr/>
                <p:nvPr/>
              </p:nvGrpSpPr>
              <p:grpSpPr>
                <a:xfrm>
                  <a:off x="4671702" y="4329547"/>
                  <a:ext cx="597751" cy="521738"/>
                  <a:chOff x="8082121" y="1554861"/>
                  <a:chExt cx="690657" cy="646652"/>
                </a:xfrm>
              </p:grpSpPr>
              <p:sp>
                <p:nvSpPr>
                  <p:cNvPr id="42" name="Freeform 104">
                    <a:extLst>
                      <a:ext uri="{FF2B5EF4-FFF2-40B4-BE49-F238E27FC236}">
                        <a16:creationId xmlns:a16="http://schemas.microsoft.com/office/drawing/2014/main" id="{5D8082C0-46A0-6494-AB02-5CA2A75036FE}"/>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Freeform 105">
                    <a:extLst>
                      <a:ext uri="{FF2B5EF4-FFF2-40B4-BE49-F238E27FC236}">
                        <a16:creationId xmlns:a16="http://schemas.microsoft.com/office/drawing/2014/main" id="{3CEBF241-88A3-4FF1-B9DF-AC3EC95D5D33}"/>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 name="Freeform 106">
                    <a:extLst>
                      <a:ext uri="{FF2B5EF4-FFF2-40B4-BE49-F238E27FC236}">
                        <a16:creationId xmlns:a16="http://schemas.microsoft.com/office/drawing/2014/main" id="{719A0D1B-B0F7-07B4-694A-FD449922D8CB}"/>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Freeform 107">
                    <a:extLst>
                      <a:ext uri="{FF2B5EF4-FFF2-40B4-BE49-F238E27FC236}">
                        <a16:creationId xmlns:a16="http://schemas.microsoft.com/office/drawing/2014/main" id="{CA098309-4361-57C0-4B17-44CF369C240C}"/>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Freeform 108">
                    <a:extLst>
                      <a:ext uri="{FF2B5EF4-FFF2-40B4-BE49-F238E27FC236}">
                        <a16:creationId xmlns:a16="http://schemas.microsoft.com/office/drawing/2014/main" id="{E7C1E23D-4C5E-D671-3FEB-4FAF17C9E594}"/>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Freeform 109">
                    <a:extLst>
                      <a:ext uri="{FF2B5EF4-FFF2-40B4-BE49-F238E27FC236}">
                        <a16:creationId xmlns:a16="http://schemas.microsoft.com/office/drawing/2014/main" id="{E8E79D17-BB96-4B9D-A6DF-3F9320D6CE97}"/>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Freeform 110">
                    <a:extLst>
                      <a:ext uri="{FF2B5EF4-FFF2-40B4-BE49-F238E27FC236}">
                        <a16:creationId xmlns:a16="http://schemas.microsoft.com/office/drawing/2014/main" id="{E82AD51C-72DA-F2B2-474E-147DF7327A64}"/>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Freeform 111">
                    <a:extLst>
                      <a:ext uri="{FF2B5EF4-FFF2-40B4-BE49-F238E27FC236}">
                        <a16:creationId xmlns:a16="http://schemas.microsoft.com/office/drawing/2014/main" id="{BBAE77ED-B3A4-01F5-1FC2-E59F923753E6}"/>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Freeform 112">
                    <a:extLst>
                      <a:ext uri="{FF2B5EF4-FFF2-40B4-BE49-F238E27FC236}">
                        <a16:creationId xmlns:a16="http://schemas.microsoft.com/office/drawing/2014/main" id="{7E9FA4F6-C30A-D7D3-7488-A0631A1414D5}"/>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Freeform 113">
                    <a:extLst>
                      <a:ext uri="{FF2B5EF4-FFF2-40B4-BE49-F238E27FC236}">
                        <a16:creationId xmlns:a16="http://schemas.microsoft.com/office/drawing/2014/main" id="{3A29F0EB-EDBF-728C-6102-E811FEE29E9E}"/>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Freeform 114">
                    <a:extLst>
                      <a:ext uri="{FF2B5EF4-FFF2-40B4-BE49-F238E27FC236}">
                        <a16:creationId xmlns:a16="http://schemas.microsoft.com/office/drawing/2014/main" id="{EE58C257-378E-69C8-F371-600E949F218A}"/>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Freeform 115">
                    <a:extLst>
                      <a:ext uri="{FF2B5EF4-FFF2-40B4-BE49-F238E27FC236}">
                        <a16:creationId xmlns:a16="http://schemas.microsoft.com/office/drawing/2014/main" id="{4E196E4C-DC85-6B79-2E48-5D5C145BC1C7}"/>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Freeform 116">
                    <a:extLst>
                      <a:ext uri="{FF2B5EF4-FFF2-40B4-BE49-F238E27FC236}">
                        <a16:creationId xmlns:a16="http://schemas.microsoft.com/office/drawing/2014/main" id="{768212A7-769C-7440-D9DD-9DA9E75E218F}"/>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Freeform 117">
                    <a:extLst>
                      <a:ext uri="{FF2B5EF4-FFF2-40B4-BE49-F238E27FC236}">
                        <a16:creationId xmlns:a16="http://schemas.microsoft.com/office/drawing/2014/main" id="{C46A5EB6-E524-6F00-BC89-934224CA727D}"/>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Freeform 118">
                    <a:extLst>
                      <a:ext uri="{FF2B5EF4-FFF2-40B4-BE49-F238E27FC236}">
                        <a16:creationId xmlns:a16="http://schemas.microsoft.com/office/drawing/2014/main" id="{105E20CA-4F97-3106-2151-AF1B7BBC7360}"/>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Freeform 119">
                    <a:extLst>
                      <a:ext uri="{FF2B5EF4-FFF2-40B4-BE49-F238E27FC236}">
                        <a16:creationId xmlns:a16="http://schemas.microsoft.com/office/drawing/2014/main" id="{D8D7207B-6B26-9BD8-482C-82E9F7A15264}"/>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Freeform 120">
                    <a:extLst>
                      <a:ext uri="{FF2B5EF4-FFF2-40B4-BE49-F238E27FC236}">
                        <a16:creationId xmlns:a16="http://schemas.microsoft.com/office/drawing/2014/main" id="{54AFDDB7-7DD7-6042-53CF-D36BF1DB7282}"/>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Freeform 122">
                    <a:extLst>
                      <a:ext uri="{FF2B5EF4-FFF2-40B4-BE49-F238E27FC236}">
                        <a16:creationId xmlns:a16="http://schemas.microsoft.com/office/drawing/2014/main" id="{4772C345-F966-E6C3-3CA1-489238FF6D61}"/>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Freeform 123">
                    <a:extLst>
                      <a:ext uri="{FF2B5EF4-FFF2-40B4-BE49-F238E27FC236}">
                        <a16:creationId xmlns:a16="http://schemas.microsoft.com/office/drawing/2014/main" id="{59E4FFE6-6032-2A44-97DD-BA54A073203A}"/>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Freeform 124">
                    <a:extLst>
                      <a:ext uri="{FF2B5EF4-FFF2-40B4-BE49-F238E27FC236}">
                        <a16:creationId xmlns:a16="http://schemas.microsoft.com/office/drawing/2014/main" id="{E29F152C-3172-1125-361E-FEF1504A0DD7}"/>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Freeform 126">
                    <a:extLst>
                      <a:ext uri="{FF2B5EF4-FFF2-40B4-BE49-F238E27FC236}">
                        <a16:creationId xmlns:a16="http://schemas.microsoft.com/office/drawing/2014/main" id="{6FA5B8E5-89D1-FC75-9CEF-F7349C37DA26}"/>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Freeform 127">
                    <a:extLst>
                      <a:ext uri="{FF2B5EF4-FFF2-40B4-BE49-F238E27FC236}">
                        <a16:creationId xmlns:a16="http://schemas.microsoft.com/office/drawing/2014/main" id="{1D93E741-71DD-547E-D5B6-FCE7EB8ED13A}"/>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 name="Freeform 128">
                    <a:extLst>
                      <a:ext uri="{FF2B5EF4-FFF2-40B4-BE49-F238E27FC236}">
                        <a16:creationId xmlns:a16="http://schemas.microsoft.com/office/drawing/2014/main" id="{A86990F3-0A43-C332-36CE-8926E1A57B1A}"/>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9" name="Freeform 129">
                    <a:extLst>
                      <a:ext uri="{FF2B5EF4-FFF2-40B4-BE49-F238E27FC236}">
                        <a16:creationId xmlns:a16="http://schemas.microsoft.com/office/drawing/2014/main" id="{32825ED3-626D-5496-508E-A275120E579E}"/>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1" name="Freeform 130">
                    <a:extLst>
                      <a:ext uri="{FF2B5EF4-FFF2-40B4-BE49-F238E27FC236}">
                        <a16:creationId xmlns:a16="http://schemas.microsoft.com/office/drawing/2014/main" id="{C53C4253-4A47-E2A3-B473-3048EEC91A16}"/>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2" name="Freeform 131">
                    <a:extLst>
                      <a:ext uri="{FF2B5EF4-FFF2-40B4-BE49-F238E27FC236}">
                        <a16:creationId xmlns:a16="http://schemas.microsoft.com/office/drawing/2014/main" id="{DD48414C-EA0D-6BFE-9F6C-2810DC2E984C}"/>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53" name="Group 2052">
                  <a:extLst>
                    <a:ext uri="{FF2B5EF4-FFF2-40B4-BE49-F238E27FC236}">
                      <a16:creationId xmlns:a16="http://schemas.microsoft.com/office/drawing/2014/main" id="{87778AA6-7872-BF52-B5D7-DB0391BEB885}"/>
                    </a:ext>
                  </a:extLst>
                </p:cNvPr>
                <p:cNvGrpSpPr/>
                <p:nvPr/>
              </p:nvGrpSpPr>
              <p:grpSpPr>
                <a:xfrm>
                  <a:off x="4664378" y="3089963"/>
                  <a:ext cx="597751" cy="521738"/>
                  <a:chOff x="8082121" y="1554861"/>
                  <a:chExt cx="690657" cy="646652"/>
                </a:xfrm>
              </p:grpSpPr>
              <p:sp>
                <p:nvSpPr>
                  <p:cNvPr id="2054" name="Freeform 104">
                    <a:extLst>
                      <a:ext uri="{FF2B5EF4-FFF2-40B4-BE49-F238E27FC236}">
                        <a16:creationId xmlns:a16="http://schemas.microsoft.com/office/drawing/2014/main" id="{F97024D0-E080-7527-D9D4-677FF14E0177}"/>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5" name="Freeform 105">
                    <a:extLst>
                      <a:ext uri="{FF2B5EF4-FFF2-40B4-BE49-F238E27FC236}">
                        <a16:creationId xmlns:a16="http://schemas.microsoft.com/office/drawing/2014/main" id="{B92F5CBB-0B12-A86F-FC6E-4E41D121477B}"/>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6" name="Freeform 106">
                    <a:extLst>
                      <a:ext uri="{FF2B5EF4-FFF2-40B4-BE49-F238E27FC236}">
                        <a16:creationId xmlns:a16="http://schemas.microsoft.com/office/drawing/2014/main" id="{D9DBAB09-0BFC-F21B-CBC2-A086FF738720}"/>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7" name="Freeform 107">
                    <a:extLst>
                      <a:ext uri="{FF2B5EF4-FFF2-40B4-BE49-F238E27FC236}">
                        <a16:creationId xmlns:a16="http://schemas.microsoft.com/office/drawing/2014/main" id="{B26F445F-CDFE-1E2D-04F8-8204EF454E97}"/>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8" name="Freeform 108">
                    <a:extLst>
                      <a:ext uri="{FF2B5EF4-FFF2-40B4-BE49-F238E27FC236}">
                        <a16:creationId xmlns:a16="http://schemas.microsoft.com/office/drawing/2014/main" id="{F888BBAD-BC08-E7AB-B279-043663DD58ED}"/>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9" name="Freeform 109">
                    <a:extLst>
                      <a:ext uri="{FF2B5EF4-FFF2-40B4-BE49-F238E27FC236}">
                        <a16:creationId xmlns:a16="http://schemas.microsoft.com/office/drawing/2014/main" id="{09474FD3-8D6C-C6D8-FAE3-BD52DB284B98}"/>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0" name="Freeform 110">
                    <a:extLst>
                      <a:ext uri="{FF2B5EF4-FFF2-40B4-BE49-F238E27FC236}">
                        <a16:creationId xmlns:a16="http://schemas.microsoft.com/office/drawing/2014/main" id="{8A760DB5-20D8-BF7B-89E5-0886C3394691}"/>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1" name="Freeform 111">
                    <a:extLst>
                      <a:ext uri="{FF2B5EF4-FFF2-40B4-BE49-F238E27FC236}">
                        <a16:creationId xmlns:a16="http://schemas.microsoft.com/office/drawing/2014/main" id="{468609FC-0404-1952-F398-2B2583E7C175}"/>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2" name="Freeform 112">
                    <a:extLst>
                      <a:ext uri="{FF2B5EF4-FFF2-40B4-BE49-F238E27FC236}">
                        <a16:creationId xmlns:a16="http://schemas.microsoft.com/office/drawing/2014/main" id="{6E459D10-560B-8B06-A1A3-DF7A745B6929}"/>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3" name="Freeform 113">
                    <a:extLst>
                      <a:ext uri="{FF2B5EF4-FFF2-40B4-BE49-F238E27FC236}">
                        <a16:creationId xmlns:a16="http://schemas.microsoft.com/office/drawing/2014/main" id="{406C0E5E-2C95-393F-0AA7-9CB8EB792868}"/>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4" name="Freeform 114">
                    <a:extLst>
                      <a:ext uri="{FF2B5EF4-FFF2-40B4-BE49-F238E27FC236}">
                        <a16:creationId xmlns:a16="http://schemas.microsoft.com/office/drawing/2014/main" id="{7DEA61FF-0003-73C1-2A40-B01E4A16C4C4}"/>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5" name="Freeform 115">
                    <a:extLst>
                      <a:ext uri="{FF2B5EF4-FFF2-40B4-BE49-F238E27FC236}">
                        <a16:creationId xmlns:a16="http://schemas.microsoft.com/office/drawing/2014/main" id="{96710442-D55A-C060-DB94-46CBFAF3B2F4}"/>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6" name="Freeform 116">
                    <a:extLst>
                      <a:ext uri="{FF2B5EF4-FFF2-40B4-BE49-F238E27FC236}">
                        <a16:creationId xmlns:a16="http://schemas.microsoft.com/office/drawing/2014/main" id="{1DC187EA-3C30-1AF3-47AA-E7EFD7F6DD8A}"/>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7" name="Freeform 117">
                    <a:extLst>
                      <a:ext uri="{FF2B5EF4-FFF2-40B4-BE49-F238E27FC236}">
                        <a16:creationId xmlns:a16="http://schemas.microsoft.com/office/drawing/2014/main" id="{93528D28-746B-582D-705D-E01528842EE6}"/>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8" name="Freeform 118">
                    <a:extLst>
                      <a:ext uri="{FF2B5EF4-FFF2-40B4-BE49-F238E27FC236}">
                        <a16:creationId xmlns:a16="http://schemas.microsoft.com/office/drawing/2014/main" id="{23E6C504-6416-E7CA-936A-E86D493C4651}"/>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69" name="Freeform 119">
                    <a:extLst>
                      <a:ext uri="{FF2B5EF4-FFF2-40B4-BE49-F238E27FC236}">
                        <a16:creationId xmlns:a16="http://schemas.microsoft.com/office/drawing/2014/main" id="{5612A01C-847A-D5BB-9EC0-BEFCD3A56417}"/>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0" name="Freeform 120">
                    <a:extLst>
                      <a:ext uri="{FF2B5EF4-FFF2-40B4-BE49-F238E27FC236}">
                        <a16:creationId xmlns:a16="http://schemas.microsoft.com/office/drawing/2014/main" id="{0F9661B2-10B3-68CC-3AD1-13AAA0F4D42C}"/>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1" name="Freeform 122">
                    <a:extLst>
                      <a:ext uri="{FF2B5EF4-FFF2-40B4-BE49-F238E27FC236}">
                        <a16:creationId xmlns:a16="http://schemas.microsoft.com/office/drawing/2014/main" id="{D2E3CB2A-8E2D-B6F4-7B0D-358B9E14B19C}"/>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2" name="Freeform 123">
                    <a:extLst>
                      <a:ext uri="{FF2B5EF4-FFF2-40B4-BE49-F238E27FC236}">
                        <a16:creationId xmlns:a16="http://schemas.microsoft.com/office/drawing/2014/main" id="{E7B27691-D943-0772-7D85-EBD2EFAF3596}"/>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3" name="Freeform 124">
                    <a:extLst>
                      <a:ext uri="{FF2B5EF4-FFF2-40B4-BE49-F238E27FC236}">
                        <a16:creationId xmlns:a16="http://schemas.microsoft.com/office/drawing/2014/main" id="{44B72EEC-3D77-2303-D31B-7206BC32377F}"/>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4" name="Freeform 126">
                    <a:extLst>
                      <a:ext uri="{FF2B5EF4-FFF2-40B4-BE49-F238E27FC236}">
                        <a16:creationId xmlns:a16="http://schemas.microsoft.com/office/drawing/2014/main" id="{97079DDF-1D84-3148-1F8A-67C55EDB96AB}"/>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5" name="Freeform 127">
                    <a:extLst>
                      <a:ext uri="{FF2B5EF4-FFF2-40B4-BE49-F238E27FC236}">
                        <a16:creationId xmlns:a16="http://schemas.microsoft.com/office/drawing/2014/main" id="{027EACA3-3F2E-EA54-D946-267D7B8E60CD}"/>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6" name="Freeform 128">
                    <a:extLst>
                      <a:ext uri="{FF2B5EF4-FFF2-40B4-BE49-F238E27FC236}">
                        <a16:creationId xmlns:a16="http://schemas.microsoft.com/office/drawing/2014/main" id="{F7F278F4-F5A2-FD35-BC0D-07716650D5C0}"/>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7" name="Freeform 129">
                    <a:extLst>
                      <a:ext uri="{FF2B5EF4-FFF2-40B4-BE49-F238E27FC236}">
                        <a16:creationId xmlns:a16="http://schemas.microsoft.com/office/drawing/2014/main" id="{EE54F4B8-7204-F6E0-C389-B41B6E3FC76D}"/>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 name="Freeform 130">
                    <a:extLst>
                      <a:ext uri="{FF2B5EF4-FFF2-40B4-BE49-F238E27FC236}">
                        <a16:creationId xmlns:a16="http://schemas.microsoft.com/office/drawing/2014/main" id="{7BA7FDB8-EA35-5482-D0A0-86DC76E7CCCB}"/>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9" name="Freeform 131">
                    <a:extLst>
                      <a:ext uri="{FF2B5EF4-FFF2-40B4-BE49-F238E27FC236}">
                        <a16:creationId xmlns:a16="http://schemas.microsoft.com/office/drawing/2014/main" id="{3AAB8E26-75AA-8984-173C-03891B9F49C6}"/>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080" name="Group 2079">
                  <a:extLst>
                    <a:ext uri="{FF2B5EF4-FFF2-40B4-BE49-F238E27FC236}">
                      <a16:creationId xmlns:a16="http://schemas.microsoft.com/office/drawing/2014/main" id="{5EEBD8B1-79E7-99B5-44BF-893197C7738C}"/>
                    </a:ext>
                  </a:extLst>
                </p:cNvPr>
                <p:cNvGrpSpPr/>
                <p:nvPr/>
              </p:nvGrpSpPr>
              <p:grpSpPr>
                <a:xfrm>
                  <a:off x="4671305" y="3713417"/>
                  <a:ext cx="597751" cy="521738"/>
                  <a:chOff x="8082121" y="1554861"/>
                  <a:chExt cx="690657" cy="646652"/>
                </a:xfrm>
              </p:grpSpPr>
              <p:sp>
                <p:nvSpPr>
                  <p:cNvPr id="2081" name="Freeform 104">
                    <a:extLst>
                      <a:ext uri="{FF2B5EF4-FFF2-40B4-BE49-F238E27FC236}">
                        <a16:creationId xmlns:a16="http://schemas.microsoft.com/office/drawing/2014/main" id="{39F802B0-0DE9-2DCA-018B-5BBFC7E37EE9}"/>
                      </a:ext>
                    </a:extLst>
                  </p:cNvPr>
                  <p:cNvSpPr/>
                  <p:nvPr/>
                </p:nvSpPr>
                <p:spPr>
                  <a:xfrm>
                    <a:off x="8082121" y="1554861"/>
                    <a:ext cx="690657" cy="646652"/>
                  </a:xfrm>
                  <a:custGeom>
                    <a:avLst/>
                    <a:gdLst>
                      <a:gd name="connsiteX0" fmla="*/ 666179 w 690657"/>
                      <a:gd name="connsiteY0" fmla="*/ 646652 h 646652"/>
                      <a:gd name="connsiteX1" fmla="*/ 24479 w 690657"/>
                      <a:gd name="connsiteY1" fmla="*/ 646652 h 646652"/>
                      <a:gd name="connsiteX2" fmla="*/ 0 w 690657"/>
                      <a:gd name="connsiteY2" fmla="*/ 622173 h 646652"/>
                      <a:gd name="connsiteX3" fmla="*/ 0 w 690657"/>
                      <a:gd name="connsiteY3" fmla="*/ 24479 h 646652"/>
                      <a:gd name="connsiteX4" fmla="*/ 24479 w 690657"/>
                      <a:gd name="connsiteY4" fmla="*/ 0 h 646652"/>
                      <a:gd name="connsiteX5" fmla="*/ 666179 w 690657"/>
                      <a:gd name="connsiteY5" fmla="*/ 0 h 646652"/>
                      <a:gd name="connsiteX6" fmla="*/ 690658 w 690657"/>
                      <a:gd name="connsiteY6" fmla="*/ 24479 h 646652"/>
                      <a:gd name="connsiteX7" fmla="*/ 690658 w 690657"/>
                      <a:gd name="connsiteY7" fmla="*/ 622173 h 646652"/>
                      <a:gd name="connsiteX8" fmla="*/ 666179 w 690657"/>
                      <a:gd name="connsiteY8" fmla="*/ 646652 h 646652"/>
                      <a:gd name="connsiteX9" fmla="*/ 24479 w 690657"/>
                      <a:gd name="connsiteY9" fmla="*/ 19050 h 646652"/>
                      <a:gd name="connsiteX10" fmla="*/ 19050 w 690657"/>
                      <a:gd name="connsiteY10" fmla="*/ 24287 h 646652"/>
                      <a:gd name="connsiteX11" fmla="*/ 19050 w 690657"/>
                      <a:gd name="connsiteY11" fmla="*/ 24479 h 646652"/>
                      <a:gd name="connsiteX12" fmla="*/ 19050 w 690657"/>
                      <a:gd name="connsiteY12" fmla="*/ 622173 h 646652"/>
                      <a:gd name="connsiteX13" fmla="*/ 24479 w 690657"/>
                      <a:gd name="connsiteY13" fmla="*/ 627602 h 646652"/>
                      <a:gd name="connsiteX14" fmla="*/ 666179 w 690657"/>
                      <a:gd name="connsiteY14" fmla="*/ 627602 h 646652"/>
                      <a:gd name="connsiteX15" fmla="*/ 671608 w 690657"/>
                      <a:gd name="connsiteY15" fmla="*/ 622173 h 646652"/>
                      <a:gd name="connsiteX16" fmla="*/ 671608 w 690657"/>
                      <a:gd name="connsiteY16" fmla="*/ 24479 h 646652"/>
                      <a:gd name="connsiteX17" fmla="*/ 666369 w 690657"/>
                      <a:gd name="connsiteY17" fmla="*/ 19050 h 646652"/>
                      <a:gd name="connsiteX18" fmla="*/ 666179 w 690657"/>
                      <a:gd name="connsiteY18" fmla="*/ 19050 h 6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0657" h="646652">
                        <a:moveTo>
                          <a:pt x="666179" y="646652"/>
                        </a:moveTo>
                        <a:lnTo>
                          <a:pt x="24479" y="646652"/>
                        </a:lnTo>
                        <a:cubicBezTo>
                          <a:pt x="10959" y="646652"/>
                          <a:pt x="0" y="635689"/>
                          <a:pt x="0" y="622173"/>
                        </a:cubicBezTo>
                        <a:lnTo>
                          <a:pt x="0" y="24479"/>
                        </a:lnTo>
                        <a:cubicBezTo>
                          <a:pt x="0" y="10959"/>
                          <a:pt x="10959" y="0"/>
                          <a:pt x="24479" y="0"/>
                        </a:cubicBezTo>
                        <a:lnTo>
                          <a:pt x="666179" y="0"/>
                        </a:lnTo>
                        <a:cubicBezTo>
                          <a:pt x="679694" y="0"/>
                          <a:pt x="690658" y="10959"/>
                          <a:pt x="690658" y="24479"/>
                        </a:cubicBezTo>
                        <a:lnTo>
                          <a:pt x="690658" y="622173"/>
                        </a:lnTo>
                        <a:cubicBezTo>
                          <a:pt x="690658" y="635689"/>
                          <a:pt x="679694" y="646652"/>
                          <a:pt x="666179" y="646652"/>
                        </a:cubicBezTo>
                        <a:close/>
                        <a:moveTo>
                          <a:pt x="24479" y="19050"/>
                        </a:moveTo>
                        <a:cubicBezTo>
                          <a:pt x="21534" y="18997"/>
                          <a:pt x="19103" y="21342"/>
                          <a:pt x="19050" y="24287"/>
                        </a:cubicBezTo>
                        <a:cubicBezTo>
                          <a:pt x="19049" y="24351"/>
                          <a:pt x="19049" y="24415"/>
                          <a:pt x="19050" y="24479"/>
                        </a:cubicBezTo>
                        <a:lnTo>
                          <a:pt x="19050" y="622173"/>
                        </a:lnTo>
                        <a:cubicBezTo>
                          <a:pt x="19050" y="625173"/>
                          <a:pt x="21481" y="627602"/>
                          <a:pt x="24479" y="627602"/>
                        </a:cubicBezTo>
                        <a:lnTo>
                          <a:pt x="666179" y="627602"/>
                        </a:lnTo>
                        <a:cubicBezTo>
                          <a:pt x="669179" y="627602"/>
                          <a:pt x="671608" y="625173"/>
                          <a:pt x="671608" y="622173"/>
                        </a:cubicBezTo>
                        <a:lnTo>
                          <a:pt x="671608" y="24479"/>
                        </a:lnTo>
                        <a:cubicBezTo>
                          <a:pt x="671665" y="21534"/>
                          <a:pt x="669312" y="19103"/>
                          <a:pt x="666369" y="19050"/>
                        </a:cubicBezTo>
                        <a:cubicBezTo>
                          <a:pt x="666302" y="19049"/>
                          <a:pt x="666245" y="19049"/>
                          <a:pt x="666179"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2" name="Freeform 105">
                    <a:extLst>
                      <a:ext uri="{FF2B5EF4-FFF2-40B4-BE49-F238E27FC236}">
                        <a16:creationId xmlns:a16="http://schemas.microsoft.com/office/drawing/2014/main" id="{C0180505-D56A-6FD6-ED00-050547F29602}"/>
                      </a:ext>
                    </a:extLst>
                  </p:cNvPr>
                  <p:cNvSpPr/>
                  <p:nvPr/>
                </p:nvSpPr>
                <p:spPr>
                  <a:xfrm>
                    <a:off x="8086026" y="2105025"/>
                    <a:ext cx="683704" cy="19050"/>
                  </a:xfrm>
                  <a:custGeom>
                    <a:avLst/>
                    <a:gdLst>
                      <a:gd name="connsiteX0" fmla="*/ 674180 w 683704"/>
                      <a:gd name="connsiteY0" fmla="*/ 19050 h 19050"/>
                      <a:gd name="connsiteX1" fmla="*/ 9525 w 683704"/>
                      <a:gd name="connsiteY1" fmla="*/ 19050 h 19050"/>
                      <a:gd name="connsiteX2" fmla="*/ 0 w 683704"/>
                      <a:gd name="connsiteY2" fmla="*/ 9525 h 19050"/>
                      <a:gd name="connsiteX3" fmla="*/ 9525 w 683704"/>
                      <a:gd name="connsiteY3" fmla="*/ 0 h 19050"/>
                      <a:gd name="connsiteX4" fmla="*/ 674180 w 683704"/>
                      <a:gd name="connsiteY4" fmla="*/ 0 h 19050"/>
                      <a:gd name="connsiteX5" fmla="*/ 683705 w 683704"/>
                      <a:gd name="connsiteY5" fmla="*/ 9525 h 19050"/>
                      <a:gd name="connsiteX6" fmla="*/ 674180 w 68370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04" h="19050">
                        <a:moveTo>
                          <a:pt x="674180" y="19050"/>
                        </a:moveTo>
                        <a:lnTo>
                          <a:pt x="9525" y="19050"/>
                        </a:lnTo>
                        <a:cubicBezTo>
                          <a:pt x="4264" y="19050"/>
                          <a:pt x="0" y="14783"/>
                          <a:pt x="0" y="9525"/>
                        </a:cubicBezTo>
                        <a:cubicBezTo>
                          <a:pt x="0" y="4267"/>
                          <a:pt x="4264" y="0"/>
                          <a:pt x="9525" y="0"/>
                        </a:cubicBezTo>
                        <a:lnTo>
                          <a:pt x="674180" y="0"/>
                        </a:lnTo>
                        <a:cubicBezTo>
                          <a:pt x="679437" y="0"/>
                          <a:pt x="683705" y="4267"/>
                          <a:pt x="683705" y="9525"/>
                        </a:cubicBezTo>
                        <a:cubicBezTo>
                          <a:pt x="683705" y="14783"/>
                          <a:pt x="679437" y="19050"/>
                          <a:pt x="67418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3" name="Freeform 106">
                    <a:extLst>
                      <a:ext uri="{FF2B5EF4-FFF2-40B4-BE49-F238E27FC236}">
                        <a16:creationId xmlns:a16="http://schemas.microsoft.com/office/drawing/2014/main" id="{974D877D-10C8-22B4-16E6-F7B6E43F0139}"/>
                      </a:ext>
                    </a:extLst>
                  </p:cNvPr>
                  <p:cNvSpPr/>
                  <p:nvPr/>
                </p:nvSpPr>
                <p:spPr>
                  <a:xfrm>
                    <a:off x="8082883" y="1698021"/>
                    <a:ext cx="682085" cy="19050"/>
                  </a:xfrm>
                  <a:custGeom>
                    <a:avLst/>
                    <a:gdLst>
                      <a:gd name="connsiteX0" fmla="*/ 672560 w 682085"/>
                      <a:gd name="connsiteY0" fmla="*/ 19050 h 19050"/>
                      <a:gd name="connsiteX1" fmla="*/ 9525 w 682085"/>
                      <a:gd name="connsiteY1" fmla="*/ 19050 h 19050"/>
                      <a:gd name="connsiteX2" fmla="*/ 0 w 682085"/>
                      <a:gd name="connsiteY2" fmla="*/ 9525 h 19050"/>
                      <a:gd name="connsiteX3" fmla="*/ 9525 w 682085"/>
                      <a:gd name="connsiteY3" fmla="*/ 0 h 19050"/>
                      <a:gd name="connsiteX4" fmla="*/ 672560 w 682085"/>
                      <a:gd name="connsiteY4" fmla="*/ 0 h 19050"/>
                      <a:gd name="connsiteX5" fmla="*/ 682085 w 682085"/>
                      <a:gd name="connsiteY5" fmla="*/ 9525 h 19050"/>
                      <a:gd name="connsiteX6" fmla="*/ 672560 w 682085"/>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85" h="19050">
                        <a:moveTo>
                          <a:pt x="672560" y="19050"/>
                        </a:moveTo>
                        <a:lnTo>
                          <a:pt x="9525" y="19050"/>
                        </a:lnTo>
                        <a:cubicBezTo>
                          <a:pt x="4264" y="19050"/>
                          <a:pt x="0" y="14786"/>
                          <a:pt x="0" y="9525"/>
                        </a:cubicBezTo>
                        <a:cubicBezTo>
                          <a:pt x="0" y="4264"/>
                          <a:pt x="4264" y="0"/>
                          <a:pt x="9525" y="0"/>
                        </a:cubicBezTo>
                        <a:lnTo>
                          <a:pt x="672560" y="0"/>
                        </a:lnTo>
                        <a:cubicBezTo>
                          <a:pt x="677818" y="0"/>
                          <a:pt x="682085" y="4264"/>
                          <a:pt x="682085" y="9525"/>
                        </a:cubicBezTo>
                        <a:cubicBezTo>
                          <a:pt x="682085" y="14786"/>
                          <a:pt x="677818" y="19050"/>
                          <a:pt x="672560" y="19050"/>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4" name="Freeform 107">
                    <a:extLst>
                      <a:ext uri="{FF2B5EF4-FFF2-40B4-BE49-F238E27FC236}">
                        <a16:creationId xmlns:a16="http://schemas.microsoft.com/office/drawing/2014/main" id="{5A092B4E-2A02-6B80-39C0-F2EF2E7A85D7}"/>
                      </a:ext>
                    </a:extLst>
                  </p:cNvPr>
                  <p:cNvSpPr/>
                  <p:nvPr/>
                </p:nvSpPr>
                <p:spPr>
                  <a:xfrm>
                    <a:off x="8185086" y="1706689"/>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5" name="Freeform 108">
                    <a:extLst>
                      <a:ext uri="{FF2B5EF4-FFF2-40B4-BE49-F238E27FC236}">
                        <a16:creationId xmlns:a16="http://schemas.microsoft.com/office/drawing/2014/main" id="{948DCBD9-15ED-72F4-B844-40012FED3279}"/>
                      </a:ext>
                    </a:extLst>
                  </p:cNvPr>
                  <p:cNvSpPr/>
                  <p:nvPr/>
                </p:nvSpPr>
                <p:spPr>
                  <a:xfrm>
                    <a:off x="8281098" y="170907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6" name="Freeform 109">
                    <a:extLst>
                      <a:ext uri="{FF2B5EF4-FFF2-40B4-BE49-F238E27FC236}">
                        <a16:creationId xmlns:a16="http://schemas.microsoft.com/office/drawing/2014/main" id="{642DD970-83DF-C7A1-9464-DEDAD7C358C0}"/>
                      </a:ext>
                    </a:extLst>
                  </p:cNvPr>
                  <p:cNvSpPr/>
                  <p:nvPr/>
                </p:nvSpPr>
                <p:spPr>
                  <a:xfrm>
                    <a:off x="8375491" y="1705165"/>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7" name="Freeform 110">
                    <a:extLst>
                      <a:ext uri="{FF2B5EF4-FFF2-40B4-BE49-F238E27FC236}">
                        <a16:creationId xmlns:a16="http://schemas.microsoft.com/office/drawing/2014/main" id="{1BC896A6-2731-67D6-01E6-9DB2E7BECFAD}"/>
                      </a:ext>
                    </a:extLst>
                  </p:cNvPr>
                  <p:cNvSpPr/>
                  <p:nvPr/>
                </p:nvSpPr>
                <p:spPr>
                  <a:xfrm>
                    <a:off x="8471408" y="1704403"/>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8" name="Freeform 111">
                    <a:extLst>
                      <a:ext uri="{FF2B5EF4-FFF2-40B4-BE49-F238E27FC236}">
                        <a16:creationId xmlns:a16="http://schemas.microsoft.com/office/drawing/2014/main" id="{A5286E07-68A3-CED1-0760-078B4EB6D19E}"/>
                      </a:ext>
                    </a:extLst>
                  </p:cNvPr>
                  <p:cNvSpPr/>
                  <p:nvPr/>
                </p:nvSpPr>
                <p:spPr>
                  <a:xfrm>
                    <a:off x="8565800" y="1710690"/>
                    <a:ext cx="19050" cy="484441"/>
                  </a:xfrm>
                  <a:custGeom>
                    <a:avLst/>
                    <a:gdLst>
                      <a:gd name="connsiteX0" fmla="*/ 0 w 19050"/>
                      <a:gd name="connsiteY0" fmla="*/ 0 h 484441"/>
                      <a:gd name="connsiteX1" fmla="*/ 19050 w 19050"/>
                      <a:gd name="connsiteY1" fmla="*/ 0 h 484441"/>
                      <a:gd name="connsiteX2" fmla="*/ 19050 w 19050"/>
                      <a:gd name="connsiteY2" fmla="*/ 484442 h 484441"/>
                      <a:gd name="connsiteX3" fmla="*/ 0 w 19050"/>
                      <a:gd name="connsiteY3" fmla="*/ 484442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2"/>
                        </a:lnTo>
                        <a:lnTo>
                          <a:pt x="0" y="484442"/>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89" name="Freeform 112">
                    <a:extLst>
                      <a:ext uri="{FF2B5EF4-FFF2-40B4-BE49-F238E27FC236}">
                        <a16:creationId xmlns:a16="http://schemas.microsoft.com/office/drawing/2014/main" id="{F075235D-62D3-530E-81DB-9CDF3B1282C3}"/>
                      </a:ext>
                    </a:extLst>
                  </p:cNvPr>
                  <p:cNvSpPr/>
                  <p:nvPr/>
                </p:nvSpPr>
                <p:spPr>
                  <a:xfrm>
                    <a:off x="8662479" y="1702784"/>
                    <a:ext cx="19050" cy="484441"/>
                  </a:xfrm>
                  <a:custGeom>
                    <a:avLst/>
                    <a:gdLst>
                      <a:gd name="connsiteX0" fmla="*/ 0 w 19050"/>
                      <a:gd name="connsiteY0" fmla="*/ 0 h 484441"/>
                      <a:gd name="connsiteX1" fmla="*/ 19050 w 19050"/>
                      <a:gd name="connsiteY1" fmla="*/ 0 h 484441"/>
                      <a:gd name="connsiteX2" fmla="*/ 19050 w 19050"/>
                      <a:gd name="connsiteY2" fmla="*/ 484441 h 484441"/>
                      <a:gd name="connsiteX3" fmla="*/ 0 w 19050"/>
                      <a:gd name="connsiteY3" fmla="*/ 484441 h 484441"/>
                    </a:gdLst>
                    <a:ahLst/>
                    <a:cxnLst>
                      <a:cxn ang="0">
                        <a:pos x="connsiteX0" y="connsiteY0"/>
                      </a:cxn>
                      <a:cxn ang="0">
                        <a:pos x="connsiteX1" y="connsiteY1"/>
                      </a:cxn>
                      <a:cxn ang="0">
                        <a:pos x="connsiteX2" y="connsiteY2"/>
                      </a:cxn>
                      <a:cxn ang="0">
                        <a:pos x="connsiteX3" y="connsiteY3"/>
                      </a:cxn>
                    </a:cxnLst>
                    <a:rect l="l" t="t" r="r" b="b"/>
                    <a:pathLst>
                      <a:path w="19050" h="484441">
                        <a:moveTo>
                          <a:pt x="0" y="0"/>
                        </a:moveTo>
                        <a:lnTo>
                          <a:pt x="19050" y="0"/>
                        </a:lnTo>
                        <a:lnTo>
                          <a:pt x="19050" y="484441"/>
                        </a:lnTo>
                        <a:lnTo>
                          <a:pt x="0" y="48444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0" name="Freeform 113">
                    <a:extLst>
                      <a:ext uri="{FF2B5EF4-FFF2-40B4-BE49-F238E27FC236}">
                        <a16:creationId xmlns:a16="http://schemas.microsoft.com/office/drawing/2014/main" id="{3AB33617-584C-4697-8879-6A849DF62558}"/>
                      </a:ext>
                    </a:extLst>
                  </p:cNvPr>
                  <p:cNvSpPr/>
                  <p:nvPr/>
                </p:nvSpPr>
                <p:spPr>
                  <a:xfrm>
                    <a:off x="8098504" y="1560576"/>
                    <a:ext cx="655320" cy="120300"/>
                  </a:xfrm>
                  <a:custGeom>
                    <a:avLst/>
                    <a:gdLst>
                      <a:gd name="connsiteX0" fmla="*/ 655320 w 655320"/>
                      <a:gd name="connsiteY0" fmla="*/ 120301 h 120300"/>
                      <a:gd name="connsiteX1" fmla="*/ 117348 w 655320"/>
                      <a:gd name="connsiteY1" fmla="*/ 120301 h 120300"/>
                      <a:gd name="connsiteX2" fmla="*/ 110871 w 655320"/>
                      <a:gd name="connsiteY2" fmla="*/ 117729 h 120300"/>
                      <a:gd name="connsiteX3" fmla="*/ 0 w 655320"/>
                      <a:gd name="connsiteY3" fmla="*/ 13906 h 120300"/>
                      <a:gd name="connsiteX4" fmla="*/ 12954 w 655320"/>
                      <a:gd name="connsiteY4" fmla="*/ 0 h 120300"/>
                      <a:gd name="connsiteX5" fmla="*/ 121158 w 655320"/>
                      <a:gd name="connsiteY5" fmla="*/ 101251 h 120300"/>
                      <a:gd name="connsiteX6" fmla="*/ 655320 w 655320"/>
                      <a:gd name="connsiteY6" fmla="*/ 101251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320" h="120300">
                        <a:moveTo>
                          <a:pt x="655320" y="120301"/>
                        </a:moveTo>
                        <a:lnTo>
                          <a:pt x="117348" y="120301"/>
                        </a:lnTo>
                        <a:cubicBezTo>
                          <a:pt x="114942" y="120292"/>
                          <a:pt x="112627" y="119374"/>
                          <a:pt x="110871" y="117729"/>
                        </a:cubicBezTo>
                        <a:lnTo>
                          <a:pt x="0" y="13906"/>
                        </a:lnTo>
                        <a:lnTo>
                          <a:pt x="12954" y="0"/>
                        </a:lnTo>
                        <a:lnTo>
                          <a:pt x="121158" y="101251"/>
                        </a:lnTo>
                        <a:lnTo>
                          <a:pt x="655320" y="101251"/>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1" name="Freeform 114">
                    <a:extLst>
                      <a:ext uri="{FF2B5EF4-FFF2-40B4-BE49-F238E27FC236}">
                        <a16:creationId xmlns:a16="http://schemas.microsoft.com/office/drawing/2014/main" id="{8F4B8C7B-84D1-EDA4-55E2-FBBAD568AFED}"/>
                      </a:ext>
                    </a:extLst>
                  </p:cNvPr>
                  <p:cNvSpPr/>
                  <p:nvPr/>
                </p:nvSpPr>
                <p:spPr>
                  <a:xfrm>
                    <a:off x="8136794"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2" name="Freeform 115">
                    <a:extLst>
                      <a:ext uri="{FF2B5EF4-FFF2-40B4-BE49-F238E27FC236}">
                        <a16:creationId xmlns:a16="http://schemas.microsoft.com/office/drawing/2014/main" id="{70B056BD-FCA2-8645-0202-C5EC980FDD8D}"/>
                      </a:ext>
                    </a:extLst>
                  </p:cNvPr>
                  <p:cNvSpPr/>
                  <p:nvPr/>
                </p:nvSpPr>
                <p:spPr>
                  <a:xfrm>
                    <a:off x="8136794"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3" name="Freeform 116">
                    <a:extLst>
                      <a:ext uri="{FF2B5EF4-FFF2-40B4-BE49-F238E27FC236}">
                        <a16:creationId xmlns:a16="http://schemas.microsoft.com/office/drawing/2014/main" id="{5EADDF8F-E232-255A-103B-114B9C2BFD4D}"/>
                      </a:ext>
                    </a:extLst>
                  </p:cNvPr>
                  <p:cNvSpPr/>
                  <p:nvPr/>
                </p:nvSpPr>
                <p:spPr>
                  <a:xfrm>
                    <a:off x="823309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4" name="Freeform 117">
                    <a:extLst>
                      <a:ext uri="{FF2B5EF4-FFF2-40B4-BE49-F238E27FC236}">
                        <a16:creationId xmlns:a16="http://schemas.microsoft.com/office/drawing/2014/main" id="{C093EAD1-83C2-8237-ABC7-736174D4DC3D}"/>
                      </a:ext>
                    </a:extLst>
                  </p:cNvPr>
                  <p:cNvSpPr/>
                  <p:nvPr/>
                </p:nvSpPr>
                <p:spPr>
                  <a:xfrm>
                    <a:off x="8326342"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5" name="Freeform 118">
                    <a:extLst>
                      <a:ext uri="{FF2B5EF4-FFF2-40B4-BE49-F238E27FC236}">
                        <a16:creationId xmlns:a16="http://schemas.microsoft.com/office/drawing/2014/main" id="{3411DC17-40AC-91BA-5D4D-DEC47B10DBCE}"/>
                      </a:ext>
                    </a:extLst>
                  </p:cNvPr>
                  <p:cNvSpPr/>
                  <p:nvPr/>
                </p:nvSpPr>
                <p:spPr>
                  <a:xfrm>
                    <a:off x="8417877" y="1834800"/>
                    <a:ext cx="19050" cy="81915"/>
                  </a:xfrm>
                  <a:custGeom>
                    <a:avLst/>
                    <a:gdLst>
                      <a:gd name="connsiteX0" fmla="*/ 9525 w 19050"/>
                      <a:gd name="connsiteY0" fmla="*/ 81915 h 81915"/>
                      <a:gd name="connsiteX1" fmla="*/ 0 w 19050"/>
                      <a:gd name="connsiteY1" fmla="*/ 72390 h 81915"/>
                      <a:gd name="connsiteX2" fmla="*/ 0 w 19050"/>
                      <a:gd name="connsiteY2" fmla="*/ 9525 h 81915"/>
                      <a:gd name="connsiteX3" fmla="*/ 9525 w 19050"/>
                      <a:gd name="connsiteY3" fmla="*/ 0 h 81915"/>
                      <a:gd name="connsiteX4" fmla="*/ 19050 w 19050"/>
                      <a:gd name="connsiteY4" fmla="*/ 9525 h 81915"/>
                      <a:gd name="connsiteX5" fmla="*/ 19050 w 19050"/>
                      <a:gd name="connsiteY5" fmla="*/ 72390 h 81915"/>
                      <a:gd name="connsiteX6" fmla="*/ 9525 w 19050"/>
                      <a:gd name="connsiteY6" fmla="*/ 8191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5">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6" name="Freeform 119">
                    <a:extLst>
                      <a:ext uri="{FF2B5EF4-FFF2-40B4-BE49-F238E27FC236}">
                        <a16:creationId xmlns:a16="http://schemas.microsoft.com/office/drawing/2014/main" id="{89D4AAD7-EE4C-8ED8-8774-54134E17F2C7}"/>
                      </a:ext>
                    </a:extLst>
                  </p:cNvPr>
                  <p:cNvSpPr/>
                  <p:nvPr/>
                </p:nvSpPr>
                <p:spPr>
                  <a:xfrm>
                    <a:off x="8417877"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7" name="Freeform 120">
                    <a:extLst>
                      <a:ext uri="{FF2B5EF4-FFF2-40B4-BE49-F238E27FC236}">
                        <a16:creationId xmlns:a16="http://schemas.microsoft.com/office/drawing/2014/main" id="{218E0F04-73B1-2BF3-F1F3-6D2CC7D5E6C6}"/>
                      </a:ext>
                    </a:extLst>
                  </p:cNvPr>
                  <p:cNvSpPr/>
                  <p:nvPr/>
                </p:nvSpPr>
                <p:spPr>
                  <a:xfrm>
                    <a:off x="832634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8" name="Freeform 122">
                    <a:extLst>
                      <a:ext uri="{FF2B5EF4-FFF2-40B4-BE49-F238E27FC236}">
                        <a16:creationId xmlns:a16="http://schemas.microsoft.com/office/drawing/2014/main" id="{18E2FE8B-9485-08B5-B596-D5140AE864CB}"/>
                      </a:ext>
                    </a:extLst>
                  </p:cNvPr>
                  <p:cNvSpPr/>
                  <p:nvPr/>
                </p:nvSpPr>
                <p:spPr>
                  <a:xfrm>
                    <a:off x="8233092" y="1734978"/>
                    <a:ext cx="19050" cy="81914"/>
                  </a:xfrm>
                  <a:custGeom>
                    <a:avLst/>
                    <a:gdLst>
                      <a:gd name="connsiteX0" fmla="*/ 9525 w 19050"/>
                      <a:gd name="connsiteY0" fmla="*/ 81915 h 81914"/>
                      <a:gd name="connsiteX1" fmla="*/ 0 w 19050"/>
                      <a:gd name="connsiteY1" fmla="*/ 72390 h 81914"/>
                      <a:gd name="connsiteX2" fmla="*/ 0 w 19050"/>
                      <a:gd name="connsiteY2" fmla="*/ 9525 h 81914"/>
                      <a:gd name="connsiteX3" fmla="*/ 9525 w 19050"/>
                      <a:gd name="connsiteY3" fmla="*/ 0 h 81914"/>
                      <a:gd name="connsiteX4" fmla="*/ 19050 w 19050"/>
                      <a:gd name="connsiteY4" fmla="*/ 9525 h 81914"/>
                      <a:gd name="connsiteX5" fmla="*/ 19050 w 19050"/>
                      <a:gd name="connsiteY5" fmla="*/ 72390 h 81914"/>
                      <a:gd name="connsiteX6" fmla="*/ 9525 w 19050"/>
                      <a:gd name="connsiteY6" fmla="*/ 81915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1914">
                        <a:moveTo>
                          <a:pt x="9525" y="81915"/>
                        </a:moveTo>
                        <a:cubicBezTo>
                          <a:pt x="4264" y="81915"/>
                          <a:pt x="0" y="77651"/>
                          <a:pt x="0" y="72390"/>
                        </a:cubicBezTo>
                        <a:lnTo>
                          <a:pt x="0" y="9525"/>
                        </a:lnTo>
                        <a:cubicBezTo>
                          <a:pt x="0" y="4264"/>
                          <a:pt x="4264" y="0"/>
                          <a:pt x="9525" y="0"/>
                        </a:cubicBezTo>
                        <a:cubicBezTo>
                          <a:pt x="14786" y="0"/>
                          <a:pt x="19050" y="4264"/>
                          <a:pt x="19050" y="9525"/>
                        </a:cubicBezTo>
                        <a:lnTo>
                          <a:pt x="19050" y="72390"/>
                        </a:lnTo>
                        <a:cubicBezTo>
                          <a:pt x="19050" y="77651"/>
                          <a:pt x="14786" y="81915"/>
                          <a:pt x="9525" y="81915"/>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99" name="Freeform 123">
                    <a:extLst>
                      <a:ext uri="{FF2B5EF4-FFF2-40B4-BE49-F238E27FC236}">
                        <a16:creationId xmlns:a16="http://schemas.microsoft.com/office/drawing/2014/main" id="{0E1E1D47-BBAF-4A5C-B641-9FF1072F436E}"/>
                      </a:ext>
                    </a:extLst>
                  </p:cNvPr>
                  <p:cNvSpPr/>
                  <p:nvPr/>
                </p:nvSpPr>
                <p:spPr>
                  <a:xfrm>
                    <a:off x="8514365"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0" name="Freeform 124">
                    <a:extLst>
                      <a:ext uri="{FF2B5EF4-FFF2-40B4-BE49-F238E27FC236}">
                        <a16:creationId xmlns:a16="http://schemas.microsoft.com/office/drawing/2014/main" id="{AEA302A5-CCA5-F968-FDDC-53AC3545D799}"/>
                      </a:ext>
                    </a:extLst>
                  </p:cNvPr>
                  <p:cNvSpPr/>
                  <p:nvPr/>
                </p:nvSpPr>
                <p:spPr>
                  <a:xfrm>
                    <a:off x="8514080"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4" y="37052"/>
                          <a:pt x="0" y="32788"/>
                          <a:pt x="0" y="27527"/>
                        </a:cubicBezTo>
                        <a:lnTo>
                          <a:pt x="0" y="9525"/>
                        </a:lnTo>
                        <a:cubicBezTo>
                          <a:pt x="0" y="4264"/>
                          <a:pt x="4264" y="0"/>
                          <a:pt x="9525" y="0"/>
                        </a:cubicBezTo>
                        <a:cubicBezTo>
                          <a:pt x="14786" y="0"/>
                          <a:pt x="19050" y="4264"/>
                          <a:pt x="19050" y="9525"/>
                        </a:cubicBezTo>
                        <a:lnTo>
                          <a:pt x="19050" y="27527"/>
                        </a:lnTo>
                        <a:cubicBezTo>
                          <a:pt x="19050" y="32788"/>
                          <a:pt x="14786"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1" name="Freeform 126">
                    <a:extLst>
                      <a:ext uri="{FF2B5EF4-FFF2-40B4-BE49-F238E27FC236}">
                        <a16:creationId xmlns:a16="http://schemas.microsoft.com/office/drawing/2014/main" id="{44D69DFB-3BE1-74DC-C096-7331CD0F2836}"/>
                      </a:ext>
                    </a:extLst>
                  </p:cNvPr>
                  <p:cNvSpPr/>
                  <p:nvPr/>
                </p:nvSpPr>
                <p:spPr>
                  <a:xfrm>
                    <a:off x="861075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2" name="Freeform 127">
                    <a:extLst>
                      <a:ext uri="{FF2B5EF4-FFF2-40B4-BE49-F238E27FC236}">
                        <a16:creationId xmlns:a16="http://schemas.microsoft.com/office/drawing/2014/main" id="{CC9B4C0F-E911-7918-D30E-FBD0E6DFB99F}"/>
                      </a:ext>
                    </a:extLst>
                  </p:cNvPr>
                  <p:cNvSpPr/>
                  <p:nvPr/>
                </p:nvSpPr>
                <p:spPr>
                  <a:xfrm>
                    <a:off x="8711628" y="1883664"/>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3" name="Freeform 128">
                    <a:extLst>
                      <a:ext uri="{FF2B5EF4-FFF2-40B4-BE49-F238E27FC236}">
                        <a16:creationId xmlns:a16="http://schemas.microsoft.com/office/drawing/2014/main" id="{66528397-53DD-6A15-30D9-4B3650BB1324}"/>
                      </a:ext>
                    </a:extLst>
                  </p:cNvPr>
                  <p:cNvSpPr/>
                  <p:nvPr/>
                </p:nvSpPr>
                <p:spPr>
                  <a:xfrm>
                    <a:off x="8711342"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4" name="Freeform 129">
                    <a:extLst>
                      <a:ext uri="{FF2B5EF4-FFF2-40B4-BE49-F238E27FC236}">
                        <a16:creationId xmlns:a16="http://schemas.microsoft.com/office/drawing/2014/main" id="{0304F8A1-6827-2108-2A7B-4AE603646D0A}"/>
                      </a:ext>
                    </a:extLst>
                  </p:cNvPr>
                  <p:cNvSpPr/>
                  <p:nvPr/>
                </p:nvSpPr>
                <p:spPr>
                  <a:xfrm>
                    <a:off x="8611330" y="1834800"/>
                    <a:ext cx="19050" cy="37052"/>
                  </a:xfrm>
                  <a:custGeom>
                    <a:avLst/>
                    <a:gdLst>
                      <a:gd name="connsiteX0" fmla="*/ 9525 w 19050"/>
                      <a:gd name="connsiteY0" fmla="*/ 37052 h 37052"/>
                      <a:gd name="connsiteX1" fmla="*/ 0 w 19050"/>
                      <a:gd name="connsiteY1" fmla="*/ 27527 h 37052"/>
                      <a:gd name="connsiteX2" fmla="*/ 0 w 19050"/>
                      <a:gd name="connsiteY2" fmla="*/ 9525 h 37052"/>
                      <a:gd name="connsiteX3" fmla="*/ 9525 w 19050"/>
                      <a:gd name="connsiteY3" fmla="*/ 0 h 37052"/>
                      <a:gd name="connsiteX4" fmla="*/ 19050 w 19050"/>
                      <a:gd name="connsiteY4" fmla="*/ 9525 h 37052"/>
                      <a:gd name="connsiteX5" fmla="*/ 19050 w 19050"/>
                      <a:gd name="connsiteY5" fmla="*/ 27527 h 37052"/>
                      <a:gd name="connsiteX6" fmla="*/ 9525 w 19050"/>
                      <a:gd name="connsiteY6" fmla="*/ 37052 h 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7052">
                        <a:moveTo>
                          <a:pt x="9525" y="37052"/>
                        </a:moveTo>
                        <a:cubicBezTo>
                          <a:pt x="4267" y="37052"/>
                          <a:pt x="0" y="32788"/>
                          <a:pt x="0" y="27527"/>
                        </a:cubicBezTo>
                        <a:lnTo>
                          <a:pt x="0" y="9525"/>
                        </a:lnTo>
                        <a:cubicBezTo>
                          <a:pt x="0" y="4264"/>
                          <a:pt x="4267" y="0"/>
                          <a:pt x="9525" y="0"/>
                        </a:cubicBezTo>
                        <a:cubicBezTo>
                          <a:pt x="14783" y="0"/>
                          <a:pt x="19050" y="4264"/>
                          <a:pt x="19050" y="9525"/>
                        </a:cubicBezTo>
                        <a:lnTo>
                          <a:pt x="19050" y="27527"/>
                        </a:lnTo>
                        <a:cubicBezTo>
                          <a:pt x="19050" y="32788"/>
                          <a:pt x="14783" y="37052"/>
                          <a:pt x="9525" y="37052"/>
                        </a:cubicBez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5" name="Freeform 130">
                    <a:extLst>
                      <a:ext uri="{FF2B5EF4-FFF2-40B4-BE49-F238E27FC236}">
                        <a16:creationId xmlns:a16="http://schemas.microsoft.com/office/drawing/2014/main" id="{769B6570-FFCA-3C6D-26A4-F03A0FACDE21}"/>
                      </a:ext>
                    </a:extLst>
                  </p:cNvPr>
                  <p:cNvSpPr/>
                  <p:nvPr/>
                </p:nvSpPr>
                <p:spPr>
                  <a:xfrm>
                    <a:off x="8246427" y="1596485"/>
                    <a:ext cx="47053" cy="43433"/>
                  </a:xfrm>
                  <a:custGeom>
                    <a:avLst/>
                    <a:gdLst>
                      <a:gd name="connsiteX0" fmla="*/ 37529 w 47053"/>
                      <a:gd name="connsiteY0" fmla="*/ 43434 h 43433"/>
                      <a:gd name="connsiteX1" fmla="*/ 9525 w 47053"/>
                      <a:gd name="connsiteY1" fmla="*/ 43434 h 43433"/>
                      <a:gd name="connsiteX2" fmla="*/ 0 w 47053"/>
                      <a:gd name="connsiteY2" fmla="*/ 33909 h 43433"/>
                      <a:gd name="connsiteX3" fmla="*/ 0 w 47053"/>
                      <a:gd name="connsiteY3" fmla="*/ 9525 h 43433"/>
                      <a:gd name="connsiteX4" fmla="*/ 9525 w 47053"/>
                      <a:gd name="connsiteY4" fmla="*/ 0 h 43433"/>
                      <a:gd name="connsiteX5" fmla="*/ 37529 w 47053"/>
                      <a:gd name="connsiteY5" fmla="*/ 0 h 43433"/>
                      <a:gd name="connsiteX6" fmla="*/ 47054 w 47053"/>
                      <a:gd name="connsiteY6" fmla="*/ 9525 h 43433"/>
                      <a:gd name="connsiteX7" fmla="*/ 47054 w 47053"/>
                      <a:gd name="connsiteY7" fmla="*/ 33909 h 43433"/>
                      <a:gd name="connsiteX8" fmla="*/ 37529 w 47053"/>
                      <a:gd name="connsiteY8" fmla="*/ 43434 h 43433"/>
                      <a:gd name="connsiteX9" fmla="*/ 19526 w 47053"/>
                      <a:gd name="connsiteY9" fmla="*/ 24384 h 43433"/>
                      <a:gd name="connsiteX10" fmla="*/ 28004 w 47053"/>
                      <a:gd name="connsiteY10" fmla="*/ 24384 h 43433"/>
                      <a:gd name="connsiteX11" fmla="*/ 28004 w 47053"/>
                      <a:gd name="connsiteY11" fmla="*/ 19050 h 43433"/>
                      <a:gd name="connsiteX12" fmla="*/ 19526 w 47053"/>
                      <a:gd name="connsiteY12" fmla="*/ 19050 h 4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53" h="43433">
                        <a:moveTo>
                          <a:pt x="37529" y="43434"/>
                        </a:moveTo>
                        <a:lnTo>
                          <a:pt x="9525" y="43434"/>
                        </a:lnTo>
                        <a:cubicBezTo>
                          <a:pt x="4264" y="43434"/>
                          <a:pt x="0" y="39170"/>
                          <a:pt x="0" y="33909"/>
                        </a:cubicBezTo>
                        <a:lnTo>
                          <a:pt x="0" y="9525"/>
                        </a:lnTo>
                        <a:cubicBezTo>
                          <a:pt x="0" y="4264"/>
                          <a:pt x="4264" y="0"/>
                          <a:pt x="9525" y="0"/>
                        </a:cubicBezTo>
                        <a:lnTo>
                          <a:pt x="37529" y="0"/>
                        </a:lnTo>
                        <a:cubicBezTo>
                          <a:pt x="42789" y="0"/>
                          <a:pt x="47054" y="4264"/>
                          <a:pt x="47054" y="9525"/>
                        </a:cubicBezTo>
                        <a:lnTo>
                          <a:pt x="47054" y="33909"/>
                        </a:lnTo>
                        <a:cubicBezTo>
                          <a:pt x="47054" y="39170"/>
                          <a:pt x="42789" y="43434"/>
                          <a:pt x="37529" y="43434"/>
                        </a:cubicBezTo>
                        <a:close/>
                        <a:moveTo>
                          <a:pt x="19526" y="24384"/>
                        </a:moveTo>
                        <a:lnTo>
                          <a:pt x="28004" y="24384"/>
                        </a:lnTo>
                        <a:lnTo>
                          <a:pt x="28004" y="19050"/>
                        </a:lnTo>
                        <a:lnTo>
                          <a:pt x="19526"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06" name="Freeform 131">
                    <a:extLst>
                      <a:ext uri="{FF2B5EF4-FFF2-40B4-BE49-F238E27FC236}">
                        <a16:creationId xmlns:a16="http://schemas.microsoft.com/office/drawing/2014/main" id="{244A55A8-E0A2-73CD-7A48-94EA4A7E07B3}"/>
                      </a:ext>
                    </a:extLst>
                  </p:cNvPr>
                  <p:cNvSpPr/>
                  <p:nvPr/>
                </p:nvSpPr>
                <p:spPr>
                  <a:xfrm>
                    <a:off x="8306244" y="1594961"/>
                    <a:ext cx="109442" cy="45815"/>
                  </a:xfrm>
                  <a:custGeom>
                    <a:avLst/>
                    <a:gdLst>
                      <a:gd name="connsiteX0" fmla="*/ 99917 w 109442"/>
                      <a:gd name="connsiteY0" fmla="*/ 45815 h 45815"/>
                      <a:gd name="connsiteX1" fmla="*/ 9525 w 109442"/>
                      <a:gd name="connsiteY1" fmla="*/ 45815 h 45815"/>
                      <a:gd name="connsiteX2" fmla="*/ 0 w 109442"/>
                      <a:gd name="connsiteY2" fmla="*/ 36290 h 45815"/>
                      <a:gd name="connsiteX3" fmla="*/ 0 w 109442"/>
                      <a:gd name="connsiteY3" fmla="*/ 9525 h 45815"/>
                      <a:gd name="connsiteX4" fmla="*/ 9525 w 109442"/>
                      <a:gd name="connsiteY4" fmla="*/ 0 h 45815"/>
                      <a:gd name="connsiteX5" fmla="*/ 99917 w 109442"/>
                      <a:gd name="connsiteY5" fmla="*/ 0 h 45815"/>
                      <a:gd name="connsiteX6" fmla="*/ 109442 w 109442"/>
                      <a:gd name="connsiteY6" fmla="*/ 9525 h 45815"/>
                      <a:gd name="connsiteX7" fmla="*/ 109442 w 109442"/>
                      <a:gd name="connsiteY7" fmla="*/ 36290 h 45815"/>
                      <a:gd name="connsiteX8" fmla="*/ 99917 w 109442"/>
                      <a:gd name="connsiteY8" fmla="*/ 45815 h 45815"/>
                      <a:gd name="connsiteX9" fmla="*/ 19050 w 109442"/>
                      <a:gd name="connsiteY9" fmla="*/ 26765 h 45815"/>
                      <a:gd name="connsiteX10" fmla="*/ 90392 w 109442"/>
                      <a:gd name="connsiteY10" fmla="*/ 26765 h 45815"/>
                      <a:gd name="connsiteX11" fmla="*/ 90392 w 109442"/>
                      <a:gd name="connsiteY11" fmla="*/ 19050 h 45815"/>
                      <a:gd name="connsiteX12" fmla="*/ 19050 w 109442"/>
                      <a:gd name="connsiteY12" fmla="*/ 19050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2" h="45815">
                        <a:moveTo>
                          <a:pt x="99917" y="45815"/>
                        </a:moveTo>
                        <a:lnTo>
                          <a:pt x="9525" y="45815"/>
                        </a:lnTo>
                        <a:cubicBezTo>
                          <a:pt x="4264" y="45815"/>
                          <a:pt x="0" y="41551"/>
                          <a:pt x="0" y="36290"/>
                        </a:cubicBezTo>
                        <a:lnTo>
                          <a:pt x="0" y="9525"/>
                        </a:lnTo>
                        <a:cubicBezTo>
                          <a:pt x="0" y="4264"/>
                          <a:pt x="4264" y="0"/>
                          <a:pt x="9525" y="0"/>
                        </a:cubicBezTo>
                        <a:lnTo>
                          <a:pt x="99917" y="0"/>
                        </a:lnTo>
                        <a:cubicBezTo>
                          <a:pt x="105178" y="0"/>
                          <a:pt x="109442" y="4264"/>
                          <a:pt x="109442" y="9525"/>
                        </a:cubicBezTo>
                        <a:lnTo>
                          <a:pt x="109442" y="36290"/>
                        </a:lnTo>
                        <a:cubicBezTo>
                          <a:pt x="109442" y="41551"/>
                          <a:pt x="105178" y="45815"/>
                          <a:pt x="99917" y="45815"/>
                        </a:cubicBezTo>
                        <a:close/>
                        <a:moveTo>
                          <a:pt x="19050" y="26765"/>
                        </a:moveTo>
                        <a:lnTo>
                          <a:pt x="90392" y="26765"/>
                        </a:lnTo>
                        <a:lnTo>
                          <a:pt x="90392" y="19050"/>
                        </a:lnTo>
                        <a:lnTo>
                          <a:pt x="19050" y="19050"/>
                        </a:lnTo>
                        <a:close/>
                      </a:path>
                    </a:pathLst>
                  </a:custGeom>
                  <a:solidFill>
                    <a:srgbClr val="4A4F55"/>
                  </a:solidFill>
                  <a:ln w="9525" cap="flat">
                    <a:solidFill>
                      <a:schemeClr val="accent4">
                        <a:lumMod val="75000"/>
                        <a:lumOff val="25000"/>
                      </a:schemeClr>
                    </a:solid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128" name="TextBox 2127">
                  <a:extLst>
                    <a:ext uri="{FF2B5EF4-FFF2-40B4-BE49-F238E27FC236}">
                      <a16:creationId xmlns:a16="http://schemas.microsoft.com/office/drawing/2014/main" id="{F8E2D227-DDFE-442F-CE11-8C9C6279930F}"/>
                    </a:ext>
                  </a:extLst>
                </p:cNvPr>
                <p:cNvSpPr txBox="1"/>
                <p:nvPr/>
              </p:nvSpPr>
              <p:spPr>
                <a:xfrm>
                  <a:off x="4591293" y="2177505"/>
                  <a:ext cx="1504707" cy="287248"/>
                </a:xfrm>
                <a:prstGeom prst="rect">
                  <a:avLst/>
                </a:prstGeom>
                <a:noFill/>
              </p:spPr>
              <p:txBody>
                <a:bodyPr wrap="square" lIns="0" tIns="0" rIns="0" bIns="0" rtlCol="0">
                  <a:noAutofit/>
                </a:bodyPr>
                <a:lstStyle/>
                <a:p>
                  <a:pPr algn="l"/>
                  <a:r>
                    <a:rPr lang="en-US" sz="1400">
                      <a:solidFill>
                        <a:schemeClr val="tx1">
                          <a:lumMod val="85000"/>
                          <a:lumOff val="15000"/>
                        </a:schemeClr>
                      </a:solidFill>
                    </a:rPr>
                    <a:t>Network Switch</a:t>
                  </a:r>
                </a:p>
              </p:txBody>
            </p:sp>
          </p:grpSp>
        </p:grpSp>
        <p:grpSp>
          <p:nvGrpSpPr>
            <p:cNvPr id="2210" name="Group 2209">
              <a:extLst>
                <a:ext uri="{FF2B5EF4-FFF2-40B4-BE49-F238E27FC236}">
                  <a16:creationId xmlns:a16="http://schemas.microsoft.com/office/drawing/2014/main" id="{E8A2DA60-AF3C-0A43-CEF7-951016896C27}"/>
                </a:ext>
              </a:extLst>
            </p:cNvPr>
            <p:cNvGrpSpPr/>
            <p:nvPr/>
          </p:nvGrpSpPr>
          <p:grpSpPr>
            <a:xfrm>
              <a:off x="1190695" y="1576699"/>
              <a:ext cx="1684585" cy="4577750"/>
              <a:chOff x="1190695" y="1576699"/>
              <a:chExt cx="1684585" cy="4577750"/>
            </a:xfrm>
          </p:grpSpPr>
          <p:grpSp>
            <p:nvGrpSpPr>
              <p:cNvPr id="2127" name="Group 2126">
                <a:extLst>
                  <a:ext uri="{FF2B5EF4-FFF2-40B4-BE49-F238E27FC236}">
                    <a16:creationId xmlns:a16="http://schemas.microsoft.com/office/drawing/2014/main" id="{A47EE20C-2149-909D-01F8-82202FDD36F9}"/>
                  </a:ext>
                </a:extLst>
              </p:cNvPr>
              <p:cNvGrpSpPr/>
              <p:nvPr/>
            </p:nvGrpSpPr>
            <p:grpSpPr>
              <a:xfrm>
                <a:off x="1190695" y="1576699"/>
                <a:ext cx="1684585" cy="4577750"/>
                <a:chOff x="1190409" y="1481831"/>
                <a:chExt cx="1618639" cy="4673327"/>
              </a:xfrm>
            </p:grpSpPr>
            <p:pic>
              <p:nvPicPr>
                <p:cNvPr id="2111" name="Picture 2110">
                  <a:extLst>
                    <a:ext uri="{FF2B5EF4-FFF2-40B4-BE49-F238E27FC236}">
                      <a16:creationId xmlns:a16="http://schemas.microsoft.com/office/drawing/2014/main" id="{E39EAF9A-05D5-8FED-DC57-E59DF41AA1B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1797396"/>
                  <a:ext cx="813522" cy="733003"/>
                </a:xfrm>
                <a:prstGeom prst="rect">
                  <a:avLst/>
                </a:prstGeom>
              </p:spPr>
            </p:pic>
            <p:pic>
              <p:nvPicPr>
                <p:cNvPr id="2112" name="Picture 2111">
                  <a:extLst>
                    <a:ext uri="{FF2B5EF4-FFF2-40B4-BE49-F238E27FC236}">
                      <a16:creationId xmlns:a16="http://schemas.microsoft.com/office/drawing/2014/main" id="{0AC7EBBC-B413-BA4A-77A1-171C8EFED0D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2598655"/>
                  <a:ext cx="813522" cy="733003"/>
                </a:xfrm>
                <a:prstGeom prst="rect">
                  <a:avLst/>
                </a:prstGeom>
              </p:spPr>
            </p:pic>
            <p:pic>
              <p:nvPicPr>
                <p:cNvPr id="2113" name="Picture 2112">
                  <a:extLst>
                    <a:ext uri="{FF2B5EF4-FFF2-40B4-BE49-F238E27FC236}">
                      <a16:creationId xmlns:a16="http://schemas.microsoft.com/office/drawing/2014/main" id="{44E2EF5B-C53A-D818-E6CE-7BCC4493596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3408381"/>
                  <a:ext cx="813522" cy="733003"/>
                </a:xfrm>
                <a:prstGeom prst="rect">
                  <a:avLst/>
                </a:prstGeom>
              </p:spPr>
            </p:pic>
            <p:pic>
              <p:nvPicPr>
                <p:cNvPr id="2114" name="Picture 2113">
                  <a:extLst>
                    <a:ext uri="{FF2B5EF4-FFF2-40B4-BE49-F238E27FC236}">
                      <a16:creationId xmlns:a16="http://schemas.microsoft.com/office/drawing/2014/main" id="{01603097-0403-1B0C-3F77-8D69BFBAB44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4219667"/>
                  <a:ext cx="813522" cy="733003"/>
                </a:xfrm>
                <a:prstGeom prst="rect">
                  <a:avLst/>
                </a:prstGeom>
              </p:spPr>
            </p:pic>
            <p:pic>
              <p:nvPicPr>
                <p:cNvPr id="2115" name="Picture 2114">
                  <a:extLst>
                    <a:ext uri="{FF2B5EF4-FFF2-40B4-BE49-F238E27FC236}">
                      <a16:creationId xmlns:a16="http://schemas.microsoft.com/office/drawing/2014/main" id="{064BE6B4-DC4A-358F-4B1B-4E5A6945AEB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90409" y="5422155"/>
                  <a:ext cx="813522" cy="733003"/>
                </a:xfrm>
                <a:prstGeom prst="rect">
                  <a:avLst/>
                </a:prstGeom>
              </p:spPr>
            </p:pic>
            <p:sp>
              <p:nvSpPr>
                <p:cNvPr id="2124" name="TextBox 2123">
                  <a:extLst>
                    <a:ext uri="{FF2B5EF4-FFF2-40B4-BE49-F238E27FC236}">
                      <a16:creationId xmlns:a16="http://schemas.microsoft.com/office/drawing/2014/main" id="{2C669A0D-9D2B-69AD-80E1-4D6A439449CB}"/>
                    </a:ext>
                  </a:extLst>
                </p:cNvPr>
                <p:cNvSpPr txBox="1"/>
                <p:nvPr/>
              </p:nvSpPr>
              <p:spPr>
                <a:xfrm>
                  <a:off x="1190714" y="1481831"/>
                  <a:ext cx="1618334" cy="293201"/>
                </a:xfrm>
                <a:prstGeom prst="rect">
                  <a:avLst/>
                </a:prstGeom>
                <a:noFill/>
              </p:spPr>
              <p:txBody>
                <a:bodyPr wrap="square" lIns="0" tIns="0" rIns="0" bIns="0" rtlCol="0" anchor="t">
                  <a:noAutofit/>
                </a:bodyPr>
                <a:lstStyle/>
                <a:p>
                  <a:r>
                    <a:rPr lang="en-US" sz="1400" dirty="0">
                      <a:solidFill>
                        <a:schemeClr val="tx1">
                          <a:lumMod val="85000"/>
                          <a:lumOff val="15000"/>
                        </a:schemeClr>
                      </a:solidFill>
                      <a:latin typeface="Arial"/>
                      <a:cs typeface="Arial"/>
                    </a:rPr>
                    <a:t>DIFI Modems</a:t>
                  </a:r>
                  <a:endParaRPr lang="en-US" dirty="0">
                    <a:solidFill>
                      <a:schemeClr val="tx1">
                        <a:lumMod val="85000"/>
                        <a:lumOff val="15000"/>
                      </a:schemeClr>
                    </a:solidFill>
                  </a:endParaRPr>
                </a:p>
              </p:txBody>
            </p:sp>
          </p:grpSp>
          <p:cxnSp>
            <p:nvCxnSpPr>
              <p:cNvPr id="2205" name="Straight Connector 2204">
                <a:extLst>
                  <a:ext uri="{FF2B5EF4-FFF2-40B4-BE49-F238E27FC236}">
                    <a16:creationId xmlns:a16="http://schemas.microsoft.com/office/drawing/2014/main" id="{2A0E56BB-3760-DBBD-CDC2-E35BC60C6631}"/>
                  </a:ext>
                </a:extLst>
              </p:cNvPr>
              <p:cNvCxnSpPr>
                <a:cxnSpLocks/>
                <a:stCxn id="2114" idx="2"/>
                <a:endCxn id="2115" idx="0"/>
              </p:cNvCxnSpPr>
              <p:nvPr/>
            </p:nvCxnSpPr>
            <p:spPr>
              <a:xfrm>
                <a:off x="1614028" y="4976555"/>
                <a:ext cx="0" cy="459882"/>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2225" name="Group 2224">
            <a:extLst>
              <a:ext uri="{FF2B5EF4-FFF2-40B4-BE49-F238E27FC236}">
                <a16:creationId xmlns:a16="http://schemas.microsoft.com/office/drawing/2014/main" id="{79902EDA-24D7-E078-0ADE-D9BC37A772D9}"/>
              </a:ext>
            </a:extLst>
          </p:cNvPr>
          <p:cNvGrpSpPr/>
          <p:nvPr/>
        </p:nvGrpSpPr>
        <p:grpSpPr>
          <a:xfrm>
            <a:off x="924561" y="1252855"/>
            <a:ext cx="10019671" cy="5056505"/>
            <a:chOff x="924561" y="1252855"/>
            <a:chExt cx="10019671" cy="5056505"/>
          </a:xfrm>
        </p:grpSpPr>
        <p:grpSp>
          <p:nvGrpSpPr>
            <p:cNvPr id="2186" name="Group 2185">
              <a:extLst>
                <a:ext uri="{FF2B5EF4-FFF2-40B4-BE49-F238E27FC236}">
                  <a16:creationId xmlns:a16="http://schemas.microsoft.com/office/drawing/2014/main" id="{89DCECF6-0FB5-F287-C1BB-38DDA7838FB3}"/>
                </a:ext>
              </a:extLst>
            </p:cNvPr>
            <p:cNvGrpSpPr/>
            <p:nvPr/>
          </p:nvGrpSpPr>
          <p:grpSpPr>
            <a:xfrm>
              <a:off x="924561" y="1252855"/>
              <a:ext cx="10019671" cy="5056505"/>
              <a:chOff x="924561" y="1252855"/>
              <a:chExt cx="10019671" cy="5056505"/>
            </a:xfrm>
          </p:grpSpPr>
          <p:cxnSp>
            <p:nvCxnSpPr>
              <p:cNvPr id="2184" name="Connector: Elbow 2183">
                <a:extLst>
                  <a:ext uri="{FF2B5EF4-FFF2-40B4-BE49-F238E27FC236}">
                    <a16:creationId xmlns:a16="http://schemas.microsoft.com/office/drawing/2014/main" id="{F7A7CF9D-7217-53CF-6EEE-7CB8C7A472B9}"/>
                  </a:ext>
                </a:extLst>
              </p:cNvPr>
              <p:cNvCxnSpPr>
                <a:cxnSpLocks/>
              </p:cNvCxnSpPr>
              <p:nvPr/>
            </p:nvCxnSpPr>
            <p:spPr>
              <a:xfrm flipV="1">
                <a:off x="5000625" y="3965184"/>
                <a:ext cx="822960" cy="578241"/>
              </a:xfrm>
              <a:prstGeom prst="bentConnector3">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2" name="Straight Connector 2171">
                <a:extLst>
                  <a:ext uri="{FF2B5EF4-FFF2-40B4-BE49-F238E27FC236}">
                    <a16:creationId xmlns:a16="http://schemas.microsoft.com/office/drawing/2014/main" id="{AC790831-DD2A-5C9E-8269-903CFBE4A5F6}"/>
                  </a:ext>
                </a:extLst>
              </p:cNvPr>
              <p:cNvCxnSpPr>
                <a:cxnSpLocks/>
              </p:cNvCxnSpPr>
              <p:nvPr/>
            </p:nvCxnSpPr>
            <p:spPr>
              <a:xfrm>
                <a:off x="4933950" y="4801058"/>
                <a:ext cx="914400" cy="0"/>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7" name="Connector: Elbow 2166">
                <a:extLst>
                  <a:ext uri="{FF2B5EF4-FFF2-40B4-BE49-F238E27FC236}">
                    <a16:creationId xmlns:a16="http://schemas.microsoft.com/office/drawing/2014/main" id="{88FF784E-3A8E-7793-ADF0-30952E97ACB8}"/>
                  </a:ext>
                </a:extLst>
              </p:cNvPr>
              <p:cNvCxnSpPr/>
              <p:nvPr/>
            </p:nvCxnSpPr>
            <p:spPr>
              <a:xfrm>
                <a:off x="4676775" y="4878848"/>
                <a:ext cx="1114425" cy="900588"/>
              </a:xfrm>
              <a:prstGeom prst="bentConnector3">
                <a:avLst>
                  <a:gd name="adj1" fmla="val -427"/>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5" name="Straight Connector 2164">
                <a:extLst>
                  <a:ext uri="{FF2B5EF4-FFF2-40B4-BE49-F238E27FC236}">
                    <a16:creationId xmlns:a16="http://schemas.microsoft.com/office/drawing/2014/main" id="{2ABE79B2-B56B-78B2-051E-CCA3F6B1B789}"/>
                  </a:ext>
                </a:extLst>
              </p:cNvPr>
              <p:cNvCxnSpPr/>
              <p:nvPr/>
            </p:nvCxnSpPr>
            <p:spPr>
              <a:xfrm flipV="1">
                <a:off x="6532930" y="5779436"/>
                <a:ext cx="1630209" cy="4447"/>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3" name="Straight Connector 2162">
                <a:extLst>
                  <a:ext uri="{FF2B5EF4-FFF2-40B4-BE49-F238E27FC236}">
                    <a16:creationId xmlns:a16="http://schemas.microsoft.com/office/drawing/2014/main" id="{90FF3B3A-126B-2B09-F7FD-C35CAE150C41}"/>
                  </a:ext>
                </a:extLst>
              </p:cNvPr>
              <p:cNvCxnSpPr>
                <a:stCxn id="2154" idx="10"/>
              </p:cNvCxnSpPr>
              <p:nvPr/>
            </p:nvCxnSpPr>
            <p:spPr>
              <a:xfrm flipV="1">
                <a:off x="6561291" y="4026824"/>
                <a:ext cx="1630209" cy="4447"/>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4" name="Straight Connector 2163">
                <a:extLst>
                  <a:ext uri="{FF2B5EF4-FFF2-40B4-BE49-F238E27FC236}">
                    <a16:creationId xmlns:a16="http://schemas.microsoft.com/office/drawing/2014/main" id="{3C4FC634-3422-71FF-2B7B-0485D81A21AC}"/>
                  </a:ext>
                </a:extLst>
              </p:cNvPr>
              <p:cNvCxnSpPr/>
              <p:nvPr/>
            </p:nvCxnSpPr>
            <p:spPr>
              <a:xfrm flipV="1">
                <a:off x="6532930" y="4921076"/>
                <a:ext cx="1630209" cy="4447"/>
              </a:xfrm>
              <a:prstGeom prst="line">
                <a:avLst/>
              </a:prstGeom>
              <a:ln w="19050">
                <a:solidFill>
                  <a:schemeClr val="accent2">
                    <a:lumMod val="60000"/>
                    <a:lumOff val="4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EC27D36-60C4-45BC-DA3F-8DA704AB6F1A}"/>
                  </a:ext>
                </a:extLst>
              </p:cNvPr>
              <p:cNvSpPr/>
              <p:nvPr/>
            </p:nvSpPr>
            <p:spPr>
              <a:xfrm>
                <a:off x="924561" y="1252855"/>
                <a:ext cx="6393180" cy="5056505"/>
              </a:xfrm>
              <a:prstGeom prst="roundRect">
                <a:avLst/>
              </a:prstGeom>
              <a:noFill/>
              <a:ln w="25400">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grpSp>
            <p:nvGrpSpPr>
              <p:cNvPr id="2134" name="Group 2133">
                <a:extLst>
                  <a:ext uri="{FF2B5EF4-FFF2-40B4-BE49-F238E27FC236}">
                    <a16:creationId xmlns:a16="http://schemas.microsoft.com/office/drawing/2014/main" id="{4D9110F8-88E6-DC89-73F3-C568695B0540}"/>
                  </a:ext>
                </a:extLst>
              </p:cNvPr>
              <p:cNvGrpSpPr/>
              <p:nvPr/>
            </p:nvGrpSpPr>
            <p:grpSpPr>
              <a:xfrm>
                <a:off x="7581907" y="2464752"/>
                <a:ext cx="3362325" cy="3844608"/>
                <a:chOff x="7600957" y="1827202"/>
                <a:chExt cx="3362325" cy="3887597"/>
              </a:xfrm>
            </p:grpSpPr>
            <p:grpSp>
              <p:nvGrpSpPr>
                <p:cNvPr id="13" name="Group 12">
                  <a:extLst>
                    <a:ext uri="{FF2B5EF4-FFF2-40B4-BE49-F238E27FC236}">
                      <a16:creationId xmlns:a16="http://schemas.microsoft.com/office/drawing/2014/main" id="{BA4995CF-F58F-52CD-BF15-AAE6540BB89D}"/>
                    </a:ext>
                  </a:extLst>
                </p:cNvPr>
                <p:cNvGrpSpPr/>
                <p:nvPr/>
              </p:nvGrpSpPr>
              <p:grpSpPr>
                <a:xfrm>
                  <a:off x="7600957" y="1827202"/>
                  <a:ext cx="3362325" cy="3887597"/>
                  <a:chOff x="7534275" y="1772599"/>
                  <a:chExt cx="3362325" cy="3887597"/>
                </a:xfrm>
              </p:grpSpPr>
              <p:pic>
                <p:nvPicPr>
                  <p:cNvPr id="4" name="Picture 3" descr="A satellite dish with waves coming out of it&#10;&#10;AI-generated content may be incorrect.">
                    <a:extLst>
                      <a:ext uri="{FF2B5EF4-FFF2-40B4-BE49-F238E27FC236}">
                        <a16:creationId xmlns:a16="http://schemas.microsoft.com/office/drawing/2014/main" id="{C8ACDFA1-856B-FA02-AC3C-103B640D19CB}"/>
                      </a:ext>
                    </a:extLst>
                  </p:cNvPr>
                  <p:cNvPicPr>
                    <a:picLocks noChangeAspect="1"/>
                  </p:cNvPicPr>
                  <p:nvPr/>
                </p:nvPicPr>
                <p:blipFill>
                  <a:blip r:embed="rId5">
                    <a:duotone>
                      <a:schemeClr val="accent5">
                        <a:shade val="45000"/>
                        <a:satMod val="135000"/>
                      </a:schemeClr>
                      <a:prstClr val="white"/>
                    </a:duotone>
                  </a:blip>
                  <a:stretch>
                    <a:fillRect/>
                  </a:stretch>
                </p:blipFill>
                <p:spPr>
                  <a:xfrm>
                    <a:off x="9097763" y="2398181"/>
                    <a:ext cx="871537" cy="1047333"/>
                  </a:xfrm>
                  <a:prstGeom prst="rect">
                    <a:avLst/>
                  </a:prstGeom>
                  <a:noFill/>
                </p:spPr>
              </p:pic>
              <p:pic>
                <p:nvPicPr>
                  <p:cNvPr id="2" name="Picture 1" descr="A satellite dish with waves coming out of it&#10;&#10;AI-generated content may be incorrect.">
                    <a:extLst>
                      <a:ext uri="{FF2B5EF4-FFF2-40B4-BE49-F238E27FC236}">
                        <a16:creationId xmlns:a16="http://schemas.microsoft.com/office/drawing/2014/main" id="{727F37A2-F520-4D1C-28AC-C97EBEE5BFBC}"/>
                      </a:ext>
                    </a:extLst>
                  </p:cNvPr>
                  <p:cNvPicPr>
                    <a:picLocks noChangeAspect="1"/>
                  </p:cNvPicPr>
                  <p:nvPr/>
                </p:nvPicPr>
                <p:blipFill>
                  <a:blip r:embed="rId5">
                    <a:duotone>
                      <a:schemeClr val="accent5">
                        <a:shade val="45000"/>
                        <a:satMod val="135000"/>
                      </a:schemeClr>
                      <a:prstClr val="white"/>
                    </a:duotone>
                  </a:blip>
                  <a:stretch>
                    <a:fillRect/>
                  </a:stretch>
                </p:blipFill>
                <p:spPr>
                  <a:xfrm>
                    <a:off x="9087172" y="3447030"/>
                    <a:ext cx="871537" cy="1047333"/>
                  </a:xfrm>
                  <a:prstGeom prst="rect">
                    <a:avLst/>
                  </a:prstGeom>
                  <a:noFill/>
                </p:spPr>
              </p:pic>
              <p:pic>
                <p:nvPicPr>
                  <p:cNvPr id="3" name="Picture 2" descr="A satellite dish with waves coming out of it&#10;&#10;AI-generated content may be incorrect.">
                    <a:extLst>
                      <a:ext uri="{FF2B5EF4-FFF2-40B4-BE49-F238E27FC236}">
                        <a16:creationId xmlns:a16="http://schemas.microsoft.com/office/drawing/2014/main" id="{612901D2-DDC3-75E7-9418-450E1D77830A}"/>
                      </a:ext>
                    </a:extLst>
                  </p:cNvPr>
                  <p:cNvPicPr>
                    <a:picLocks noChangeAspect="1"/>
                  </p:cNvPicPr>
                  <p:nvPr/>
                </p:nvPicPr>
                <p:blipFill>
                  <a:blip r:embed="rId5">
                    <a:duotone>
                      <a:schemeClr val="accent5">
                        <a:shade val="45000"/>
                        <a:satMod val="135000"/>
                      </a:schemeClr>
                      <a:prstClr val="white"/>
                    </a:duotone>
                  </a:blip>
                  <a:stretch>
                    <a:fillRect/>
                  </a:stretch>
                </p:blipFill>
                <p:spPr>
                  <a:xfrm>
                    <a:off x="9059663" y="4417271"/>
                    <a:ext cx="871537" cy="1047333"/>
                  </a:xfrm>
                  <a:prstGeom prst="rect">
                    <a:avLst/>
                  </a:prstGeom>
                  <a:noFill/>
                </p:spPr>
              </p:pic>
              <p:sp>
                <p:nvSpPr>
                  <p:cNvPr id="7" name="Rectangle: Rounded Corners 6">
                    <a:extLst>
                      <a:ext uri="{FF2B5EF4-FFF2-40B4-BE49-F238E27FC236}">
                        <a16:creationId xmlns:a16="http://schemas.microsoft.com/office/drawing/2014/main" id="{74C79CB4-2C60-8BC1-9821-E07EE9DB948A}"/>
                      </a:ext>
                    </a:extLst>
                  </p:cNvPr>
                  <p:cNvSpPr/>
                  <p:nvPr/>
                </p:nvSpPr>
                <p:spPr>
                  <a:xfrm>
                    <a:off x="7534275" y="1772599"/>
                    <a:ext cx="3362325" cy="3887597"/>
                  </a:xfrm>
                  <a:prstGeom prst="roundRect">
                    <a:avLst/>
                  </a:prstGeom>
                  <a:noFill/>
                  <a:ln w="19050">
                    <a:solidFill>
                      <a:schemeClr val="accent4">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err="1"/>
                  </a:p>
                </p:txBody>
              </p:sp>
              <p:sp>
                <p:nvSpPr>
                  <p:cNvPr id="8" name="TextBox 7">
                    <a:extLst>
                      <a:ext uri="{FF2B5EF4-FFF2-40B4-BE49-F238E27FC236}">
                        <a16:creationId xmlns:a16="http://schemas.microsoft.com/office/drawing/2014/main" id="{9DA06E9A-F24B-BFCF-18BC-2D2601080EE9}"/>
                      </a:ext>
                    </a:extLst>
                  </p:cNvPr>
                  <p:cNvSpPr txBox="1"/>
                  <p:nvPr/>
                </p:nvSpPr>
                <p:spPr>
                  <a:xfrm>
                    <a:off x="8424182" y="1772601"/>
                    <a:ext cx="1608573" cy="293201"/>
                  </a:xfrm>
                  <a:prstGeom prst="rect">
                    <a:avLst/>
                  </a:prstGeom>
                  <a:noFill/>
                </p:spPr>
                <p:txBody>
                  <a:bodyPr wrap="square" lIns="0" tIns="0" rIns="0" bIns="0" rtlCol="0">
                    <a:noAutofit/>
                  </a:bodyPr>
                  <a:lstStyle/>
                  <a:p>
                    <a:pPr algn="l"/>
                    <a:r>
                      <a:rPr lang="en-US">
                        <a:solidFill>
                          <a:schemeClr val="tx1">
                            <a:lumMod val="85000"/>
                            <a:lumOff val="15000"/>
                          </a:schemeClr>
                        </a:solidFill>
                      </a:rPr>
                      <a:t>Hub Antennas</a:t>
                    </a:r>
                  </a:p>
                </p:txBody>
              </p:sp>
              <p:sp>
                <p:nvSpPr>
                  <p:cNvPr id="10" name="TextBox 9">
                    <a:extLst>
                      <a:ext uri="{FF2B5EF4-FFF2-40B4-BE49-F238E27FC236}">
                        <a16:creationId xmlns:a16="http://schemas.microsoft.com/office/drawing/2014/main" id="{AF2DDF13-B4AE-3A91-913F-3237429639DC}"/>
                      </a:ext>
                    </a:extLst>
                  </p:cNvPr>
                  <p:cNvSpPr txBox="1"/>
                  <p:nvPr/>
                </p:nvSpPr>
                <p:spPr>
                  <a:xfrm>
                    <a:off x="8049179" y="2263549"/>
                    <a:ext cx="1608573" cy="293201"/>
                  </a:xfrm>
                  <a:prstGeom prst="rect">
                    <a:avLst/>
                  </a:prstGeom>
                  <a:noFill/>
                </p:spPr>
                <p:txBody>
                  <a:bodyPr wrap="square" lIns="0" tIns="0" rIns="0" bIns="0" rtlCol="0">
                    <a:noAutofit/>
                  </a:bodyPr>
                  <a:lstStyle/>
                  <a:p>
                    <a:r>
                      <a:rPr lang="en-US" sz="1400">
                        <a:solidFill>
                          <a:schemeClr val="tx1">
                            <a:lumMod val="85000"/>
                            <a:lumOff val="15000"/>
                          </a:schemeClr>
                        </a:solidFill>
                      </a:rPr>
                      <a:t>Digital IF</a:t>
                    </a:r>
                  </a:p>
                  <a:p>
                    <a:r>
                      <a:rPr lang="en-US" sz="1400">
                        <a:solidFill>
                          <a:schemeClr val="tx1">
                            <a:lumMod val="85000"/>
                            <a:lumOff val="15000"/>
                          </a:schemeClr>
                        </a:solidFill>
                      </a:rPr>
                      <a:t>Converters</a:t>
                    </a:r>
                  </a:p>
                </p:txBody>
              </p:sp>
            </p:grpSp>
            <p:grpSp>
              <p:nvGrpSpPr>
                <p:cNvPr id="2133" name="Group 2132">
                  <a:extLst>
                    <a:ext uri="{FF2B5EF4-FFF2-40B4-BE49-F238E27FC236}">
                      <a16:creationId xmlns:a16="http://schemas.microsoft.com/office/drawing/2014/main" id="{88F23CFA-5756-5D39-F673-C34B4E304BB5}"/>
                    </a:ext>
                  </a:extLst>
                </p:cNvPr>
                <p:cNvGrpSpPr/>
                <p:nvPr/>
              </p:nvGrpSpPr>
              <p:grpSpPr>
                <a:xfrm>
                  <a:off x="8041776" y="2772564"/>
                  <a:ext cx="812813" cy="2854428"/>
                  <a:chOff x="8041776" y="2772564"/>
                  <a:chExt cx="812813" cy="2854428"/>
                </a:xfrm>
              </p:grpSpPr>
              <p:pic>
                <p:nvPicPr>
                  <p:cNvPr id="2130" name="Picture 2" descr="Analog Signal PNG Images, Analog Signal Clipart Free Download">
                    <a:extLst>
                      <a:ext uri="{FF2B5EF4-FFF2-40B4-BE49-F238E27FC236}">
                        <a16:creationId xmlns:a16="http://schemas.microsoft.com/office/drawing/2014/main" id="{E4AAEF3E-30ED-8AD6-0357-03DA54E6E0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1776" y="2772564"/>
                    <a:ext cx="812813" cy="845784"/>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2" descr="Analog Signal PNG Images, Analog Signal Clipart Free Download">
                    <a:extLst>
                      <a:ext uri="{FF2B5EF4-FFF2-40B4-BE49-F238E27FC236}">
                        <a16:creationId xmlns:a16="http://schemas.microsoft.com/office/drawing/2014/main" id="{C8DCED84-3DD9-3AB6-CCEC-F437880216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1776" y="3762094"/>
                    <a:ext cx="812813" cy="845784"/>
                  </a:xfrm>
                  <a:prstGeom prst="rect">
                    <a:avLst/>
                  </a:prstGeom>
                  <a:noFill/>
                  <a:extLst>
                    <a:ext uri="{909E8E84-426E-40DD-AFC4-6F175D3DCCD1}">
                      <a14:hiddenFill xmlns:a14="http://schemas.microsoft.com/office/drawing/2010/main">
                        <a:solidFill>
                          <a:srgbClr val="FFFFFF"/>
                        </a:solidFill>
                      </a14:hiddenFill>
                    </a:ext>
                  </a:extLst>
                </p:spPr>
              </p:pic>
              <p:pic>
                <p:nvPicPr>
                  <p:cNvPr id="2132" name="Picture 2" descr="Analog Signal PNG Images, Analog Signal Clipart Free Download">
                    <a:extLst>
                      <a:ext uri="{FF2B5EF4-FFF2-40B4-BE49-F238E27FC236}">
                        <a16:creationId xmlns:a16="http://schemas.microsoft.com/office/drawing/2014/main" id="{FC9DC781-1119-B03A-895C-CB32819EA3F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1776" y="4781208"/>
                    <a:ext cx="812813" cy="84578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37" name="Graphic 33">
                <a:extLst>
                  <a:ext uri="{FF2B5EF4-FFF2-40B4-BE49-F238E27FC236}">
                    <a16:creationId xmlns:a16="http://schemas.microsoft.com/office/drawing/2014/main" id="{4BE10943-75FA-23B3-AA4D-1DC00DC5FCDE}"/>
                  </a:ext>
                </a:extLst>
              </p:cNvPr>
              <p:cNvGrpSpPr/>
              <p:nvPr/>
            </p:nvGrpSpPr>
            <p:grpSpPr>
              <a:xfrm>
                <a:off x="5569568" y="4375949"/>
                <a:ext cx="1280657" cy="889039"/>
                <a:chOff x="846632" y="4114800"/>
                <a:chExt cx="1714500" cy="1714500"/>
              </a:xfrm>
              <a:solidFill>
                <a:schemeClr val="accent6">
                  <a:lumMod val="60000"/>
                  <a:lumOff val="40000"/>
                </a:schemeClr>
              </a:solidFill>
            </p:grpSpPr>
            <p:sp>
              <p:nvSpPr>
                <p:cNvPr id="2138" name="Freeform: Shape 2137">
                  <a:extLst>
                    <a:ext uri="{FF2B5EF4-FFF2-40B4-BE49-F238E27FC236}">
                      <a16:creationId xmlns:a16="http://schemas.microsoft.com/office/drawing/2014/main" id="{E5FF3F6F-658E-5676-72CA-5621E19C2365}"/>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39" name="Freeform: Shape 2138">
                  <a:extLst>
                    <a:ext uri="{FF2B5EF4-FFF2-40B4-BE49-F238E27FC236}">
                      <a16:creationId xmlns:a16="http://schemas.microsoft.com/office/drawing/2014/main" id="{5AA7A46E-ABA8-9FA8-B090-C7AA30EDB10F}"/>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 name="Freeform: Shape 2139">
                  <a:extLst>
                    <a:ext uri="{FF2B5EF4-FFF2-40B4-BE49-F238E27FC236}">
                      <a16:creationId xmlns:a16="http://schemas.microsoft.com/office/drawing/2014/main" id="{5203511C-7F94-3E4C-04A4-AFDE385B48BE}"/>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1" name="Freeform: Shape 2140">
                  <a:extLst>
                    <a:ext uri="{FF2B5EF4-FFF2-40B4-BE49-F238E27FC236}">
                      <a16:creationId xmlns:a16="http://schemas.microsoft.com/office/drawing/2014/main" id="{0A693CE7-87DB-26EE-F80D-BEB67F7170D6}"/>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152" name="Graphic 33">
                <a:extLst>
                  <a:ext uri="{FF2B5EF4-FFF2-40B4-BE49-F238E27FC236}">
                    <a16:creationId xmlns:a16="http://schemas.microsoft.com/office/drawing/2014/main" id="{D0E63AFC-7D12-5373-99F9-672435FFC0C6}"/>
                  </a:ext>
                </a:extLst>
              </p:cNvPr>
              <p:cNvGrpSpPr/>
              <p:nvPr/>
            </p:nvGrpSpPr>
            <p:grpSpPr>
              <a:xfrm>
                <a:off x="5557044" y="3523925"/>
                <a:ext cx="1280657" cy="889039"/>
                <a:chOff x="846632" y="4114800"/>
                <a:chExt cx="1714500" cy="1714500"/>
              </a:xfrm>
              <a:solidFill>
                <a:schemeClr val="accent6">
                  <a:lumMod val="60000"/>
                  <a:lumOff val="40000"/>
                </a:schemeClr>
              </a:solidFill>
            </p:grpSpPr>
            <p:sp>
              <p:nvSpPr>
                <p:cNvPr id="2153" name="Freeform: Shape 2152">
                  <a:extLst>
                    <a:ext uri="{FF2B5EF4-FFF2-40B4-BE49-F238E27FC236}">
                      <a16:creationId xmlns:a16="http://schemas.microsoft.com/office/drawing/2014/main" id="{8BAE8AE9-52F1-5818-3B01-27309B9FDF07}"/>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4" name="Freeform: Shape 2153">
                  <a:extLst>
                    <a:ext uri="{FF2B5EF4-FFF2-40B4-BE49-F238E27FC236}">
                      <a16:creationId xmlns:a16="http://schemas.microsoft.com/office/drawing/2014/main" id="{705EAEBB-38CE-E6DF-0C82-3EA3407E2D82}"/>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5" name="Freeform: Shape 2154">
                  <a:extLst>
                    <a:ext uri="{FF2B5EF4-FFF2-40B4-BE49-F238E27FC236}">
                      <a16:creationId xmlns:a16="http://schemas.microsoft.com/office/drawing/2014/main" id="{87CC6C96-222C-64D8-64BC-8D00C2241438}"/>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6" name="Freeform: Shape 2155">
                  <a:extLst>
                    <a:ext uri="{FF2B5EF4-FFF2-40B4-BE49-F238E27FC236}">
                      <a16:creationId xmlns:a16="http://schemas.microsoft.com/office/drawing/2014/main" id="{246D9AA1-E5D4-0049-7AE7-D698AA68D544}"/>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157" name="Graphic 33">
                <a:extLst>
                  <a:ext uri="{FF2B5EF4-FFF2-40B4-BE49-F238E27FC236}">
                    <a16:creationId xmlns:a16="http://schemas.microsoft.com/office/drawing/2014/main" id="{58175856-F82A-920C-6491-68F06388BD58}"/>
                  </a:ext>
                </a:extLst>
              </p:cNvPr>
              <p:cNvGrpSpPr/>
              <p:nvPr/>
            </p:nvGrpSpPr>
            <p:grpSpPr>
              <a:xfrm>
                <a:off x="5572567" y="5269491"/>
                <a:ext cx="1280657" cy="889039"/>
                <a:chOff x="846632" y="4114800"/>
                <a:chExt cx="1714500" cy="1714500"/>
              </a:xfrm>
              <a:solidFill>
                <a:schemeClr val="accent6">
                  <a:lumMod val="60000"/>
                  <a:lumOff val="40000"/>
                </a:schemeClr>
              </a:solidFill>
            </p:grpSpPr>
            <p:sp>
              <p:nvSpPr>
                <p:cNvPr id="2158" name="Freeform: Shape 2157">
                  <a:extLst>
                    <a:ext uri="{FF2B5EF4-FFF2-40B4-BE49-F238E27FC236}">
                      <a16:creationId xmlns:a16="http://schemas.microsoft.com/office/drawing/2014/main" id="{DC73FA56-EA78-8468-0DE6-4600959860B1}"/>
                    </a:ext>
                  </a:extLst>
                </p:cNvPr>
                <p:cNvSpPr/>
                <p:nvPr/>
              </p:nvSpPr>
              <p:spPr>
                <a:xfrm>
                  <a:off x="1177816" y="4965763"/>
                  <a:ext cx="1019175" cy="419100"/>
                </a:xfrm>
                <a:custGeom>
                  <a:avLst/>
                  <a:gdLst>
                    <a:gd name="connsiteX0" fmla="*/ 961358 w 1019175"/>
                    <a:gd name="connsiteY0" fmla="*/ 413861 h 419100"/>
                    <a:gd name="connsiteX1" fmla="*/ 59341 w 1019175"/>
                    <a:gd name="connsiteY1" fmla="*/ 413861 h 419100"/>
                    <a:gd name="connsiteX2" fmla="*/ 7144 w 1019175"/>
                    <a:gd name="connsiteY2" fmla="*/ 361664 h 419100"/>
                    <a:gd name="connsiteX3" fmla="*/ 7144 w 1019175"/>
                    <a:gd name="connsiteY3" fmla="*/ 59341 h 419100"/>
                    <a:gd name="connsiteX4" fmla="*/ 59341 w 1019175"/>
                    <a:gd name="connsiteY4" fmla="*/ 7144 h 419100"/>
                    <a:gd name="connsiteX5" fmla="*/ 961358 w 1019175"/>
                    <a:gd name="connsiteY5" fmla="*/ 7144 h 419100"/>
                    <a:gd name="connsiteX6" fmla="*/ 1013555 w 1019175"/>
                    <a:gd name="connsiteY6" fmla="*/ 59341 h 419100"/>
                    <a:gd name="connsiteX7" fmla="*/ 1013555 w 1019175"/>
                    <a:gd name="connsiteY7" fmla="*/ 361664 h 419100"/>
                    <a:gd name="connsiteX8" fmla="*/ 961358 w 1019175"/>
                    <a:gd name="connsiteY8" fmla="*/ 413861 h 419100"/>
                    <a:gd name="connsiteX9" fmla="*/ 59341 w 1019175"/>
                    <a:gd name="connsiteY9" fmla="*/ 53245 h 419100"/>
                    <a:gd name="connsiteX10" fmla="*/ 53245 w 1019175"/>
                    <a:gd name="connsiteY10" fmla="*/ 59341 h 419100"/>
                    <a:gd name="connsiteX11" fmla="*/ 53245 w 1019175"/>
                    <a:gd name="connsiteY11" fmla="*/ 361664 h 419100"/>
                    <a:gd name="connsiteX12" fmla="*/ 58846 w 1019175"/>
                    <a:gd name="connsiteY12" fmla="*/ 368218 h 419100"/>
                    <a:gd name="connsiteX13" fmla="*/ 59341 w 1019175"/>
                    <a:gd name="connsiteY13" fmla="*/ 368237 h 419100"/>
                    <a:gd name="connsiteX14" fmla="*/ 961358 w 1019175"/>
                    <a:gd name="connsiteY14" fmla="*/ 368237 h 419100"/>
                    <a:gd name="connsiteX15" fmla="*/ 967454 w 1019175"/>
                    <a:gd name="connsiteY15" fmla="*/ 362141 h 419100"/>
                    <a:gd name="connsiteX16" fmla="*/ 967454 w 1019175"/>
                    <a:gd name="connsiteY16" fmla="*/ 59341 h 419100"/>
                    <a:gd name="connsiteX17" fmla="*/ 961358 w 1019175"/>
                    <a:gd name="connsiteY17" fmla="*/ 5324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175" h="419100">
                      <a:moveTo>
                        <a:pt x="961358" y="413861"/>
                      </a:moveTo>
                      <a:lnTo>
                        <a:pt x="59341" y="413861"/>
                      </a:lnTo>
                      <a:cubicBezTo>
                        <a:pt x="30535" y="413809"/>
                        <a:pt x="7196" y="390470"/>
                        <a:pt x="7144" y="361664"/>
                      </a:cubicBezTo>
                      <a:lnTo>
                        <a:pt x="7144" y="59341"/>
                      </a:lnTo>
                      <a:cubicBezTo>
                        <a:pt x="7196" y="30535"/>
                        <a:pt x="30535" y="7196"/>
                        <a:pt x="59341" y="7144"/>
                      </a:cubicBezTo>
                      <a:lnTo>
                        <a:pt x="961358" y="7144"/>
                      </a:lnTo>
                      <a:cubicBezTo>
                        <a:pt x="990164" y="7196"/>
                        <a:pt x="1013503" y="30535"/>
                        <a:pt x="1013555" y="59341"/>
                      </a:cubicBezTo>
                      <a:lnTo>
                        <a:pt x="1013555" y="361664"/>
                      </a:lnTo>
                      <a:cubicBezTo>
                        <a:pt x="1013503" y="390470"/>
                        <a:pt x="990164" y="413809"/>
                        <a:pt x="961358" y="413861"/>
                      </a:cubicBezTo>
                      <a:close/>
                      <a:moveTo>
                        <a:pt x="59341" y="53245"/>
                      </a:moveTo>
                      <a:cubicBezTo>
                        <a:pt x="55974" y="53245"/>
                        <a:pt x="53245" y="55974"/>
                        <a:pt x="53245" y="59341"/>
                      </a:cubicBezTo>
                      <a:lnTo>
                        <a:pt x="53245" y="361664"/>
                      </a:lnTo>
                      <a:cubicBezTo>
                        <a:pt x="52982" y="365021"/>
                        <a:pt x="55489" y="367955"/>
                        <a:pt x="58846" y="368218"/>
                      </a:cubicBezTo>
                      <a:cubicBezTo>
                        <a:pt x="59010" y="368231"/>
                        <a:pt x="59176" y="368237"/>
                        <a:pt x="59341" y="368237"/>
                      </a:cubicBezTo>
                      <a:lnTo>
                        <a:pt x="961358" y="368237"/>
                      </a:lnTo>
                      <a:cubicBezTo>
                        <a:pt x="964725" y="368237"/>
                        <a:pt x="967454" y="365507"/>
                        <a:pt x="967454" y="362141"/>
                      </a:cubicBezTo>
                      <a:lnTo>
                        <a:pt x="967454" y="59341"/>
                      </a:lnTo>
                      <a:cubicBezTo>
                        <a:pt x="967454" y="55974"/>
                        <a:pt x="964725" y="53245"/>
                        <a:pt x="961358" y="5324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9" name="Freeform: Shape 2158">
                  <a:extLst>
                    <a:ext uri="{FF2B5EF4-FFF2-40B4-BE49-F238E27FC236}">
                      <a16:creationId xmlns:a16="http://schemas.microsoft.com/office/drawing/2014/main" id="{F18DF051-CC2D-CF31-9580-55D42C724C81}"/>
                    </a:ext>
                  </a:extLst>
                </p:cNvPr>
                <p:cNvSpPr/>
                <p:nvPr/>
              </p:nvSpPr>
              <p:spPr>
                <a:xfrm>
                  <a:off x="1177530" y="4574346"/>
                  <a:ext cx="1019175" cy="523875"/>
                </a:xfrm>
                <a:custGeom>
                  <a:avLst/>
                  <a:gdLst>
                    <a:gd name="connsiteX0" fmla="*/ 53245 w 1019175"/>
                    <a:gd name="connsiteY0" fmla="*/ 518957 h 523875"/>
                    <a:gd name="connsiteX1" fmla="*/ 7144 w 1019175"/>
                    <a:gd name="connsiteY1" fmla="*/ 518957 h 523875"/>
                    <a:gd name="connsiteX2" fmla="*/ 7144 w 1019175"/>
                    <a:gd name="connsiteY2" fmla="*/ 367510 h 523875"/>
                    <a:gd name="connsiteX3" fmla="*/ 8954 w 1019175"/>
                    <a:gd name="connsiteY3" fmla="*/ 350079 h 523875"/>
                    <a:gd name="connsiteX4" fmla="*/ 71247 w 1019175"/>
                    <a:gd name="connsiteY4" fmla="*/ 68520 h 523875"/>
                    <a:gd name="connsiteX5" fmla="*/ 152019 w 1019175"/>
                    <a:gd name="connsiteY5" fmla="*/ 7179 h 523875"/>
                    <a:gd name="connsiteX6" fmla="*/ 862870 w 1019175"/>
                    <a:gd name="connsiteY6" fmla="*/ 7179 h 523875"/>
                    <a:gd name="connsiteX7" fmla="*/ 940784 w 1019175"/>
                    <a:gd name="connsiteY7" fmla="*/ 66996 h 523875"/>
                    <a:gd name="connsiteX8" fmla="*/ 1012127 w 1019175"/>
                    <a:gd name="connsiteY8" fmla="*/ 365223 h 523875"/>
                    <a:gd name="connsiteX9" fmla="*/ 1013555 w 1019175"/>
                    <a:gd name="connsiteY9" fmla="*/ 377511 h 523875"/>
                    <a:gd name="connsiteX10" fmla="*/ 1013555 w 1019175"/>
                    <a:gd name="connsiteY10" fmla="*/ 518862 h 523875"/>
                    <a:gd name="connsiteX11" fmla="*/ 967454 w 1019175"/>
                    <a:gd name="connsiteY11" fmla="*/ 518862 h 523875"/>
                    <a:gd name="connsiteX12" fmla="*/ 967454 w 1019175"/>
                    <a:gd name="connsiteY12" fmla="*/ 375987 h 523875"/>
                    <a:gd name="connsiteX13" fmla="*/ 896493 w 1019175"/>
                    <a:gd name="connsiteY13" fmla="*/ 78426 h 523875"/>
                    <a:gd name="connsiteX14" fmla="*/ 862775 w 1019175"/>
                    <a:gd name="connsiteY14" fmla="*/ 53280 h 523875"/>
                    <a:gd name="connsiteX15" fmla="*/ 151448 w 1019175"/>
                    <a:gd name="connsiteY15" fmla="*/ 53280 h 523875"/>
                    <a:gd name="connsiteX16" fmla="*/ 116110 w 1019175"/>
                    <a:gd name="connsiteY16" fmla="*/ 79569 h 523875"/>
                    <a:gd name="connsiteX17" fmla="*/ 54007 w 1019175"/>
                    <a:gd name="connsiteY17" fmla="*/ 360270 h 523875"/>
                    <a:gd name="connsiteX18" fmla="*/ 53245 w 1019175"/>
                    <a:gd name="connsiteY18" fmla="*/ 36760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9175" h="523875">
                      <a:moveTo>
                        <a:pt x="53245" y="518957"/>
                      </a:moveTo>
                      <a:lnTo>
                        <a:pt x="7144" y="518957"/>
                      </a:lnTo>
                      <a:lnTo>
                        <a:pt x="7144" y="367510"/>
                      </a:lnTo>
                      <a:cubicBezTo>
                        <a:pt x="7139" y="361652"/>
                        <a:pt x="7746" y="355810"/>
                        <a:pt x="8954" y="350079"/>
                      </a:cubicBezTo>
                      <a:lnTo>
                        <a:pt x="71247" y="68520"/>
                      </a:lnTo>
                      <a:cubicBezTo>
                        <a:pt x="80378" y="31610"/>
                        <a:pt x="114013" y="6066"/>
                        <a:pt x="152019" y="7179"/>
                      </a:cubicBezTo>
                      <a:lnTo>
                        <a:pt x="862870" y="7179"/>
                      </a:lnTo>
                      <a:cubicBezTo>
                        <a:pt x="899352" y="7286"/>
                        <a:pt x="931256" y="31780"/>
                        <a:pt x="940784" y="66996"/>
                      </a:cubicBezTo>
                      <a:lnTo>
                        <a:pt x="1012127" y="365223"/>
                      </a:lnTo>
                      <a:cubicBezTo>
                        <a:pt x="1013180" y="369231"/>
                        <a:pt x="1013661" y="373368"/>
                        <a:pt x="1013555" y="377511"/>
                      </a:cubicBezTo>
                      <a:lnTo>
                        <a:pt x="1013555" y="518862"/>
                      </a:lnTo>
                      <a:lnTo>
                        <a:pt x="967454" y="518862"/>
                      </a:lnTo>
                      <a:lnTo>
                        <a:pt x="967454" y="375987"/>
                      </a:lnTo>
                      <a:lnTo>
                        <a:pt x="896493" y="78426"/>
                      </a:lnTo>
                      <a:cubicBezTo>
                        <a:pt x="892118" y="63463"/>
                        <a:pt x="878364" y="53205"/>
                        <a:pt x="862775" y="53280"/>
                      </a:cubicBezTo>
                      <a:lnTo>
                        <a:pt x="151448" y="53280"/>
                      </a:lnTo>
                      <a:cubicBezTo>
                        <a:pt x="134912" y="52512"/>
                        <a:pt x="120128" y="63510"/>
                        <a:pt x="116110" y="79569"/>
                      </a:cubicBezTo>
                      <a:lnTo>
                        <a:pt x="54007" y="360270"/>
                      </a:lnTo>
                      <a:cubicBezTo>
                        <a:pt x="53513" y="362684"/>
                        <a:pt x="53257" y="365141"/>
                        <a:pt x="53245" y="367605"/>
                      </a:cubicBez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60" name="Freeform: Shape 2159">
                  <a:extLst>
                    <a:ext uri="{FF2B5EF4-FFF2-40B4-BE49-F238E27FC236}">
                      <a16:creationId xmlns:a16="http://schemas.microsoft.com/office/drawing/2014/main" id="{0F95E4BF-7C89-8A1C-D60C-AEB98BAAEFF5}"/>
                    </a:ext>
                  </a:extLst>
                </p:cNvPr>
                <p:cNvSpPr/>
                <p:nvPr/>
              </p:nvSpPr>
              <p:spPr>
                <a:xfrm>
                  <a:off x="1315262" y="5146072"/>
                  <a:ext cx="438150" cy="57150"/>
                </a:xfrm>
                <a:custGeom>
                  <a:avLst/>
                  <a:gdLst>
                    <a:gd name="connsiteX0" fmla="*/ 7144 w 438150"/>
                    <a:gd name="connsiteY0" fmla="*/ 7144 h 57150"/>
                    <a:gd name="connsiteX1" fmla="*/ 437674 w 438150"/>
                    <a:gd name="connsiteY1" fmla="*/ 7144 h 57150"/>
                    <a:gd name="connsiteX2" fmla="*/ 437674 w 438150"/>
                    <a:gd name="connsiteY2" fmla="*/ 53245 h 57150"/>
                    <a:gd name="connsiteX3" fmla="*/ 7144 w 438150"/>
                    <a:gd name="connsiteY3" fmla="*/ 53245 h 57150"/>
                  </a:gdLst>
                  <a:ahLst/>
                  <a:cxnLst>
                    <a:cxn ang="0">
                      <a:pos x="connsiteX0" y="connsiteY0"/>
                    </a:cxn>
                    <a:cxn ang="0">
                      <a:pos x="connsiteX1" y="connsiteY1"/>
                    </a:cxn>
                    <a:cxn ang="0">
                      <a:pos x="connsiteX2" y="connsiteY2"/>
                    </a:cxn>
                    <a:cxn ang="0">
                      <a:pos x="connsiteX3" y="connsiteY3"/>
                    </a:cxn>
                  </a:cxnLst>
                  <a:rect l="l" t="t" r="r" b="b"/>
                  <a:pathLst>
                    <a:path w="438150" h="57150">
                      <a:moveTo>
                        <a:pt x="7144" y="7144"/>
                      </a:moveTo>
                      <a:lnTo>
                        <a:pt x="437674" y="7144"/>
                      </a:lnTo>
                      <a:lnTo>
                        <a:pt x="437674" y="53245"/>
                      </a:lnTo>
                      <a:lnTo>
                        <a:pt x="7144" y="53245"/>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61" name="Freeform: Shape 2160">
                  <a:extLst>
                    <a:ext uri="{FF2B5EF4-FFF2-40B4-BE49-F238E27FC236}">
                      <a16:creationId xmlns:a16="http://schemas.microsoft.com/office/drawing/2014/main" id="{0D096E67-632C-3DFA-7284-7E2003FA5DE1}"/>
                    </a:ext>
                  </a:extLst>
                </p:cNvPr>
                <p:cNvSpPr/>
                <p:nvPr/>
              </p:nvSpPr>
              <p:spPr>
                <a:xfrm>
                  <a:off x="1848376" y="5084635"/>
                  <a:ext cx="190500" cy="180975"/>
                </a:xfrm>
                <a:custGeom>
                  <a:avLst/>
                  <a:gdLst>
                    <a:gd name="connsiteX0" fmla="*/ 148495 w 190500"/>
                    <a:gd name="connsiteY0" fmla="*/ 176022 h 180975"/>
                    <a:gd name="connsiteX1" fmla="*/ 42767 w 190500"/>
                    <a:gd name="connsiteY1" fmla="*/ 176022 h 180975"/>
                    <a:gd name="connsiteX2" fmla="*/ 7144 w 190500"/>
                    <a:gd name="connsiteY2" fmla="*/ 140399 h 180975"/>
                    <a:gd name="connsiteX3" fmla="*/ 7144 w 190500"/>
                    <a:gd name="connsiteY3" fmla="*/ 42767 h 180975"/>
                    <a:gd name="connsiteX4" fmla="*/ 42767 w 190500"/>
                    <a:gd name="connsiteY4" fmla="*/ 7144 h 180975"/>
                    <a:gd name="connsiteX5" fmla="*/ 148495 w 190500"/>
                    <a:gd name="connsiteY5" fmla="*/ 7144 h 180975"/>
                    <a:gd name="connsiteX6" fmla="*/ 184118 w 190500"/>
                    <a:gd name="connsiteY6" fmla="*/ 42767 h 180975"/>
                    <a:gd name="connsiteX7" fmla="*/ 184118 w 190500"/>
                    <a:gd name="connsiteY7" fmla="*/ 140398 h 180975"/>
                    <a:gd name="connsiteX8" fmla="*/ 148495 w 190500"/>
                    <a:gd name="connsiteY8" fmla="*/ 176022 h 180975"/>
                    <a:gd name="connsiteX9" fmla="*/ 53245 w 190500"/>
                    <a:gd name="connsiteY9" fmla="*/ 129921 h 180975"/>
                    <a:gd name="connsiteX10" fmla="*/ 138017 w 190500"/>
                    <a:gd name="connsiteY10" fmla="*/ 129921 h 180975"/>
                    <a:gd name="connsiteX11" fmla="*/ 138017 w 190500"/>
                    <a:gd name="connsiteY11" fmla="*/ 53721 h 180975"/>
                    <a:gd name="connsiteX12" fmla="*/ 53245 w 190500"/>
                    <a:gd name="connsiteY12" fmla="*/ 537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80975">
                      <a:moveTo>
                        <a:pt x="148495" y="176022"/>
                      </a:moveTo>
                      <a:lnTo>
                        <a:pt x="42767" y="176022"/>
                      </a:lnTo>
                      <a:cubicBezTo>
                        <a:pt x="23115" y="175970"/>
                        <a:pt x="7196" y="160051"/>
                        <a:pt x="7144" y="140399"/>
                      </a:cubicBezTo>
                      <a:lnTo>
                        <a:pt x="7144" y="42767"/>
                      </a:lnTo>
                      <a:cubicBezTo>
                        <a:pt x="7196" y="23115"/>
                        <a:pt x="23115" y="7196"/>
                        <a:pt x="42767" y="7144"/>
                      </a:cubicBezTo>
                      <a:lnTo>
                        <a:pt x="148495" y="7144"/>
                      </a:lnTo>
                      <a:cubicBezTo>
                        <a:pt x="168147" y="7196"/>
                        <a:pt x="184066" y="23115"/>
                        <a:pt x="184118" y="42767"/>
                      </a:cubicBezTo>
                      <a:lnTo>
                        <a:pt x="184118" y="140398"/>
                      </a:lnTo>
                      <a:cubicBezTo>
                        <a:pt x="184066" y="160051"/>
                        <a:pt x="168147" y="175970"/>
                        <a:pt x="148495" y="176022"/>
                      </a:cubicBezTo>
                      <a:close/>
                      <a:moveTo>
                        <a:pt x="53245" y="129921"/>
                      </a:moveTo>
                      <a:lnTo>
                        <a:pt x="138017" y="129921"/>
                      </a:lnTo>
                      <a:lnTo>
                        <a:pt x="138017" y="53721"/>
                      </a:lnTo>
                      <a:lnTo>
                        <a:pt x="53245" y="53721"/>
                      </a:lnTo>
                      <a:close/>
                    </a:path>
                  </a:pathLst>
                </a:custGeom>
                <a:grpFill/>
                <a:ln w="9525"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cxnSp>
          <p:nvCxnSpPr>
            <p:cNvPr id="2221" name="Straight Connector 2220">
              <a:extLst>
                <a:ext uri="{FF2B5EF4-FFF2-40B4-BE49-F238E27FC236}">
                  <a16:creationId xmlns:a16="http://schemas.microsoft.com/office/drawing/2014/main" id="{CF99F918-B60A-28FB-41E1-2A7FCDF5D447}"/>
                </a:ext>
              </a:extLst>
            </p:cNvPr>
            <p:cNvCxnSpPr>
              <a:cxnSpLocks/>
            </p:cNvCxnSpPr>
            <p:nvPr/>
          </p:nvCxnSpPr>
          <p:spPr>
            <a:xfrm flipH="1">
              <a:off x="8750805" y="3781107"/>
              <a:ext cx="541530" cy="0"/>
            </a:xfrm>
            <a:prstGeom prst="line">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grpSp>
      <p:grpSp>
        <p:nvGrpSpPr>
          <p:cNvPr id="2230" name="Group 2229">
            <a:extLst>
              <a:ext uri="{FF2B5EF4-FFF2-40B4-BE49-F238E27FC236}">
                <a16:creationId xmlns:a16="http://schemas.microsoft.com/office/drawing/2014/main" id="{E2AC24CA-811B-008A-4D1A-9CDD3460A055}"/>
              </a:ext>
            </a:extLst>
          </p:cNvPr>
          <p:cNvGrpSpPr/>
          <p:nvPr/>
        </p:nvGrpSpPr>
        <p:grpSpPr>
          <a:xfrm>
            <a:off x="2781951" y="6500356"/>
            <a:ext cx="3444535" cy="199565"/>
            <a:chOff x="2781951" y="6500356"/>
            <a:chExt cx="3444535" cy="199565"/>
          </a:xfrm>
        </p:grpSpPr>
        <p:cxnSp>
          <p:nvCxnSpPr>
            <p:cNvPr id="2228" name="Straight Connector 2227">
              <a:extLst>
                <a:ext uri="{FF2B5EF4-FFF2-40B4-BE49-F238E27FC236}">
                  <a16:creationId xmlns:a16="http://schemas.microsoft.com/office/drawing/2014/main" id="{2A77D372-E4CD-C855-9121-F0F34755A382}"/>
                </a:ext>
              </a:extLst>
            </p:cNvPr>
            <p:cNvCxnSpPr/>
            <p:nvPr/>
          </p:nvCxnSpPr>
          <p:spPr>
            <a:xfrm>
              <a:off x="2781951" y="6617624"/>
              <a:ext cx="466725" cy="0"/>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29" name="TextBox 2228">
              <a:extLst>
                <a:ext uri="{FF2B5EF4-FFF2-40B4-BE49-F238E27FC236}">
                  <a16:creationId xmlns:a16="http://schemas.microsoft.com/office/drawing/2014/main" id="{1BB4BB2F-9334-38A0-4D5B-489EDB34E7AD}"/>
                </a:ext>
              </a:extLst>
            </p:cNvPr>
            <p:cNvSpPr txBox="1"/>
            <p:nvPr/>
          </p:nvSpPr>
          <p:spPr>
            <a:xfrm>
              <a:off x="3355784" y="6500356"/>
              <a:ext cx="2870702" cy="199565"/>
            </a:xfrm>
            <a:prstGeom prst="rect">
              <a:avLst/>
            </a:prstGeom>
            <a:noFill/>
          </p:spPr>
          <p:txBody>
            <a:bodyPr wrap="square" lIns="0" tIns="0" rIns="0" bIns="0" rtlCol="0">
              <a:noAutofit/>
            </a:bodyPr>
            <a:lstStyle/>
            <a:p>
              <a:pPr algn="l"/>
              <a:r>
                <a:rPr lang="en-US" sz="1400">
                  <a:solidFill>
                    <a:schemeClr val="tx1">
                      <a:lumMod val="85000"/>
                      <a:lumOff val="15000"/>
                    </a:schemeClr>
                  </a:solidFill>
                </a:rPr>
                <a:t>Coax (RF)</a:t>
              </a:r>
            </a:p>
          </p:txBody>
        </p:sp>
      </p:grpSp>
      <p:grpSp>
        <p:nvGrpSpPr>
          <p:cNvPr id="2231" name="Group 2230">
            <a:extLst>
              <a:ext uri="{FF2B5EF4-FFF2-40B4-BE49-F238E27FC236}">
                <a16:creationId xmlns:a16="http://schemas.microsoft.com/office/drawing/2014/main" id="{11729FD1-AAB9-9782-BDB7-97F6EB5F3166}"/>
              </a:ext>
            </a:extLst>
          </p:cNvPr>
          <p:cNvGrpSpPr/>
          <p:nvPr/>
        </p:nvGrpSpPr>
        <p:grpSpPr>
          <a:xfrm>
            <a:off x="4791135" y="6504509"/>
            <a:ext cx="3444535" cy="199565"/>
            <a:chOff x="2781951" y="6500356"/>
            <a:chExt cx="3444535" cy="199565"/>
          </a:xfrm>
        </p:grpSpPr>
        <p:cxnSp>
          <p:nvCxnSpPr>
            <p:cNvPr id="2232" name="Straight Connector 2231">
              <a:extLst>
                <a:ext uri="{FF2B5EF4-FFF2-40B4-BE49-F238E27FC236}">
                  <a16:creationId xmlns:a16="http://schemas.microsoft.com/office/drawing/2014/main" id="{0E864E6C-6A0E-FA6C-BF0A-AA7C658DDB21}"/>
                </a:ext>
              </a:extLst>
            </p:cNvPr>
            <p:cNvCxnSpPr/>
            <p:nvPr/>
          </p:nvCxnSpPr>
          <p:spPr>
            <a:xfrm>
              <a:off x="2781951" y="6617624"/>
              <a:ext cx="466725"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33" name="TextBox 2232">
              <a:extLst>
                <a:ext uri="{FF2B5EF4-FFF2-40B4-BE49-F238E27FC236}">
                  <a16:creationId xmlns:a16="http://schemas.microsoft.com/office/drawing/2014/main" id="{FC60BCC4-421E-7758-2528-C5105CF9D811}"/>
                </a:ext>
              </a:extLst>
            </p:cNvPr>
            <p:cNvSpPr txBox="1"/>
            <p:nvPr/>
          </p:nvSpPr>
          <p:spPr>
            <a:xfrm>
              <a:off x="3355784" y="6500356"/>
              <a:ext cx="2870702" cy="199565"/>
            </a:xfrm>
            <a:prstGeom prst="rect">
              <a:avLst/>
            </a:prstGeom>
            <a:noFill/>
          </p:spPr>
          <p:txBody>
            <a:bodyPr wrap="square" lIns="0" tIns="0" rIns="0" bIns="0" rtlCol="0">
              <a:noAutofit/>
            </a:bodyPr>
            <a:lstStyle/>
            <a:p>
              <a:pPr algn="l"/>
              <a:r>
                <a:rPr lang="en-US" sz="1400">
                  <a:solidFill>
                    <a:schemeClr val="tx1">
                      <a:lumMod val="85000"/>
                      <a:lumOff val="15000"/>
                    </a:schemeClr>
                  </a:solidFill>
                </a:rPr>
                <a:t>Fiber</a:t>
              </a:r>
            </a:p>
          </p:txBody>
        </p:sp>
      </p:grpSp>
      <p:cxnSp>
        <p:nvCxnSpPr>
          <p:cNvPr id="2109" name="Straight Connector 2108">
            <a:extLst>
              <a:ext uri="{FF2B5EF4-FFF2-40B4-BE49-F238E27FC236}">
                <a16:creationId xmlns:a16="http://schemas.microsoft.com/office/drawing/2014/main" id="{F2C47463-B83F-9ECA-A028-BB017D1100BB}"/>
              </a:ext>
            </a:extLst>
          </p:cNvPr>
          <p:cNvCxnSpPr>
            <a:cxnSpLocks/>
          </p:cNvCxnSpPr>
          <p:nvPr/>
        </p:nvCxnSpPr>
        <p:spPr>
          <a:xfrm flipH="1">
            <a:off x="8729470" y="5839095"/>
            <a:ext cx="541530" cy="0"/>
          </a:xfrm>
          <a:prstGeom prst="line">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2110" name="Straight Connector 2109">
            <a:extLst>
              <a:ext uri="{FF2B5EF4-FFF2-40B4-BE49-F238E27FC236}">
                <a16:creationId xmlns:a16="http://schemas.microsoft.com/office/drawing/2014/main" id="{2011D25E-0339-6703-3E58-65B5FE1C935E}"/>
              </a:ext>
            </a:extLst>
          </p:cNvPr>
          <p:cNvCxnSpPr>
            <a:cxnSpLocks/>
          </p:cNvCxnSpPr>
          <p:nvPr/>
        </p:nvCxnSpPr>
        <p:spPr>
          <a:xfrm flipH="1">
            <a:off x="8750805" y="4831541"/>
            <a:ext cx="541530" cy="1"/>
          </a:xfrm>
          <a:prstGeom prst="line">
            <a:avLst/>
          </a:prstGeom>
          <a:ln>
            <a:headEnd type="none" w="med" len="med"/>
            <a:tailEnd type="arrow" w="med"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985351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SectionNumber SlideNumber"/>
  <p:tag name="EE4P_STYLE_ID" val="39dcc26a-7131-49f4-a9eb-1c0521500c03"/>
</p:tagLst>
</file>

<file path=ppt/theme/_rels/theme3.xml.rels><?xml version="1.0" encoding="UTF-8" standalone="yes"?>
<Relationships xmlns="http://schemas.openxmlformats.org/package/2006/relationships"><Relationship Id="rId1" Type="http://schemas.openxmlformats.org/officeDocument/2006/relationships/image" Target="../media/image24.png"/></Relationships>
</file>

<file path=ppt/theme/theme1.xml><?xml version="1.0" encoding="utf-8"?>
<a:theme xmlns:a="http://schemas.openxmlformats.org/drawingml/2006/main" name="2022 Keysight Widescreen Template">
  <a:themeElements>
    <a:clrScheme name="Custom 2">
      <a:dk1>
        <a:srgbClr val="000000"/>
      </a:dk1>
      <a:lt1>
        <a:srgbClr val="FFFFFF"/>
      </a:lt1>
      <a:dk2>
        <a:srgbClr val="97999B"/>
      </a:dk2>
      <a:lt2>
        <a:srgbClr val="F2A900"/>
      </a:lt2>
      <a:accent1>
        <a:srgbClr val="E90029"/>
      </a:accent1>
      <a:accent2>
        <a:srgbClr val="009245"/>
      </a:accent2>
      <a:accent3>
        <a:srgbClr val="9B26B6"/>
      </a:accent3>
      <a:accent4>
        <a:srgbClr val="071D49"/>
      </a:accent4>
      <a:accent5>
        <a:srgbClr val="42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Keysight_May_Template_2023" id="{A23B7C84-2269-B444-858A-4D2E7B7A5FAF}" vid="{07037D7C-D93B-5342-A8A5-868FE854F57A}"/>
    </a:ext>
  </a:extLst>
</a:theme>
</file>

<file path=ppt/theme/theme2.xml><?xml version="1.0" encoding="utf-8"?>
<a:theme xmlns:a="http://schemas.openxmlformats.org/drawingml/2006/main" name="4_2022 Keysight Widescreen Template">
  <a:themeElements>
    <a:clrScheme name="Custom 1">
      <a:dk1>
        <a:srgbClr val="000000"/>
      </a:dk1>
      <a:lt1>
        <a:srgbClr val="FFFFFF"/>
      </a:lt1>
      <a:dk2>
        <a:srgbClr val="A4A1A9"/>
      </a:dk2>
      <a:lt2>
        <a:srgbClr val="F2A900"/>
      </a:lt2>
      <a:accent1>
        <a:srgbClr val="E90029"/>
      </a:accent1>
      <a:accent2>
        <a:srgbClr val="FF6720"/>
      </a:accent2>
      <a:accent3>
        <a:srgbClr val="9726B6"/>
      </a:accent3>
      <a:accent4>
        <a:srgbClr val="5B348A"/>
      </a:accent4>
      <a:accent5>
        <a:srgbClr val="416DA9"/>
      </a:accent5>
      <a:accent6>
        <a:srgbClr val="63B1BC"/>
      </a:accent6>
      <a:hlink>
        <a:srgbClr val="E90029"/>
      </a:hlink>
      <a:folHlink>
        <a:srgbClr val="7400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Presentation3" id="{FEAA9048-6E34-4354-BEAC-B0E8F1F0D7D6}" vid="{ED5A00AD-5C82-4B8D-A7CB-4EE3E49D6016}"/>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2017 Keysight MACRO">
      <a:dk1>
        <a:sysClr val="windowText" lastClr="000000"/>
      </a:dk1>
      <a:lt1>
        <a:srgbClr val="FFFFFF"/>
      </a:lt1>
      <a:dk2>
        <a:srgbClr val="A4A1A9"/>
      </a:dk2>
      <a:lt2>
        <a:srgbClr val="FFA623"/>
      </a:lt2>
      <a:accent1>
        <a:srgbClr val="E90029"/>
      </a:accent1>
      <a:accent2>
        <a:srgbClr val="E76C27"/>
      </a:accent2>
      <a:accent3>
        <a:srgbClr val="8D3785"/>
      </a:accent3>
      <a:accent4>
        <a:srgbClr val="5B348A"/>
      </a:accent4>
      <a:accent5>
        <a:srgbClr val="225792"/>
      </a:accent5>
      <a:accent6>
        <a:srgbClr val="07858B"/>
      </a:accent6>
      <a:hlink>
        <a:srgbClr val="FFA623"/>
      </a:hlink>
      <a:folHlink>
        <a:srgbClr val="A4A1A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xCatchAll xmlns="509b81ee-eed5-4cc0-bd09-69f178c45f1e" xsi:nil="true"/>
    <lcf76f155ced4ddcb4097134ff3c332f xmlns="7d6680e4-7d33-4e0e-bd96-64da7162e1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B2A692FFBCCF438876265A54FFF8A5" ma:contentTypeVersion="17" ma:contentTypeDescription="Create a new document." ma:contentTypeScope="" ma:versionID="0386a7de5b52e9f5aab0a812c1cf129b">
  <xsd:schema xmlns:xsd="http://www.w3.org/2001/XMLSchema" xmlns:xs="http://www.w3.org/2001/XMLSchema" xmlns:p="http://schemas.microsoft.com/office/2006/metadata/properties" xmlns:ns1="http://schemas.microsoft.com/sharepoint/v3" xmlns:ns2="7d6680e4-7d33-4e0e-bd96-64da7162e107" xmlns:ns3="c1b2c0f3-a129-44c5-acd5-c8354b2cec1b" xmlns:ns4="509b81ee-eed5-4cc0-bd09-69f178c45f1e" targetNamespace="http://schemas.microsoft.com/office/2006/metadata/properties" ma:root="true" ma:fieldsID="04b948c6b2d5f1c5274a21d53aff54cc" ns1:_="" ns2:_="" ns3:_="" ns4:_="">
    <xsd:import namespace="http://schemas.microsoft.com/sharepoint/v3"/>
    <xsd:import namespace="7d6680e4-7d33-4e0e-bd96-64da7162e107"/>
    <xsd:import namespace="c1b2c0f3-a129-44c5-acd5-c8354b2cec1b"/>
    <xsd:import namespace="509b81ee-eed5-4cc0-bd09-69f178c45f1e"/>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6680e4-7d33-4e0e-bd96-64da7162e1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1b4e610-9c4a-4944-b620-b446fb4a28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b2c0f3-a129-44c5-acd5-c8354b2cec1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9b81ee-eed5-4cc0-bd09-69f178c45f1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991d0900-f9cb-42fb-81e1-893d82dff1ff}" ma:internalName="TaxCatchAll" ma:showField="CatchAllData" ma:web="0eec736e-2fdc-46aa-9f4b-1948c2090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557FDC-6B69-4AF4-9507-5607DAB1E8F5}">
  <ds:schemaRefs>
    <ds:schemaRef ds:uri="http://www.w3.org/XML/1998/namespace"/>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
    <ds:schemaRef ds:uri="http://schemas.microsoft.com/office/2006/metadata/properties"/>
    <ds:schemaRef ds:uri="509b81ee-eed5-4cc0-bd09-69f178c45f1e"/>
    <ds:schemaRef ds:uri="c1b2c0f3-a129-44c5-acd5-c8354b2cec1b"/>
    <ds:schemaRef ds:uri="7d6680e4-7d33-4e0e-bd96-64da7162e107"/>
  </ds:schemaRefs>
</ds:datastoreItem>
</file>

<file path=customXml/itemProps2.xml><?xml version="1.0" encoding="utf-8"?>
<ds:datastoreItem xmlns:ds="http://schemas.openxmlformats.org/officeDocument/2006/customXml" ds:itemID="{8F185903-9C7B-4AD5-B6B3-ECE996AE0194}">
  <ds:schemaRefs>
    <ds:schemaRef ds:uri="509b81ee-eed5-4cc0-bd09-69f178c45f1e"/>
    <ds:schemaRef ds:uri="7d6680e4-7d33-4e0e-bd96-64da7162e107"/>
    <ds:schemaRef ds:uri="c1b2c0f3-a129-44c5-acd5-c8354b2cec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4C61C5-4B44-40D0-B80A-53165299EBAA}">
  <ds:schemaRefs>
    <ds:schemaRef ds:uri="http://schemas.microsoft.com/sharepoint/v3/contenttype/forms"/>
  </ds:schemaRefs>
</ds:datastoreItem>
</file>

<file path=docMetadata/LabelInfo.xml><?xml version="1.0" encoding="utf-8"?>
<clbl:labelList xmlns:clbl="http://schemas.microsoft.com/office/2020/mipLabelMetadata">
  <clbl:label id="{63545f27-3232-4d74-a44d-cdd457063402}" enabled="0" method="" siteId="{63545f27-3232-4d74-a44d-cdd457063402}" removed="1"/>
</clbl:labelList>
</file>

<file path=docProps/app.xml><?xml version="1.0" encoding="utf-8"?>
<Properties xmlns="http://schemas.openxmlformats.org/officeDocument/2006/extended-properties" xmlns:vt="http://schemas.openxmlformats.org/officeDocument/2006/docPropsVTypes">
  <Template>2022 Keysight Widescreen Template</Template>
  <TotalTime>16129</TotalTime>
  <Words>5464</Words>
  <Application>Microsoft Office PowerPoint</Application>
  <PresentationFormat>Widescreen</PresentationFormat>
  <Paragraphs>608</Paragraphs>
  <Slides>45</Slides>
  <Notes>37</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2022 Keysight Widescreen Template</vt:lpstr>
      <vt:lpstr>4_2022 Keysight Widescreen Template</vt:lpstr>
      <vt:lpstr>White</vt:lpstr>
      <vt:lpstr>Digital Intermediate Frequency Interoperability (DIFI / VITA 49) Test Strategies IEEE-ISTO Std 4900-2021:  Digital IF Interoperability Standard</vt:lpstr>
      <vt:lpstr>Legacy Ground Systems</vt:lpstr>
      <vt:lpstr>Satellite Ground Infrastructure Status Quo </vt:lpstr>
      <vt:lpstr>Traditional Satellite Headend Solutions</vt:lpstr>
      <vt:lpstr>What is DIFI?</vt:lpstr>
      <vt:lpstr>DIFI Ecosystem</vt:lpstr>
      <vt:lpstr>DIFI Ecosystem</vt:lpstr>
      <vt:lpstr>Enterprise Digital IF Multi-Carrier (EDIM) Modem System</vt:lpstr>
      <vt:lpstr>DIFI Real World Traffic Scenario: DIFI Distribution to DIFI Modems</vt:lpstr>
      <vt:lpstr>DIFI Real World Traffic Scenario: DIFI Distribution to Legacy Modems</vt:lpstr>
      <vt:lpstr>DIFI Real World Traffic Scenario: Failover Scenario</vt:lpstr>
      <vt:lpstr>DIFI Real World Traffic Scenario: Failover Scenario</vt:lpstr>
      <vt:lpstr>July PdM WESS</vt:lpstr>
      <vt:lpstr>Example Use Cases on DIFI Consortium Website</vt:lpstr>
      <vt:lpstr>DIFI: Packetized RF</vt:lpstr>
      <vt:lpstr>DIFI Consortium: Subset of VITA Specification (Strong Standard)</vt:lpstr>
      <vt:lpstr>DIFI Protocol Overview: Context Packets</vt:lpstr>
      <vt:lpstr>DIFI Protocol Overview: Data Packets</vt:lpstr>
      <vt:lpstr>DIFI Protocol Overview: Command Packets</vt:lpstr>
      <vt:lpstr>DIFI Protocol Overview: IP Packetized RF</vt:lpstr>
      <vt:lpstr>DIFI Tester – Minimum NIC Requirements</vt:lpstr>
      <vt:lpstr>DIFI Consortium</vt:lpstr>
      <vt:lpstr>DIFI Consortium Board Members  (12)</vt:lpstr>
      <vt:lpstr>DIFI Consortium Corporate Membership (36)</vt:lpstr>
      <vt:lpstr>DIFI Consortium Government Non-Profit Members (13)</vt:lpstr>
      <vt:lpstr>Leading End Users To Date</vt:lpstr>
      <vt:lpstr>PowerPoint Presentation</vt:lpstr>
      <vt:lpstr>DIFI Test Solutions</vt:lpstr>
      <vt:lpstr>PowerPoint Presentation</vt:lpstr>
      <vt:lpstr>DIFI Ecosystem</vt:lpstr>
      <vt:lpstr>DIFI Ecosystem – Ground Station RF Emulation</vt:lpstr>
      <vt:lpstr>DIFI Ecosystem – Ground Station RF Emulation</vt:lpstr>
      <vt:lpstr>DIFI Ecosystem Upstream</vt:lpstr>
      <vt:lpstr>DIFI Ecosystem Upstream</vt:lpstr>
      <vt:lpstr>DIFI Ecosystem Upstream</vt:lpstr>
      <vt:lpstr>DIFI Ecosystem Upstream</vt:lpstr>
      <vt:lpstr>DIFI Ecosystem Upstream</vt:lpstr>
      <vt:lpstr>DIFI Ecosystem Upstream</vt:lpstr>
      <vt:lpstr>Network Test and Validation</vt:lpstr>
      <vt:lpstr>PowerPoint Presentation</vt:lpstr>
      <vt:lpstr>DIFI Ecosystem– Network Impairments</vt:lpstr>
      <vt:lpstr>PowerPoint Presentation</vt:lpstr>
      <vt:lpstr>DIFI Traffic Monitoring and RF Analysis</vt:lpstr>
      <vt:lpstr>Summary / Reference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Difi Intro (Footnotes Edited By Danie Ramirez) - SmallSat.v.1.3</dc:title>
  <dc:creator>Asel Garaeva</dc:creator>
  <cp:lastModifiedBy>Marty Hoffmann</cp:lastModifiedBy>
  <cp:revision>12</cp:revision>
  <dcterms:created xsi:type="dcterms:W3CDTF">2024-12-10T13:13:17Z</dcterms:created>
  <dcterms:modified xsi:type="dcterms:W3CDTF">2026-03-21T00:21:45Z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0x010100F3B2A692FFBCCF438876265A54FFF8A5</vt:lpwstr>
  </property>
</Properties>
</file>