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414" r:id="rId5"/>
    <p:sldId id="424" r:id="rId6"/>
    <p:sldId id="425" r:id="rId7"/>
    <p:sldId id="2147480985" r:id="rId8"/>
    <p:sldId id="432" r:id="rId9"/>
    <p:sldId id="431" r:id="rId10"/>
    <p:sldId id="2147480978" r:id="rId11"/>
    <p:sldId id="423" r:id="rId12"/>
    <p:sldId id="2147480983" r:id="rId13"/>
    <p:sldId id="2147480984" r:id="rId14"/>
    <p:sldId id="2147480977" r:id="rId15"/>
    <p:sldId id="428" r:id="rId16"/>
    <p:sldId id="2147480988" r:id="rId17"/>
    <p:sldId id="2147480980" r:id="rId18"/>
    <p:sldId id="408" r:id="rId19"/>
  </p:sldIdLst>
  <p:sldSz cx="12192000" cy="6858000"/>
  <p:notesSz cx="6858000" cy="9144000"/>
  <p:defaultTextStyle>
    <a:defPPr>
      <a:defRPr lang="en-GB"/>
    </a:defPPr>
    <a:lvl1pPr marL="0" indent="0" algn="l" defTabSz="914400" rtl="0" eaLnBrk="1" latinLnBrk="0" hangingPunct="1">
      <a:lnSpc>
        <a:spcPct val="90000"/>
      </a:lnSpc>
      <a:spcBef>
        <a:spcPts val="600"/>
      </a:spcBef>
      <a:spcAft>
        <a:spcPts val="600"/>
      </a:spcAft>
      <a:buFont typeface="+mn-lt"/>
      <a:buNone/>
      <a:defRPr sz="1600" kern="1200">
        <a:solidFill>
          <a:schemeClr val="tx1"/>
        </a:solidFill>
        <a:latin typeface="+mn-lt"/>
        <a:ea typeface="+mn-ea"/>
        <a:cs typeface="+mn-cs"/>
      </a:defRPr>
    </a:lvl1pPr>
    <a:lvl2pPr marL="216000" indent="-216000"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90000"/>
      </a:lnSpc>
      <a:spcBef>
        <a:spcPts val="0"/>
      </a:spcBef>
      <a:spcAft>
        <a:spcPts val="600"/>
      </a:spcAft>
      <a:buFont typeface="+mn-lt"/>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900"/>
      </a:spcBef>
      <a:spcAft>
        <a:spcPts val="300"/>
      </a:spcAft>
      <a:buFont typeface="+mj-lt"/>
      <a:buNone/>
      <a:defRPr sz="1800" b="1"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mj-lt"/>
      <a:buNone/>
      <a:defRPr sz="2000" b="0" kern="1200">
        <a:solidFill>
          <a:schemeClr val="tx1"/>
        </a:solidFill>
        <a:latin typeface="+mn-lt"/>
        <a:ea typeface="+mn-ea"/>
        <a:cs typeface="+mn-cs"/>
      </a:defRPr>
    </a:lvl5pPr>
    <a:lvl6pPr marL="216000" indent="-216000" algn="l" defTabSz="914400" rtl="0" eaLnBrk="1" latinLnBrk="0" hangingPunct="1">
      <a:lnSpc>
        <a:spcPct val="90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6pPr>
    <a:lvl7pPr marL="432000" indent="-216000" algn="l" defTabSz="914400" rtl="0" eaLnBrk="1" latinLnBrk="0" hangingPunct="1">
      <a:lnSpc>
        <a:spcPct val="100000"/>
      </a:lnSpc>
      <a:spcBef>
        <a:spcPts val="0"/>
      </a:spcBef>
      <a:spcAft>
        <a:spcPts val="600"/>
      </a:spcAft>
      <a:buFont typeface="Cambria" panose="02040503050406030204" pitchFamily="18" charset="0"/>
      <a:buChar char="–"/>
      <a:tabLst/>
      <a:defRPr sz="1600" kern="1200">
        <a:solidFill>
          <a:schemeClr val="tx1"/>
        </a:solidFill>
        <a:latin typeface="+mn-lt"/>
        <a:ea typeface="+mn-ea"/>
        <a:cs typeface="+mn-cs"/>
      </a:defRPr>
    </a:lvl7pPr>
    <a:lvl8pPr marL="0" indent="0" algn="l" defTabSz="914400" rtl="0" eaLnBrk="1" latinLnBrk="0" hangingPunct="1">
      <a:lnSpc>
        <a:spcPct val="90000"/>
      </a:lnSpc>
      <a:spcBef>
        <a:spcPts val="900"/>
      </a:spcBef>
      <a:spcAft>
        <a:spcPts val="300"/>
      </a:spcAft>
      <a:buFont typeface="+mj-lt"/>
      <a:buNone/>
      <a:defRPr sz="2000" b="1" kern="1200">
        <a:solidFill>
          <a:schemeClr val="tx1"/>
        </a:solidFill>
        <a:latin typeface="+mj-lt"/>
        <a:ea typeface="+mn-ea"/>
        <a:cs typeface="+mn-cs"/>
      </a:defRPr>
    </a:lvl8pPr>
    <a:lvl9pPr marL="216000" indent="-216000" algn="l" defTabSz="914400" rtl="0" eaLnBrk="1" latinLnBrk="0" hangingPunct="1">
      <a:lnSpc>
        <a:spcPct val="90000"/>
      </a:lnSpc>
      <a:spcBef>
        <a:spcPts val="0"/>
      </a:spcBef>
      <a:spcAft>
        <a:spcPts val="600"/>
      </a:spcAft>
      <a:buFont typeface="+mj-lt"/>
      <a:buAutoNum type="arabicPeriod"/>
      <a:defRPr sz="16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F97DF94F-585B-87CF-97E7-250EE318068D}" name="Sajid Ali" initials="SA" userId="S::Sajid.Ali@ttp.com::d87fa2cf-b24d-4167-8a90-fd30d5162ab3" providerId="AD"/>
  <p188:author id="{A2488B7B-2AF4-206F-2E63-B63A0EAF8D48}" name="Guidance" initials="SV" userId="Guidance" providerId="None"/>
  <p188:author id="{D34365A6-D389-6333-1164-B5BFC8CB6D02}" name="Sejal" initials="SV" userId="Sejal" providerId="None"/>
  <p188:author id="{79186AA6-FCCC-4448-A438-4AF97124EFDF}" name="Lewis Davies" initials="LD" userId="S::lewis.davies@ttp.com::48d617fe-3543-4a70-b71e-44bf0525eaef" providerId="AD"/>
  <p188:author id="{B64288A6-36F8-E46D-FA71-94FDB78B2D80}" name="Paul Tindall" initials="PT" userId="S::paul.tindall@ttp.com::61514924-a165-4f2b-ba46-fee8e6e7b893" providerId="AD"/>
  <p188:author id="{C0FF05D3-1052-4272-C0F3-048AF8F0E40E}" name="Lewis Davies" initials="LD" userId="S::Lewis.Davies@ttp.com::48d617fe-3543-4a70-b71e-44bf0525ea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7D3"/>
    <a:srgbClr val="000C40"/>
    <a:srgbClr val="EDE9D7"/>
    <a:srgbClr val="FFC919"/>
    <a:srgbClr val="FFFFFF"/>
    <a:srgbClr val="FF99FF"/>
    <a:srgbClr val="3399FF"/>
    <a:srgbClr val="2ABFAE"/>
    <a:srgbClr val="FFC300"/>
    <a:srgbClr val="5C9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821226F-F427-4329-8EA3-04948BFCF5C1}">
  <a:tblStyle styleId="{0821226F-F427-4329-8EA3-04948BFCF5C1}" styleName="Accent 1">
    <a:wholeTbl>
      <a:tcTxStyle>
        <a:fontRef idx="major"/>
        <a:schemeClr val="tx1"/>
      </a:tcTxStyle>
      <a:tcStyle>
        <a:tcBdr>
          <a:left>
            <a:ln w="0" cmpd="sng">
              <a:noFill/>
            </a:ln>
          </a:left>
          <a:right>
            <a:ln w="0" cmpd="sng">
              <a:noFill/>
            </a:ln>
          </a:right>
          <a:top>
            <a:ln w="12700" cmpd="sng">
              <a:solidFill>
                <a:schemeClr val="accent1"/>
              </a:solidFill>
            </a:ln>
          </a:top>
          <a:bottom>
            <a:ln w="12700" cmpd="sng">
              <a:solidFill>
                <a:schemeClr val="accent1"/>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chemeClr val="accent1"/>
              </a:solidFill>
            </a:ln>
          </a:top>
          <a:bottom>
            <a:ln w="12700" cmpd="sng">
              <a:solidFill>
                <a:schemeClr val="accent1"/>
              </a:solidFill>
            </a:ln>
          </a:bottom>
        </a:tcBdr>
      </a:tcStyle>
    </a:lastRow>
    <a:firstRow>
      <a:tcTxStyle b="on">
        <a:fontRef idx="major"/>
        <a:schemeClr val="phClr"/>
      </a:tcTxStyle>
      <a:tcStyle>
        <a:tcBdr>
          <a:top>
            <a:ln w="0" cmpd="sng">
              <a:noFill/>
            </a:ln>
          </a:top>
          <a:bottom>
            <a:ln w="12700" cmpd="sng" algn="ctr">
              <a:solidFill>
                <a:schemeClr val="accent1"/>
              </a:solidFill>
            </a:ln>
          </a:bottom>
        </a:tcBdr>
        <a:fill>
          <a:solidFill>
            <a:schemeClr val="accent1"/>
          </a:solidFill>
        </a:fill>
      </a:tcStyle>
    </a:firstRow>
  </a:tblStyle>
  <a:tblStyle styleId="{983DDF17-EF1E-4487-B705-16FE776888DC}" styleName="Camb blue">
    <a:wholeTbl>
      <a:tcTxStyle>
        <a:fontRef idx="major"/>
        <a:schemeClr val="tx1"/>
      </a:tcTxStyle>
      <a:tcStyle>
        <a:tcBdr>
          <a:left>
            <a:ln w="0" cmpd="sng">
              <a:noFill/>
            </a:ln>
          </a:left>
          <a:right>
            <a:ln w="0" cmpd="sng">
              <a:noFill/>
            </a:ln>
          </a:right>
          <a:top>
            <a:ln w="12700" cmpd="sng">
              <a:solidFill>
                <a:srgbClr val="5C98FF"/>
              </a:solidFill>
            </a:ln>
          </a:top>
          <a:bottom>
            <a:ln w="12700" cmpd="sng">
              <a:solidFill>
                <a:srgbClr val="5C98FF"/>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rgbClr val="5C98FF"/>
              </a:solidFill>
            </a:ln>
          </a:top>
          <a:bottom>
            <a:ln w="12700" cmpd="sng">
              <a:solidFill>
                <a:srgbClr val="5C98FF"/>
              </a:solidFill>
            </a:ln>
          </a:bottom>
        </a:tcBdr>
      </a:tcStyle>
    </a:lastRow>
    <a:firstRow>
      <a:tcTxStyle b="on">
        <a:fontRef idx="major"/>
        <a:schemeClr val="phClr"/>
      </a:tcTxStyle>
      <a:tcStyle>
        <a:tcBdr>
          <a:top>
            <a:ln w="0" cmpd="sng">
              <a:noFill/>
            </a:ln>
          </a:top>
          <a:bottom>
            <a:ln w="12700" cmpd="sng" algn="ctr">
              <a:solidFill>
                <a:srgbClr val="5C98FF"/>
              </a:solidFill>
            </a:ln>
          </a:bottom>
        </a:tcBdr>
        <a:fill>
          <a:solidFill>
            <a:srgbClr val="5C98FF"/>
          </a:solidFill>
        </a:fill>
      </a:tcStyle>
    </a:firstRow>
  </a:tblStyle>
  <a:tblStyle styleId="{B2D89CB8-B176-4DAA-ADF4-1602463304C6}" styleName="Wildflower yellow">
    <a:wholeTbl>
      <a:tcTxStyle>
        <a:fontRef idx="major"/>
        <a:schemeClr val="tx1"/>
      </a:tcTxStyle>
      <a:tcStyle>
        <a:tcBdr>
          <a:left>
            <a:ln w="0" cmpd="sng">
              <a:noFill/>
            </a:ln>
          </a:left>
          <a:right>
            <a:ln w="0" cmpd="sng">
              <a:noFill/>
            </a:ln>
          </a:right>
          <a:top>
            <a:ln w="12700" cmpd="sng">
              <a:solidFill>
                <a:srgbClr val="FFEA5E"/>
              </a:solidFill>
            </a:ln>
          </a:top>
          <a:bottom>
            <a:ln w="12700" cmpd="sng">
              <a:solidFill>
                <a:srgbClr val="FFEA5E"/>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rgbClr val="FFEA5E"/>
              </a:solidFill>
            </a:ln>
          </a:top>
          <a:bottom>
            <a:ln w="12700" cmpd="sng">
              <a:solidFill>
                <a:srgbClr val="FFEA5E"/>
              </a:solidFill>
            </a:ln>
          </a:bottom>
        </a:tcBdr>
      </a:tcStyle>
    </a:lastRow>
    <a:firstRow>
      <a:tcTxStyle b="on">
        <a:fontRef idx="major"/>
        <a:schemeClr val="phClr"/>
      </a:tcTxStyle>
      <a:tcStyle>
        <a:tcBdr>
          <a:top>
            <a:ln w="0" cmpd="sng">
              <a:noFill/>
            </a:ln>
          </a:top>
          <a:bottom>
            <a:ln w="12700" cmpd="sng" algn="ctr">
              <a:solidFill>
                <a:srgbClr val="FFEA5E"/>
              </a:solidFill>
            </a:ln>
          </a:bottom>
        </a:tcBdr>
        <a:fill>
          <a:solidFill>
            <a:srgbClr val="FFEA5E"/>
          </a:solidFill>
        </a:fill>
      </a:tcStyle>
    </a:firstRow>
  </a:tblStyle>
  <a:tblStyle styleId="{E5B43787-46F5-436D-B7F3-91D93C049734}" styleName="Gold standard">
    <a:wholeTbl>
      <a:tcTxStyle>
        <a:fontRef idx="major"/>
        <a:schemeClr val="tx1"/>
      </a:tcTxStyle>
      <a:tcStyle>
        <a:tcBdr>
          <a:left>
            <a:ln w="0" cmpd="sng">
              <a:noFill/>
            </a:ln>
          </a:left>
          <a:right>
            <a:ln w="0" cmpd="sng">
              <a:noFill/>
            </a:ln>
          </a:right>
          <a:top>
            <a:ln w="12700" cmpd="sng">
              <a:solidFill>
                <a:srgbClr val="FFC300"/>
              </a:solidFill>
            </a:ln>
          </a:top>
          <a:bottom>
            <a:ln w="12700" cmpd="sng">
              <a:solidFill>
                <a:srgbClr val="FFC300"/>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rgbClr val="FFC300"/>
              </a:solidFill>
            </a:ln>
          </a:top>
          <a:bottom>
            <a:ln w="12700" cmpd="sng">
              <a:solidFill>
                <a:srgbClr val="FFC300"/>
              </a:solidFill>
            </a:ln>
          </a:bottom>
        </a:tcBdr>
      </a:tcStyle>
    </a:lastRow>
    <a:firstRow>
      <a:tcTxStyle b="on">
        <a:fontRef idx="major"/>
        <a:schemeClr val="phClr"/>
      </a:tcTxStyle>
      <a:tcStyle>
        <a:tcBdr>
          <a:top>
            <a:ln w="0" cmpd="sng">
              <a:noFill/>
            </a:ln>
          </a:top>
          <a:bottom>
            <a:ln w="12700" cmpd="sng" algn="ctr">
              <a:solidFill>
                <a:srgbClr val="FFC300"/>
              </a:solidFill>
            </a:ln>
          </a:bottom>
        </a:tcBdr>
        <a:fill>
          <a:solidFill>
            <a:srgbClr val="FFC300"/>
          </a:solidFill>
        </a:fill>
      </a:tcStyle>
    </a:firstRow>
  </a:tblStyle>
  <a:tblStyle styleId="{113B7711-485B-4245-95E5-34CD5BE4CB7B}" styleName="Blue sky">
    <a:wholeTbl>
      <a:tcTxStyle>
        <a:fontRef idx="major"/>
        <a:schemeClr val="tx1"/>
      </a:tcTxStyle>
      <a:tcStyle>
        <a:tcBdr>
          <a:left>
            <a:ln w="0" cmpd="sng">
              <a:noFill/>
            </a:ln>
          </a:left>
          <a:right>
            <a:ln w="0" cmpd="sng">
              <a:noFill/>
            </a:ln>
          </a:right>
          <a:top>
            <a:ln w="12700" cmpd="sng">
              <a:solidFill>
                <a:srgbClr val="94F5FF"/>
              </a:solidFill>
            </a:ln>
          </a:top>
          <a:bottom>
            <a:ln w="12700" cmpd="sng">
              <a:solidFill>
                <a:srgbClr val="94F5FF"/>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rgbClr val="94F5FF"/>
              </a:solidFill>
            </a:ln>
          </a:top>
          <a:bottom>
            <a:ln w="12700" cmpd="sng">
              <a:solidFill>
                <a:srgbClr val="94F5FF"/>
              </a:solidFill>
            </a:ln>
          </a:bottom>
        </a:tcBdr>
      </a:tcStyle>
    </a:lastRow>
    <a:firstRow>
      <a:tcTxStyle b="on">
        <a:fontRef idx="major"/>
        <a:schemeClr val="phClr"/>
      </a:tcTxStyle>
      <a:tcStyle>
        <a:tcBdr>
          <a:top>
            <a:ln w="0" cmpd="sng">
              <a:noFill/>
            </a:ln>
          </a:top>
          <a:bottom>
            <a:ln w="12700" cmpd="sng" algn="ctr">
              <a:solidFill>
                <a:srgbClr val="94F5FF"/>
              </a:solidFill>
            </a:ln>
          </a:bottom>
        </a:tcBdr>
        <a:fill>
          <a:solidFill>
            <a:srgbClr val="94F5FF"/>
          </a:solidFill>
        </a:fill>
      </a:tcStyle>
    </a:firstRow>
  </a:tblStyle>
  <a:tblStyle styleId="{B758967D-7C2E-4893-9689-8E3E5578543B}" styleName="Scrubs green">
    <a:wholeTbl>
      <a:tcTxStyle>
        <a:fontRef idx="major"/>
        <a:schemeClr val="tx1"/>
      </a:tcTxStyle>
      <a:tcStyle>
        <a:tcBdr>
          <a:left>
            <a:ln w="0" cmpd="sng">
              <a:noFill/>
            </a:ln>
          </a:left>
          <a:right>
            <a:ln w="0" cmpd="sng">
              <a:noFill/>
            </a:ln>
          </a:right>
          <a:top>
            <a:ln w="12700" cmpd="sng">
              <a:solidFill>
                <a:srgbClr val="2ABFAE"/>
              </a:solidFill>
            </a:ln>
          </a:top>
          <a:bottom>
            <a:ln w="12700" cmpd="sng">
              <a:solidFill>
                <a:srgbClr val="2ABFAE"/>
              </a:solidFill>
            </a:ln>
          </a:bottom>
          <a:insideH>
            <a:ln w="6350" cmpd="sng">
              <a:solidFill>
                <a:schemeClr val="bg2">
                  <a:lumMod val="40000"/>
                  <a:lumOff val="60000"/>
                  <a:alpha val="80000"/>
                </a:schemeClr>
              </a:solidFill>
            </a:ln>
          </a:insideH>
          <a:insideV>
            <a:ln w="0" cmpd="sng">
              <a:noFill/>
            </a:ln>
          </a:insideV>
        </a:tcBdr>
        <a:fill>
          <a:noFill/>
        </a:fill>
      </a:tcStyle>
    </a:wholeTbl>
    <a:band1H>
      <a:tcStyle>
        <a:tcBdr/>
      </a:tcStyle>
    </a:band1H>
    <a:band2H>
      <a:tcStyle>
        <a:tcBdr/>
        <a:fill>
          <a:solidFill>
            <a:schemeClr val="tx2">
              <a:lumMod val="20000"/>
              <a:lumOff val="80000"/>
              <a:alpha val="20000"/>
            </a:schemeClr>
          </a:solidFill>
        </a:fill>
      </a:tcStyle>
    </a:band2H>
    <a:band1V>
      <a:tcStyle>
        <a:tcBdr/>
        <a:fill>
          <a:solidFill>
            <a:srgbClr val="FAF9F4"/>
          </a:solidFill>
        </a:fill>
      </a:tcStyle>
    </a:band1V>
    <a:band2V>
      <a:tcStyle>
        <a:tcBdr/>
      </a:tcStyle>
    </a:band2V>
    <a:lastCol>
      <a:tcTxStyle b="on"/>
      <a:tcStyle>
        <a:tcBdr/>
      </a:tcStyle>
    </a:lastCol>
    <a:firstCol>
      <a:tcTxStyle b="on"/>
      <a:tcStyle>
        <a:tcBdr/>
      </a:tcStyle>
    </a:firstCol>
    <a:lastRow>
      <a:tcTxStyle b="on">
        <a:schemeClr val="tx1"/>
      </a:tcTxStyle>
      <a:tcStyle>
        <a:tcBdr>
          <a:top>
            <a:ln w="12700" cmpd="sng">
              <a:solidFill>
                <a:srgbClr val="2ABFAE"/>
              </a:solidFill>
            </a:ln>
          </a:top>
          <a:bottom>
            <a:ln w="12700" cmpd="sng">
              <a:solidFill>
                <a:srgbClr val="2ABFAE"/>
              </a:solidFill>
            </a:ln>
          </a:bottom>
        </a:tcBdr>
      </a:tcStyle>
    </a:lastRow>
    <a:firstRow>
      <a:tcTxStyle b="on">
        <a:fontRef idx="major"/>
        <a:schemeClr val="phClr"/>
      </a:tcTxStyle>
      <a:tcStyle>
        <a:tcBdr>
          <a:top>
            <a:ln w="0" cmpd="sng">
              <a:noFill/>
            </a:ln>
          </a:top>
          <a:bottom>
            <a:ln w="12700" cmpd="sng" algn="ctr">
              <a:solidFill>
                <a:srgbClr val="2ABFAE"/>
              </a:solidFill>
            </a:ln>
          </a:bottom>
        </a:tcBdr>
        <a:fill>
          <a:solidFill>
            <a:srgbClr val="2ABFAE"/>
          </a:solidFill>
        </a:fill>
      </a:tcStyle>
    </a:firstRow>
  </a:tblStyle>
  <a:tblStyle styleId="{2D5ABB26-0587-4C30-8999-92F81FD0307C}" styleName="No Style, No Grid">
    <a:wholeTbl>
      <a:tcTxStyle>
        <a:fontRef idx="maj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6814C-6163-A59A-F70F-288CCE2905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9E5B31F-DD09-303A-364D-7E541BCCCF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5F56E0-BF7A-4DA8-ADFD-C3288EE398A7}" type="datetimeFigureOut">
              <a:rPr lang="en-GB" smtClean="0"/>
              <a:t>16/03/2026</a:t>
            </a:fld>
            <a:endParaRPr lang="en-GB"/>
          </a:p>
        </p:txBody>
      </p:sp>
      <p:sp>
        <p:nvSpPr>
          <p:cNvPr id="4" name="Footer Placeholder 3">
            <a:extLst>
              <a:ext uri="{FF2B5EF4-FFF2-40B4-BE49-F238E27FC236}">
                <a16:creationId xmlns:a16="http://schemas.microsoft.com/office/drawing/2014/main" id="{D3C22F7B-F487-344C-28E0-1B13A67364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4360119-C6EF-3EA6-41F7-403A303FF8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70D724-FC2A-4A54-A329-0AD18A9723B8}" type="slidenum">
              <a:rPr lang="en-GB" smtClean="0"/>
              <a:t>‹#›</a:t>
            </a:fld>
            <a:endParaRPr lang="en-GB"/>
          </a:p>
        </p:txBody>
      </p:sp>
    </p:spTree>
    <p:extLst>
      <p:ext uri="{BB962C8B-B14F-4D97-AF65-F5344CB8AC3E}">
        <p14:creationId xmlns:p14="http://schemas.microsoft.com/office/powerpoint/2010/main" val="31194052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32FFC-C2BE-4BC7-BE4A-27B815958C02}"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229C8-7C3C-4BAE-A764-B5E9DC62088B}" type="slidenum">
              <a:rPr lang="en-GB" smtClean="0"/>
              <a:t>‹#›</a:t>
            </a:fld>
            <a:endParaRPr lang="en-GB"/>
          </a:p>
        </p:txBody>
      </p:sp>
    </p:spTree>
    <p:extLst>
      <p:ext uri="{BB962C8B-B14F-4D97-AF65-F5344CB8AC3E}">
        <p14:creationId xmlns:p14="http://schemas.microsoft.com/office/powerpoint/2010/main" val="16971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5229C8-7C3C-4BAE-A764-B5E9DC62088B}" type="slidenum">
              <a:rPr lang="en-GB" smtClean="0"/>
              <a:t>1</a:t>
            </a:fld>
            <a:endParaRPr lang="en-GB"/>
          </a:p>
        </p:txBody>
      </p:sp>
    </p:spTree>
    <p:extLst>
      <p:ext uri="{BB962C8B-B14F-4D97-AF65-F5344CB8AC3E}">
        <p14:creationId xmlns:p14="http://schemas.microsoft.com/office/powerpoint/2010/main" val="112407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Vehicular relays –Cellular modems are fitted to most new cars enabling apps, diagnostics, E911 and navigation updates. These modems aren’t constrained by the smart phones form factor and their need to occasionally operate close to the human head. This sounds like a good use to me</a:t>
            </a:r>
          </a:p>
          <a:p>
            <a:endParaRPr lang="en-GB"/>
          </a:p>
          <a:p>
            <a:r>
              <a:rPr lang="en-GB"/>
              <a:t>Why does my phone annoyingly stop working in areas with poor cellular coverage, with a car with NTN and a </a:t>
            </a:r>
            <a:r>
              <a:rPr lang="en-GB" err="1"/>
              <a:t>WiFi</a:t>
            </a:r>
            <a:r>
              <a:rPr lang="en-GB"/>
              <a:t> hot spot this could potentially be eliminated </a:t>
            </a:r>
          </a:p>
          <a:p>
            <a:endParaRPr lang="en-GB"/>
          </a:p>
          <a:p>
            <a:r>
              <a:rPr lang="en-GB"/>
              <a:t>Moving towards autonomous vehicles, isn’t some sort of continuous connectivity near essential – potentially this could be for UAV’s operating Beyond visual line of sight, not just for cars </a:t>
            </a:r>
          </a:p>
          <a:p>
            <a:endParaRPr lang="en-GB"/>
          </a:p>
          <a:p>
            <a:r>
              <a:rPr lang="en-GB"/>
              <a:t>Wearables, and phones, with their antennas all working together as one could be another route for improved performance, </a:t>
            </a:r>
          </a:p>
          <a:p>
            <a:endParaRPr lang="en-GB"/>
          </a:p>
          <a:p>
            <a:r>
              <a:rPr lang="en-GB"/>
              <a:t>These changes bring the prospect of deeper architectural disruption. Cellular chipsets are designed specifically for the Smart Phone market, with little flexibility to meet the wide range of applications looking to be addressed by the ITU’s 6G ambitions. A more fragmented device landscape may emerge, with components able to work at the higher RF power levels defined in the 3GPP standards but seldom used due to lack of availability, with FEM’s specifically optimised for NTN receive performance, not coexistence with a multitude of closely mounted antennas</a:t>
            </a:r>
          </a:p>
          <a:p>
            <a:endParaRPr lang="en-GB"/>
          </a:p>
          <a:p>
            <a:endParaRPr lang="en-GB"/>
          </a:p>
          <a:p>
            <a:endParaRPr lang="en-GB"/>
          </a:p>
          <a:p>
            <a:r>
              <a:rPr lang="en-GB"/>
              <a:t> </a:t>
            </a:r>
          </a:p>
          <a:p>
            <a:endParaRPr lang="en-GB"/>
          </a:p>
          <a:p>
            <a:endParaRPr lang="en-GB"/>
          </a:p>
        </p:txBody>
      </p:sp>
      <p:sp>
        <p:nvSpPr>
          <p:cNvPr id="4" name="Slide Number Placeholder 3"/>
          <p:cNvSpPr>
            <a:spLocks noGrp="1"/>
          </p:cNvSpPr>
          <p:nvPr>
            <p:ph type="sldNum" sz="quarter" idx="5"/>
          </p:nvPr>
        </p:nvSpPr>
        <p:spPr/>
        <p:txBody>
          <a:bodyPr/>
          <a:lstStyle/>
          <a:p>
            <a:fld id="{855229C8-7C3C-4BAE-A764-B5E9DC62088B}" type="slidenum">
              <a:rPr lang="en-GB" smtClean="0"/>
              <a:t>12</a:t>
            </a:fld>
            <a:endParaRPr lang="en-GB"/>
          </a:p>
        </p:txBody>
      </p:sp>
    </p:spTree>
    <p:extLst>
      <p:ext uri="{BB962C8B-B14F-4D97-AF65-F5344CB8AC3E}">
        <p14:creationId xmlns:p14="http://schemas.microsoft.com/office/powerpoint/2010/main" val="227460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1C830-080E-5BB5-9BE5-C4C67AA68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DAEF8-5A26-0AB3-7877-58B13FF21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D9AA4-35BD-CD79-1CA7-DE04994A3A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B4F5E6-BEC2-8488-BCC3-48B007B8F2B4}"/>
              </a:ext>
            </a:extLst>
          </p:cNvPr>
          <p:cNvSpPr>
            <a:spLocks noGrp="1"/>
          </p:cNvSpPr>
          <p:nvPr>
            <p:ph type="sldNum" sz="quarter" idx="5"/>
          </p:nvPr>
        </p:nvSpPr>
        <p:spPr/>
        <p:txBody>
          <a:bodyPr/>
          <a:lstStyle/>
          <a:p>
            <a:fld id="{855229C8-7C3C-4BAE-A764-B5E9DC62088B}" type="slidenum">
              <a:rPr lang="en-GB" smtClean="0"/>
              <a:t>13</a:t>
            </a:fld>
            <a:endParaRPr lang="en-GB"/>
          </a:p>
        </p:txBody>
      </p:sp>
    </p:spTree>
    <p:extLst>
      <p:ext uri="{BB962C8B-B14F-4D97-AF65-F5344CB8AC3E}">
        <p14:creationId xmlns:p14="http://schemas.microsoft.com/office/powerpoint/2010/main" val="278121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ITUs vision for 6G is bold, and as you can see from the slide very diverse and complex with many NEW USE CASES. It includes complete coverage, extreme throughput, and ultra-low latency.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 key step towards complete coverage is seamless integration of terrestrial and non-terrestrial networks.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that complete coverage SATELLITES are needed to fill for terrestrial coverage once the user gets out of reach of terrestrial base-stations, for instance in rural areas, not spots and at sea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5229C8-7C3C-4BAE-A764-B5E9DC62088B}" type="slidenum">
              <a:rPr lang="en-GB" smtClean="0"/>
              <a:t>2</a:t>
            </a:fld>
            <a:endParaRPr lang="en-GB"/>
          </a:p>
        </p:txBody>
      </p:sp>
    </p:spTree>
    <p:extLst>
      <p:ext uri="{BB962C8B-B14F-4D97-AF65-F5344CB8AC3E}">
        <p14:creationId xmlns:p14="http://schemas.microsoft.com/office/powerpoint/2010/main" val="295390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Practically mobile connectivity to people is through a smart phone. Most traffic to our devices isn’t cellular, something like 80% of it is Wi-Fi. Once we get away from a friendly </a:t>
            </a:r>
            <a:r>
              <a:rPr lang="en-GB" err="1"/>
              <a:t>Wifi</a:t>
            </a:r>
            <a:r>
              <a:rPr lang="en-GB"/>
              <a:t> router we depend on cellular connections. As we move into the world with NTN, a tiny fraction of a percentage of that cellular traffic will be through satellites.</a:t>
            </a:r>
          </a:p>
          <a:p>
            <a:endParaRPr lang="en-GB"/>
          </a:p>
          <a:p>
            <a:r>
              <a:rPr lang="en-GB"/>
              <a:t>Over a billion phones are sold a year, they are the worlds best selling consumer device. Key positive selling factors are value for money, aesthetics, branding and the eco system they belong to for apps, data cloud storage etc. </a:t>
            </a:r>
          </a:p>
          <a:p>
            <a:endParaRPr lang="en-GB"/>
          </a:p>
          <a:p>
            <a:r>
              <a:rPr lang="en-GB"/>
              <a:t>Extra features such as NTN operation are probably at best a marginal selling feature.  </a:t>
            </a:r>
          </a:p>
          <a:p>
            <a:endParaRPr lang="en-GB"/>
          </a:p>
          <a:p>
            <a:r>
              <a:rPr lang="en-GB"/>
              <a:t>Cellular performance is a given, and only becomes an issue when its obviously not good enough </a:t>
            </a:r>
          </a:p>
          <a:p>
            <a:endParaRPr lang="en-GB"/>
          </a:p>
          <a:p>
            <a:r>
              <a:rPr lang="en-GB"/>
              <a:t>FR2 bands</a:t>
            </a:r>
          </a:p>
        </p:txBody>
      </p:sp>
      <p:sp>
        <p:nvSpPr>
          <p:cNvPr id="4" name="Slide Number Placeholder 3"/>
          <p:cNvSpPr>
            <a:spLocks noGrp="1"/>
          </p:cNvSpPr>
          <p:nvPr>
            <p:ph type="sldNum" sz="quarter" idx="5"/>
          </p:nvPr>
        </p:nvSpPr>
        <p:spPr/>
        <p:txBody>
          <a:bodyPr/>
          <a:lstStyle/>
          <a:p>
            <a:fld id="{855229C8-7C3C-4BAE-A764-B5E9DC62088B}" type="slidenum">
              <a:rPr lang="en-GB" smtClean="0"/>
              <a:t>3</a:t>
            </a:fld>
            <a:endParaRPr lang="en-GB"/>
          </a:p>
        </p:txBody>
      </p:sp>
    </p:spTree>
    <p:extLst>
      <p:ext uri="{BB962C8B-B14F-4D97-AF65-F5344CB8AC3E}">
        <p14:creationId xmlns:p14="http://schemas.microsoft.com/office/powerpoint/2010/main" val="130772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30 plus years of cellular our devices have changed radically</a:t>
            </a:r>
          </a:p>
          <a:p>
            <a:endParaRPr lang="en-GB"/>
          </a:p>
          <a:p>
            <a:r>
              <a:rPr lang="en-GB"/>
              <a:t>from the bricks of the 90, to the modern smart phone, little more than a thin screen . </a:t>
            </a:r>
          </a:p>
          <a:p>
            <a:endParaRPr lang="en-GB"/>
          </a:p>
          <a:p>
            <a:r>
              <a:rPr lang="en-GB"/>
              <a:t>Early phones had a very obvious antenna and only had to cover a single frequency band - today’s devices have multiple tiny deeply integrated antennas needing to cover the tens of different frequency bands used around the world covering both Fr1 – up to 6GHz and likely also the mmWave FR2 bands needed to help address the growing capacity requirements </a:t>
            </a:r>
          </a:p>
          <a:p>
            <a:endParaRPr lang="en-GB"/>
          </a:p>
          <a:p>
            <a:r>
              <a:rPr lang="en-GB"/>
              <a:t>Antenna size is related to antenna performance. It’s been reported that, the typical antenna gain has probably dropped by 15dB over the period</a:t>
            </a:r>
          </a:p>
        </p:txBody>
      </p:sp>
      <p:sp>
        <p:nvSpPr>
          <p:cNvPr id="4" name="Slide Number Placeholder 3"/>
          <p:cNvSpPr>
            <a:spLocks noGrp="1"/>
          </p:cNvSpPr>
          <p:nvPr>
            <p:ph type="sldNum" sz="quarter" idx="5"/>
          </p:nvPr>
        </p:nvSpPr>
        <p:spPr/>
        <p:txBody>
          <a:bodyPr/>
          <a:lstStyle/>
          <a:p>
            <a:fld id="{855229C8-7C3C-4BAE-A764-B5E9DC62088B}" type="slidenum">
              <a:rPr lang="en-GB" smtClean="0"/>
              <a:t>5</a:t>
            </a:fld>
            <a:endParaRPr lang="en-GB"/>
          </a:p>
        </p:txBody>
      </p:sp>
    </p:spTree>
    <p:extLst>
      <p:ext uri="{BB962C8B-B14F-4D97-AF65-F5344CB8AC3E}">
        <p14:creationId xmlns:p14="http://schemas.microsoft.com/office/powerpoint/2010/main" val="115904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latinLnBrk="0" hangingPunct="1"/>
            <a:r>
              <a:rPr lang="en-GB" sz="1200" b="0" i="0" u="none" strike="noStrike" kern="1200">
                <a:solidFill>
                  <a:schemeClr val="tx1"/>
                </a:solidFill>
                <a:effectLst/>
                <a:latin typeface="+mn-lt"/>
                <a:ea typeface="+mn-ea"/>
                <a:cs typeface="+mn-cs"/>
              </a:rPr>
              <a:t> </a:t>
            </a:r>
          </a:p>
          <a:p>
            <a:pPr rtl="0" eaLnBrk="1" fontAlgn="base" latinLnBrk="0" hangingPunct="1"/>
            <a:r>
              <a:rPr lang="da-DK" sz="1200" b="0" i="0" u="none" strike="noStrike" kern="1200">
                <a:solidFill>
                  <a:schemeClr val="tx1"/>
                </a:solidFill>
                <a:effectLst/>
                <a:latin typeface="+mn-lt"/>
                <a:ea typeface="+mn-ea"/>
                <a:cs typeface="+mn-cs"/>
              </a:rPr>
              <a:t>A terrestrial link with a 98 dB free space  at 1 km, enables 10’s of Mbps data rates and has an operating margin of 45dB  before reliable operation is lost, enough to provide reasonable indoor coverage</a:t>
            </a:r>
          </a:p>
          <a:p>
            <a:pPr rtl="0" eaLnBrk="1" fontAlgn="base" latinLnBrk="0" hangingPunct="1"/>
            <a:endParaRPr lang="da-DK" sz="1200" b="0" i="0" u="none" strike="noStrike" kern="1200">
              <a:solidFill>
                <a:schemeClr val="tx1"/>
              </a:solidFill>
              <a:effectLst/>
              <a:latin typeface="+mn-lt"/>
              <a:ea typeface="+mn-ea"/>
              <a:cs typeface="+mn-cs"/>
            </a:endParaRPr>
          </a:p>
          <a:p>
            <a:pPr rtl="0" eaLnBrk="1" fontAlgn="base" latinLnBrk="0" hangingPunct="1"/>
            <a:endParaRPr lang="en-GB" sz="1200" b="0" i="0" u="none" strike="noStrike" kern="1200">
              <a:solidFill>
                <a:schemeClr val="tx1"/>
              </a:solidFill>
              <a:effectLst/>
              <a:latin typeface="+mn-lt"/>
              <a:ea typeface="+mn-ea"/>
              <a:cs typeface="+mn-cs"/>
            </a:endParaRPr>
          </a:p>
          <a:p>
            <a:pPr rtl="0" eaLnBrk="1" fontAlgn="base" latinLnBrk="0" hangingPunct="1"/>
            <a:r>
              <a:rPr lang="en-GB" sz="1200" b="0" i="0" u="none" strike="noStrike" kern="1200">
                <a:solidFill>
                  <a:schemeClr val="tx1"/>
                </a:solidFill>
                <a:effectLst/>
                <a:latin typeface="+mn-lt"/>
                <a:ea typeface="+mn-ea"/>
                <a:cs typeface="+mn-cs"/>
              </a:rPr>
              <a:t>Looking at NTN over LEO, the satellite is typically around 1000km away, giving a free space path loss of 158 dB, and can provide a service of a few </a:t>
            </a:r>
            <a:r>
              <a:rPr lang="en-GB" sz="1200" b="0" i="0" u="none" strike="noStrike" kern="1200" err="1">
                <a:solidFill>
                  <a:schemeClr val="tx1"/>
                </a:solidFill>
                <a:effectLst/>
                <a:latin typeface="+mn-lt"/>
                <a:ea typeface="+mn-ea"/>
                <a:cs typeface="+mn-cs"/>
              </a:rPr>
              <a:t>mbps</a:t>
            </a:r>
            <a:r>
              <a:rPr lang="en-GB" sz="1200" b="0" i="0" u="none" strike="noStrike" kern="1200">
                <a:solidFill>
                  <a:schemeClr val="tx1"/>
                </a:solidFill>
                <a:effectLst/>
                <a:latin typeface="+mn-lt"/>
                <a:ea typeface="+mn-ea"/>
                <a:cs typeface="+mn-cs"/>
              </a:rPr>
              <a:t>, enough for streaming video to devices, but not enough for high quality HDR. The operating margin is reduced from 45 dB to less than ten, limiting its use to outdoor operation  </a:t>
            </a:r>
          </a:p>
          <a:p>
            <a:pPr rtl="0" eaLnBrk="1" fontAlgn="base" latinLnBrk="0" hangingPunct="1"/>
            <a:endParaRPr lang="en-GB" sz="1200" b="0" i="0" u="none" strike="noStrike" kern="1200">
              <a:solidFill>
                <a:schemeClr val="tx1"/>
              </a:solidFill>
              <a:effectLst/>
              <a:latin typeface="+mn-lt"/>
              <a:ea typeface="+mn-ea"/>
              <a:cs typeface="+mn-cs"/>
            </a:endParaRPr>
          </a:p>
          <a:p>
            <a:pPr rtl="0" eaLnBrk="1" fontAlgn="base" latinLnBrk="0" hangingPunct="1"/>
            <a:endParaRPr lang="en-GB" sz="1200" b="0" i="0" u="none" strike="noStrike" kern="1200">
              <a:solidFill>
                <a:schemeClr val="tx1"/>
              </a:solidFill>
              <a:effectLst/>
              <a:latin typeface="+mn-lt"/>
              <a:ea typeface="+mn-ea"/>
              <a:cs typeface="+mn-cs"/>
            </a:endParaRPr>
          </a:p>
          <a:p>
            <a:pPr rtl="0" eaLnBrk="1" fontAlgn="base" latinLnBrk="0" hangingPunct="1"/>
            <a:r>
              <a:rPr lang="en-GB" sz="1200" b="0" i="0" u="none" strike="noStrike" kern="1200">
                <a:solidFill>
                  <a:schemeClr val="tx1"/>
                </a:solidFill>
                <a:effectLst/>
                <a:latin typeface="+mn-lt"/>
                <a:ea typeface="+mn-ea"/>
                <a:cs typeface="+mn-cs"/>
              </a:rPr>
              <a:t>Moving to Geo, the satellite is 36000km away, giving a 190dB path loss. Little more than narrow band messaging is possible with technologies such as NB-IOT. The link margins are tiny and leaving little room for error</a:t>
            </a:r>
          </a:p>
          <a:p>
            <a:pPr rtl="0" eaLnBrk="1" fontAlgn="base" latinLnBrk="0" hangingPunct="1"/>
            <a:endParaRPr lang="en-GB" sz="1200" b="0" i="0" u="none" strike="noStrike" kern="1200">
              <a:solidFill>
                <a:schemeClr val="tx1"/>
              </a:solidFill>
              <a:effectLst/>
              <a:latin typeface="+mn-lt"/>
              <a:ea typeface="+mn-ea"/>
              <a:cs typeface="+mn-cs"/>
            </a:endParaRPr>
          </a:p>
          <a:p>
            <a:pPr rtl="0" eaLnBrk="1" fontAlgn="base" latinLnBrk="0" hangingPunct="1"/>
            <a:r>
              <a:rPr lang="en-GB" sz="1200" b="0" i="0" u="none" strike="noStrike" kern="1200">
                <a:solidFill>
                  <a:schemeClr val="tx1"/>
                </a:solidFill>
                <a:effectLst/>
                <a:latin typeface="+mn-lt"/>
                <a:ea typeface="+mn-ea"/>
                <a:cs typeface="+mn-cs"/>
              </a:rPr>
              <a:t>Wouldn’t operators love to get back that 15dB of antenna </a:t>
            </a:r>
            <a:r>
              <a:rPr lang="en-GB" sz="1200" b="0" i="0" u="none" strike="noStrike" kern="1200" err="1">
                <a:solidFill>
                  <a:schemeClr val="tx1"/>
                </a:solidFill>
                <a:effectLst/>
                <a:latin typeface="+mn-lt"/>
                <a:ea typeface="+mn-ea"/>
                <a:cs typeface="+mn-cs"/>
              </a:rPr>
              <a:t>perfromnace</a:t>
            </a:r>
            <a:endParaRPr lang="en-GB" sz="1200" b="0" i="0" u="none" strike="noStrike"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855229C8-7C3C-4BAE-A764-B5E9DC62088B}" type="slidenum">
              <a:rPr lang="en-GB" smtClean="0"/>
              <a:t>6</a:t>
            </a:fld>
            <a:endParaRPr lang="en-GB"/>
          </a:p>
        </p:txBody>
      </p:sp>
    </p:spTree>
    <p:extLst>
      <p:ext uri="{BB962C8B-B14F-4D97-AF65-F5344CB8AC3E}">
        <p14:creationId xmlns:p14="http://schemas.microsoft.com/office/powerpoint/2010/main" val="298177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1C6D-D2D9-29F2-7D2E-79883B72B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E6346-EDD5-3775-C1D0-0A5F1E034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D04FE-5899-FE7A-FE54-7574596F28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FD5CF3-5591-4789-CFFA-BDCE2ABDEB35}"/>
              </a:ext>
            </a:extLst>
          </p:cNvPr>
          <p:cNvSpPr>
            <a:spLocks noGrp="1"/>
          </p:cNvSpPr>
          <p:nvPr>
            <p:ph type="sldNum" sz="quarter" idx="5"/>
          </p:nvPr>
        </p:nvSpPr>
        <p:spPr/>
        <p:txBody>
          <a:bodyPr/>
          <a:lstStyle/>
          <a:p>
            <a:fld id="{855229C8-7C3C-4BAE-A764-B5E9DC62088B}" type="slidenum">
              <a:rPr lang="en-GB" smtClean="0"/>
              <a:t>7</a:t>
            </a:fld>
            <a:endParaRPr lang="en-GB"/>
          </a:p>
        </p:txBody>
      </p:sp>
    </p:spTree>
    <p:extLst>
      <p:ext uri="{BB962C8B-B14F-4D97-AF65-F5344CB8AC3E}">
        <p14:creationId xmlns:p14="http://schemas.microsoft.com/office/powerpoint/2010/main" val="290480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Even if we had 0dBi antenna the amount of RF power that can be radiated from the phone, ideally towards the base-station is limited.  </a:t>
            </a:r>
          </a:p>
          <a:p>
            <a:endParaRPr lang="en-GB"/>
          </a:p>
          <a:p>
            <a:r>
              <a:rPr lang="en-GB"/>
              <a:t>A key constraint is SAR, specific absorption rate. It’s a measure of </a:t>
            </a:r>
            <a:r>
              <a:rPr lang="en-GB" b="0"/>
              <a:t>how much how much radio-frequency energy the human body absorbs when exposed to electromagnetic fields, literally how much our body heats up from the RF energy form our </a:t>
            </a:r>
            <a:r>
              <a:rPr lang="en-GB" b="0" err="1"/>
              <a:t>phons</a:t>
            </a:r>
            <a:endParaRPr lang="en-GB" b="0"/>
          </a:p>
          <a:p>
            <a:endParaRPr lang="en-GB" b="0"/>
          </a:p>
          <a:p>
            <a:r>
              <a:rPr lang="en-GB" b="0"/>
              <a:t>There are strict regulatory limits put in place to ensure any heating effects are exceedingly small</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problem is most acute  when we use the phone as a traditional telephone with the antenna close to our head.</a:t>
            </a:r>
          </a:p>
          <a:p>
            <a:endParaRPr lang="en-GB"/>
          </a:p>
        </p:txBody>
      </p:sp>
      <p:sp>
        <p:nvSpPr>
          <p:cNvPr id="4" name="Slide Number Placeholder 3"/>
          <p:cNvSpPr>
            <a:spLocks noGrp="1"/>
          </p:cNvSpPr>
          <p:nvPr>
            <p:ph type="sldNum" sz="quarter" idx="5"/>
          </p:nvPr>
        </p:nvSpPr>
        <p:spPr/>
        <p:txBody>
          <a:bodyPr/>
          <a:lstStyle/>
          <a:p>
            <a:fld id="{855229C8-7C3C-4BAE-A764-B5E9DC62088B}" type="slidenum">
              <a:rPr lang="en-GB" smtClean="0"/>
              <a:t>8</a:t>
            </a:fld>
            <a:endParaRPr lang="en-GB"/>
          </a:p>
        </p:txBody>
      </p:sp>
    </p:spTree>
    <p:extLst>
      <p:ext uri="{BB962C8B-B14F-4D97-AF65-F5344CB8AC3E}">
        <p14:creationId xmlns:p14="http://schemas.microsoft.com/office/powerpoint/2010/main" val="14698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4FB8-0247-0383-E1AD-F59A61461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2AE37-432C-372E-F6C4-BAB9C0464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1D9B1-956B-CC0F-52F2-0FF728573696}"/>
              </a:ext>
            </a:extLst>
          </p:cNvPr>
          <p:cNvSpPr>
            <a:spLocks noGrp="1"/>
          </p:cNvSpPr>
          <p:nvPr>
            <p:ph type="body" idx="1"/>
          </p:nvPr>
        </p:nvSpPr>
        <p:spPr/>
        <p:txBody>
          <a:bodyPr/>
          <a:lstStyle/>
          <a:p>
            <a:r>
              <a:rPr lang="en-GB"/>
              <a:t>So how does the phone design team manage to fit the antennas needed to cover the multitude of frequencies bands spanning up to 6GHz into this tiny box and make it all work reasonably well? What compromises are needed?</a:t>
            </a:r>
          </a:p>
          <a:p>
            <a:endParaRPr lang="en-GB"/>
          </a:p>
          <a:p>
            <a:r>
              <a:rPr lang="en-GB"/>
              <a:t>First of all around 8 antennas are needed – to cover the frequency range and provide MIMO coverage – MIMO is where multiple antennas are used in parallel to help overcome fading on individual radio channels. And  boost performance</a:t>
            </a:r>
          </a:p>
          <a:p>
            <a:endParaRPr lang="en-GB"/>
          </a:p>
          <a:p>
            <a:r>
              <a:rPr lang="en-GB"/>
              <a:t>Any radio designer, for best link budget defining Noise Figure, G/T and EIRP wants to put the active elements as close to the antenna as possible. Ideally they be directly behind the antennas , practically this isn’t the case</a:t>
            </a:r>
          </a:p>
          <a:p>
            <a:endParaRPr lang="en-GB"/>
          </a:p>
          <a:p>
            <a:r>
              <a:rPr lang="en-GB"/>
              <a:t>Antenna tuners, effectively variable capacitors are needed to tune the antennas to resonate at the correct frequency</a:t>
            </a:r>
          </a:p>
          <a:p>
            <a:endParaRPr lang="en-GB"/>
          </a:p>
          <a:p>
            <a:r>
              <a:rPr lang="en-GB"/>
              <a:t>Duplexers are needed to isolate each frequency bands transmit and receive paths. This is made more much complicated as different overlapping band plans are used across the world </a:t>
            </a:r>
          </a:p>
          <a:p>
            <a:endParaRPr lang="en-GB"/>
          </a:p>
          <a:p>
            <a:r>
              <a:rPr lang="en-GB"/>
              <a:t>Several layers of switches are needed to route signals to the desired antennas from the transceivers, This routing isn’t simple, for instance, the antennas being used at any time are changed to keep RF power away from the head, for carrier aggregation multiple frequency bands are used simultaneously, </a:t>
            </a:r>
          </a:p>
          <a:p>
            <a:endParaRPr lang="en-GB"/>
          </a:p>
          <a:p>
            <a:r>
              <a:rPr lang="en-GB"/>
              <a:t>Additional filtering is needed as cellular needs to coexist with </a:t>
            </a:r>
            <a:r>
              <a:rPr lang="en-GB" err="1"/>
              <a:t>Wifi</a:t>
            </a:r>
            <a:r>
              <a:rPr lang="en-GB"/>
              <a:t>, Bluetooth and GNSS</a:t>
            </a:r>
          </a:p>
          <a:p>
            <a:r>
              <a:rPr lang="en-GB"/>
              <a:t>r</a:t>
            </a:r>
          </a:p>
          <a:p>
            <a:r>
              <a:rPr lang="en-GB"/>
              <a:t>This wizardry may be very clever, practically its built into a number of Front end modules or FEMs  which also contain the low noise amplifier  which set the Phones Noise Figure and receive  performance plus the PA which sets the phones transmit performance </a:t>
            </a:r>
          </a:p>
          <a:p>
            <a:endParaRPr lang="en-GB"/>
          </a:p>
          <a:p>
            <a:r>
              <a:rPr lang="en-GB"/>
              <a:t>As its all very tightly integrated with the phones chipsets the outcome is:</a:t>
            </a:r>
          </a:p>
          <a:p>
            <a:pPr marL="171450" indent="-171450">
              <a:buFont typeface="Wingdings" panose="05000000000000000000" pitchFamily="2" charset="2"/>
              <a:buChar char="§"/>
            </a:pPr>
            <a:r>
              <a:rPr lang="en-GB"/>
              <a:t>the amplifiers are now a long way from the antennas. This introduces 2 to 3dB of insertion loss impacting the phones and therefore entire systems RF performance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a:t>it makes the entire UE design becomes pretty inflexible to meet 6G’s diverse requirements</a:t>
            </a:r>
          </a:p>
          <a:p>
            <a:pPr marL="171450" indent="-171450">
              <a:buFont typeface="Wingdings" panose="05000000000000000000" pitchFamily="2" charset="2"/>
              <a:buChar char="§"/>
            </a:pPr>
            <a:endParaRPr lang="en-GB"/>
          </a:p>
          <a:p>
            <a:endParaRPr lang="en-GB"/>
          </a:p>
          <a:p>
            <a:endParaRPr lang="en-GB"/>
          </a:p>
          <a:p>
            <a:endParaRPr lang="en-GB"/>
          </a:p>
          <a:p>
            <a:r>
              <a:rPr lang="en-GB"/>
              <a:t> </a:t>
            </a:r>
          </a:p>
        </p:txBody>
      </p:sp>
      <p:sp>
        <p:nvSpPr>
          <p:cNvPr id="4" name="Slide Number Placeholder 3">
            <a:extLst>
              <a:ext uri="{FF2B5EF4-FFF2-40B4-BE49-F238E27FC236}">
                <a16:creationId xmlns:a16="http://schemas.microsoft.com/office/drawing/2014/main" id="{CF8C3933-3B4B-827C-72B0-04C723F1135A}"/>
              </a:ext>
            </a:extLst>
          </p:cNvPr>
          <p:cNvSpPr>
            <a:spLocks noGrp="1"/>
          </p:cNvSpPr>
          <p:nvPr>
            <p:ph type="sldNum" sz="quarter" idx="5"/>
          </p:nvPr>
        </p:nvSpPr>
        <p:spPr/>
        <p:txBody>
          <a:bodyPr/>
          <a:lstStyle/>
          <a:p>
            <a:fld id="{855229C8-7C3C-4BAE-A764-B5E9DC62088B}" type="slidenum">
              <a:rPr lang="en-GB" smtClean="0"/>
              <a:t>9</a:t>
            </a:fld>
            <a:endParaRPr lang="en-GB"/>
          </a:p>
        </p:txBody>
      </p:sp>
    </p:spTree>
    <p:extLst>
      <p:ext uri="{BB962C8B-B14F-4D97-AF65-F5344CB8AC3E}">
        <p14:creationId xmlns:p14="http://schemas.microsoft.com/office/powerpoint/2010/main" val="782461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how might the devices change to help meet the requirement for ubiquitous coverage whilst achieving more palatable capex costs for the operator? </a:t>
            </a:r>
          </a:p>
          <a:p>
            <a:endParaRPr lang="en-GB"/>
          </a:p>
          <a:p>
            <a:r>
              <a:rPr lang="en-GB"/>
              <a:t>Given all the constraints discussed, significantly improving smart phone RF performance to make phones suitable for the NTN scenario is extremely challenging and given proportion of time they are likely to be used with NTN, </a:t>
            </a:r>
            <a:r>
              <a:rPr lang="en-GB" sz="1200" kern="1200">
                <a:solidFill>
                  <a:schemeClr val="tx1"/>
                </a:solidFill>
                <a:effectLst/>
                <a:latin typeface="+mn-lt"/>
                <a:ea typeface="+mn-ea"/>
                <a:cs typeface="+mn-cs"/>
              </a:rPr>
              <a:t>disproportionate.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Instead we anticipate a shift towards a broader application -based device ecosystem, where new mobile device types, with different design constraints to those of today’s smart phone emerge to take advantage of NTN’s coverage, fulfilling currently unmet needs.</a:t>
            </a:r>
          </a:p>
          <a:p>
            <a:endParaRPr lang="en-GB" sz="1200" kern="1200">
              <a:solidFill>
                <a:schemeClr val="tx1"/>
              </a:solidFill>
              <a:effectLst/>
              <a:latin typeface="+mn-lt"/>
              <a:ea typeface="+mn-ea"/>
              <a:cs typeface="+mn-cs"/>
            </a:endParaRPr>
          </a:p>
          <a:p>
            <a:r>
              <a:rPr lang="en-GB"/>
              <a:t>Possible examples include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Antenna accessories which boost performance when NTN is needed, this is one we developed for </a:t>
            </a:r>
            <a:r>
              <a:rPr lang="en-GB" sz="1200" kern="1200" err="1">
                <a:solidFill>
                  <a:schemeClr val="tx1"/>
                </a:solidFill>
                <a:effectLst/>
                <a:latin typeface="+mn-lt"/>
                <a:ea typeface="+mn-ea"/>
                <a:cs typeface="+mn-cs"/>
              </a:rPr>
              <a:t>Terrestar</a:t>
            </a:r>
            <a:r>
              <a:rPr lang="en-GB" sz="1200" kern="1200">
                <a:solidFill>
                  <a:schemeClr val="tx1"/>
                </a:solidFill>
                <a:effectLst/>
                <a:latin typeface="+mn-lt"/>
                <a:ea typeface="+mn-ea"/>
                <a:cs typeface="+mn-cs"/>
              </a:rPr>
              <a:t> Solutions, the antennas are much larger than those in a smart phone, angled to work well with a satellite and the RF circuitry simpler and therefore more efficient   </a:t>
            </a:r>
          </a:p>
          <a:p>
            <a:endParaRPr lang="en-GB"/>
          </a:p>
        </p:txBody>
      </p:sp>
      <p:sp>
        <p:nvSpPr>
          <p:cNvPr id="4" name="Slide Number Placeholder 3"/>
          <p:cNvSpPr>
            <a:spLocks noGrp="1"/>
          </p:cNvSpPr>
          <p:nvPr>
            <p:ph type="sldNum" sz="quarter" idx="5"/>
          </p:nvPr>
        </p:nvSpPr>
        <p:spPr/>
        <p:txBody>
          <a:bodyPr/>
          <a:lstStyle/>
          <a:p>
            <a:fld id="{855229C8-7C3C-4BAE-A764-B5E9DC62088B}" type="slidenum">
              <a:rPr lang="en-GB" smtClean="0"/>
              <a:t>11</a:t>
            </a:fld>
            <a:endParaRPr lang="en-GB"/>
          </a:p>
        </p:txBody>
      </p:sp>
    </p:spTree>
    <p:extLst>
      <p:ext uri="{BB962C8B-B14F-4D97-AF65-F5344CB8AC3E}">
        <p14:creationId xmlns:p14="http://schemas.microsoft.com/office/powerpoint/2010/main" val="1520507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Front Cover">
    <p:bg>
      <p:bgPr>
        <a:solidFill>
          <a:schemeClr val="tx1"/>
        </a:solidFill>
        <a:effectLst/>
      </p:bgPr>
    </p:bg>
    <p:spTree>
      <p:nvGrpSpPr>
        <p:cNvPr id="1" name=""/>
        <p:cNvGrpSpPr/>
        <p:nvPr/>
      </p:nvGrpSpPr>
      <p:grpSpPr>
        <a:xfrm>
          <a:off x="0" y="0"/>
          <a:ext cx="0" cy="0"/>
          <a:chOff x="0" y="0"/>
          <a:chExt cx="0" cy="0"/>
        </a:xfrm>
      </p:grpSpPr>
      <p:pic>
        <p:nvPicPr>
          <p:cNvPr id="10" name="Graphic">
            <a:extLst>
              <a:ext uri="{FF2B5EF4-FFF2-40B4-BE49-F238E27FC236}">
                <a16:creationId xmlns:a16="http://schemas.microsoft.com/office/drawing/2014/main" id="{5C3C7AA9-D7EA-007E-31A7-D2E9030A46B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451" t="48478" r="41952" b="15473"/>
          <a:stretch/>
        </p:blipFill>
        <p:spPr>
          <a:xfrm>
            <a:off x="-1364" y="2332"/>
            <a:ext cx="12192000" cy="6858000"/>
          </a:xfrm>
          <a:prstGeom prst="rect">
            <a:avLst/>
          </a:prstGeom>
        </p:spPr>
      </p:pic>
      <p:sp>
        <p:nvSpPr>
          <p:cNvPr id="2" name="Title">
            <a:extLst>
              <a:ext uri="{FF2B5EF4-FFF2-40B4-BE49-F238E27FC236}">
                <a16:creationId xmlns:a16="http://schemas.microsoft.com/office/drawing/2014/main" id="{5542CEEF-9F28-DE1D-7FB0-F325C9B84220}"/>
              </a:ext>
            </a:extLst>
          </p:cNvPr>
          <p:cNvSpPr>
            <a:spLocks noGrp="1"/>
          </p:cNvSpPr>
          <p:nvPr>
            <p:ph type="ctrTitle"/>
          </p:nvPr>
        </p:nvSpPr>
        <p:spPr>
          <a:xfrm>
            <a:off x="1487488" y="2394040"/>
            <a:ext cx="4067944" cy="1495794"/>
          </a:xfrm>
          <a:prstGeom prst="rect">
            <a:avLst/>
          </a:prstGeom>
        </p:spPr>
        <p:txBody>
          <a:bodyPr wrap="square" anchor="t">
            <a:noAutofit/>
          </a:bodyPr>
          <a:lstStyle>
            <a:lvl1pPr algn="l">
              <a:defRPr sz="3600"/>
            </a:lvl1pPr>
          </a:lstStyle>
          <a:p>
            <a:r>
              <a:rPr lang="en-US"/>
              <a:t>Click to edit Master title style</a:t>
            </a:r>
            <a:endParaRPr lang="en-GB"/>
          </a:p>
        </p:txBody>
      </p:sp>
      <p:sp>
        <p:nvSpPr>
          <p:cNvPr id="3" name="Subtitle">
            <a:extLst>
              <a:ext uri="{FF2B5EF4-FFF2-40B4-BE49-F238E27FC236}">
                <a16:creationId xmlns:a16="http://schemas.microsoft.com/office/drawing/2014/main" id="{B2A347D9-FB16-3322-B8A7-65EDF8CD300C}"/>
              </a:ext>
            </a:extLst>
          </p:cNvPr>
          <p:cNvSpPr>
            <a:spLocks noGrp="1"/>
          </p:cNvSpPr>
          <p:nvPr>
            <p:ph type="subTitle" idx="1"/>
          </p:nvPr>
        </p:nvSpPr>
        <p:spPr>
          <a:xfrm>
            <a:off x="1487488" y="4309490"/>
            <a:ext cx="4067944" cy="668453"/>
          </a:xfrm>
          <a:prstGeom prst="rect">
            <a:avLst/>
          </a:prstGeo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Date">
            <a:extLst>
              <a:ext uri="{FF2B5EF4-FFF2-40B4-BE49-F238E27FC236}">
                <a16:creationId xmlns:a16="http://schemas.microsoft.com/office/drawing/2014/main" id="{B64DB010-1AF7-67C6-E791-4FCB97C38A99}"/>
              </a:ext>
            </a:extLst>
          </p:cNvPr>
          <p:cNvSpPr>
            <a:spLocks noGrp="1"/>
          </p:cNvSpPr>
          <p:nvPr>
            <p:ph type="body" sz="quarter" idx="10" hasCustomPrompt="1"/>
          </p:nvPr>
        </p:nvSpPr>
        <p:spPr>
          <a:xfrm>
            <a:off x="1487488" y="5347883"/>
            <a:ext cx="4067944" cy="270652"/>
          </a:xfrm>
        </p:spPr>
        <p:txBody>
          <a:bodyPr>
            <a:noAutofit/>
          </a:bodyPr>
          <a:lstStyle>
            <a:lvl1pPr>
              <a:defRPr lang="en-GB" dirty="0"/>
            </a:lvl1pPr>
          </a:lstStyle>
          <a:p>
            <a:pPr lvl="0"/>
            <a:r>
              <a:rPr lang="en-GB"/>
              <a:t>Date</a:t>
            </a:r>
          </a:p>
        </p:txBody>
      </p:sp>
      <p:sp>
        <p:nvSpPr>
          <p:cNvPr id="5" name="Rectangle 4">
            <a:extLst>
              <a:ext uri="{FF2B5EF4-FFF2-40B4-BE49-F238E27FC236}">
                <a16:creationId xmlns:a16="http://schemas.microsoft.com/office/drawing/2014/main" id="{9A58B590-E72B-93A3-C6FF-612FB8D4EFBD}"/>
              </a:ext>
            </a:extLst>
          </p:cNvPr>
          <p:cNvSpPr/>
          <p:nvPr userDrawn="1"/>
        </p:nvSpPr>
        <p:spPr>
          <a:xfrm>
            <a:off x="1487488" y="1412521"/>
            <a:ext cx="5040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1080962F-9460-30D7-ECEE-FB0009A5B5EE}"/>
              </a:ext>
            </a:extLst>
          </p:cNvPr>
          <p:cNvSpPr/>
          <p:nvPr userDrawn="1"/>
        </p:nvSpPr>
        <p:spPr>
          <a:xfrm>
            <a:off x="2083649" y="1411067"/>
            <a:ext cx="5184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5A9D9F1D-098B-F60B-55D3-109F701E8FF7}"/>
              </a:ext>
            </a:extLst>
          </p:cNvPr>
          <p:cNvSpPr/>
          <p:nvPr userDrawn="1"/>
        </p:nvSpPr>
        <p:spPr>
          <a:xfrm>
            <a:off x="2696922" y="1411662"/>
            <a:ext cx="504056"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pic>
        <p:nvPicPr>
          <p:cNvPr id="4" name="Logo">
            <a:extLst>
              <a:ext uri="{FF2B5EF4-FFF2-40B4-BE49-F238E27FC236}">
                <a16:creationId xmlns:a16="http://schemas.microsoft.com/office/drawing/2014/main" id="{60022E8B-5360-A389-1498-3990F94FED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7488" y="1412875"/>
            <a:ext cx="1714500" cy="609600"/>
          </a:xfrm>
          <a:prstGeom prst="rect">
            <a:avLst/>
          </a:prstGeom>
        </p:spPr>
      </p:pic>
      <p:sp>
        <p:nvSpPr>
          <p:cNvPr id="6" name="Date Placeholder">
            <a:extLst>
              <a:ext uri="{FF2B5EF4-FFF2-40B4-BE49-F238E27FC236}">
                <a16:creationId xmlns:a16="http://schemas.microsoft.com/office/drawing/2014/main" id="{DFE56F9B-B6FF-C60D-6B1F-4F87005D7F6E}"/>
              </a:ext>
            </a:extLst>
          </p:cNvPr>
          <p:cNvSpPr>
            <a:spLocks noGrp="1"/>
          </p:cNvSpPr>
          <p:nvPr>
            <p:ph type="dt" sz="half" idx="2"/>
          </p:nvPr>
        </p:nvSpPr>
        <p:spPr>
          <a:xfrm>
            <a:off x="1487488" y="5733256"/>
            <a:ext cx="2743200" cy="138499"/>
          </a:xfrm>
          <a:prstGeom prst="rect">
            <a:avLst/>
          </a:prstGeom>
        </p:spPr>
        <p:txBody>
          <a:bodyPr vert="horz" wrap="square" lIns="0" tIns="0" rIns="0" bIns="0" rtlCol="0" anchor="ctr">
            <a:spAutoFit/>
          </a:bodyPr>
          <a:lstStyle>
            <a:lvl1pPr algn="l">
              <a:defRPr lang="en-GB" sz="1000" smtClean="0">
                <a:solidFill>
                  <a:schemeClr val="tx1"/>
                </a:solidFill>
                <a:latin typeface="Arial"/>
              </a:defRPr>
            </a:lvl1pPr>
          </a:lstStyle>
          <a:p>
            <a:pPr defTabSz="914284"/>
            <a:r>
              <a:rPr lang="en-US"/>
              <a:t>© TTP plc  |  CONFIDENTIAL</a:t>
            </a:r>
          </a:p>
        </p:txBody>
      </p:sp>
    </p:spTree>
    <p:extLst>
      <p:ext uri="{BB962C8B-B14F-4D97-AF65-F5344CB8AC3E}">
        <p14:creationId xmlns:p14="http://schemas.microsoft.com/office/powerpoint/2010/main" val="314517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by Two">
    <p:bg>
      <p:bgPr>
        <a:solidFill>
          <a:srgbClr val="EBE7D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8BA4509-5D49-F640-21B7-F12D9F015FBB}"/>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11" name="Content Placeholder 10">
            <a:extLst>
              <a:ext uri="{FF2B5EF4-FFF2-40B4-BE49-F238E27FC236}">
                <a16:creationId xmlns:a16="http://schemas.microsoft.com/office/drawing/2014/main" id="{8A37B4AE-EE08-2FB2-649A-B88EC92B043A}"/>
              </a:ext>
            </a:extLst>
          </p:cNvPr>
          <p:cNvSpPr>
            <a:spLocks noGrp="1"/>
          </p:cNvSpPr>
          <p:nvPr>
            <p:ph sz="quarter" idx="16"/>
          </p:nvPr>
        </p:nvSpPr>
        <p:spPr>
          <a:xfrm>
            <a:off x="4367213" y="1700212"/>
            <a:ext cx="7128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79A2B7-9796-DFD1-CAED-3662A9EC474D}"/>
              </a:ext>
            </a:extLst>
          </p:cNvPr>
          <p:cNvSpPr>
            <a:spLocks noGrp="1"/>
          </p:cNvSpPr>
          <p:nvPr>
            <p:ph type="body" sz="quarter" idx="15"/>
          </p:nvPr>
        </p:nvSpPr>
        <p:spPr>
          <a:xfrm>
            <a:off x="695325" y="1700212"/>
            <a:ext cx="3456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6" name="Footer Placeholder">
            <a:extLst>
              <a:ext uri="{FF2B5EF4-FFF2-40B4-BE49-F238E27FC236}">
                <a16:creationId xmlns:a16="http://schemas.microsoft.com/office/drawing/2014/main" id="{08C57D2F-A510-244B-8B74-FB3455BBCF03}"/>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ED3F5F47-345B-24A6-B3CC-9C834A19071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67CEA5E-D2EB-D304-F5D5-985BF6AEB83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3364866654"/>
      </p:ext>
    </p:extLst>
  </p:cSld>
  <p:clrMapOvr>
    <a:masterClrMapping/>
  </p:clrMapOvr>
  <p:extLst>
    <p:ext uri="{DCECCB84-F9BA-43D5-87BE-67443E8EF086}">
      <p15:sldGuideLst xmlns:p15="http://schemas.microsoft.com/office/powerpoint/2012/main">
        <p15:guide id="1" pos="3908">
          <p15:clr>
            <a:srgbClr val="FBAE40"/>
          </p15:clr>
        </p15:guide>
        <p15:guide id="2" pos="37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rgbClr val="EBE7D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24F78FF-45DF-F727-FAFC-24C2B176E0A8}"/>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7" name="Footer Placeholder">
            <a:extLst>
              <a:ext uri="{FF2B5EF4-FFF2-40B4-BE49-F238E27FC236}">
                <a16:creationId xmlns:a16="http://schemas.microsoft.com/office/drawing/2014/main" id="{F47C3BFB-9AE9-7482-C4B4-08F095338B8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8" name="Slide Number Placeholder">
            <a:extLst>
              <a:ext uri="{FF2B5EF4-FFF2-40B4-BE49-F238E27FC236}">
                <a16:creationId xmlns:a16="http://schemas.microsoft.com/office/drawing/2014/main" id="{B914F457-6DB0-5AD7-09B7-FB882C9E512D}"/>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7E4B3E62-9891-D019-B75E-2CC8A5D9CB75}"/>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6" name="Content Placeholder">
            <a:extLst>
              <a:ext uri="{FF2B5EF4-FFF2-40B4-BE49-F238E27FC236}">
                <a16:creationId xmlns:a16="http://schemas.microsoft.com/office/drawing/2014/main" id="{0DBB977C-0D2E-7C5C-D13A-DC9598DEA0CF}"/>
              </a:ext>
            </a:extLst>
          </p:cNvPr>
          <p:cNvSpPr>
            <a:spLocks noGrp="1"/>
          </p:cNvSpPr>
          <p:nvPr>
            <p:ph sz="quarter" idx="13"/>
          </p:nvPr>
        </p:nvSpPr>
        <p:spPr>
          <a:xfrm>
            <a:off x="695326"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a:extLst>
              <a:ext uri="{FF2B5EF4-FFF2-40B4-BE49-F238E27FC236}">
                <a16:creationId xmlns:a16="http://schemas.microsoft.com/office/drawing/2014/main" id="{7D7F4A9F-67ED-572E-A5CF-FB04ACAAB651}"/>
              </a:ext>
            </a:extLst>
          </p:cNvPr>
          <p:cNvSpPr>
            <a:spLocks noGrp="1"/>
          </p:cNvSpPr>
          <p:nvPr>
            <p:ph sz="quarter" idx="14"/>
          </p:nvPr>
        </p:nvSpPr>
        <p:spPr>
          <a:xfrm>
            <a:off x="4368801"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a:extLst>
              <a:ext uri="{FF2B5EF4-FFF2-40B4-BE49-F238E27FC236}">
                <a16:creationId xmlns:a16="http://schemas.microsoft.com/office/drawing/2014/main" id="{DD48B90E-BCC7-3F50-DE7F-83293AE48410}"/>
              </a:ext>
            </a:extLst>
          </p:cNvPr>
          <p:cNvSpPr>
            <a:spLocks noGrp="1"/>
          </p:cNvSpPr>
          <p:nvPr>
            <p:ph sz="quarter" idx="15"/>
          </p:nvPr>
        </p:nvSpPr>
        <p:spPr>
          <a:xfrm>
            <a:off x="8042276"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391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rgbClr val="EBE7D3"/>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3B1D2A72-0D46-9E6F-AABC-E8CC5FDFB705}"/>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7" name="Footer Placeholder">
            <a:extLst>
              <a:ext uri="{FF2B5EF4-FFF2-40B4-BE49-F238E27FC236}">
                <a16:creationId xmlns:a16="http://schemas.microsoft.com/office/drawing/2014/main" id="{F47C3BFB-9AE9-7482-C4B4-08F095338B8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8" name="Slide Number Placeholder">
            <a:extLst>
              <a:ext uri="{FF2B5EF4-FFF2-40B4-BE49-F238E27FC236}">
                <a16:creationId xmlns:a16="http://schemas.microsoft.com/office/drawing/2014/main" id="{B914F457-6DB0-5AD7-09B7-FB882C9E512D}"/>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7E4B3E62-9891-D019-B75E-2CC8A5D9CB75}"/>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6" name="Content Placeholder">
            <a:extLst>
              <a:ext uri="{FF2B5EF4-FFF2-40B4-BE49-F238E27FC236}">
                <a16:creationId xmlns:a16="http://schemas.microsoft.com/office/drawing/2014/main" id="{0DBB977C-0D2E-7C5C-D13A-DC9598DEA0CF}"/>
              </a:ext>
            </a:extLst>
          </p:cNvPr>
          <p:cNvSpPr>
            <a:spLocks noGrp="1"/>
          </p:cNvSpPr>
          <p:nvPr>
            <p:ph sz="quarter" idx="13"/>
          </p:nvPr>
        </p:nvSpPr>
        <p:spPr>
          <a:xfrm>
            <a:off x="695326" y="1700212"/>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a:extLst>
              <a:ext uri="{FF2B5EF4-FFF2-40B4-BE49-F238E27FC236}">
                <a16:creationId xmlns:a16="http://schemas.microsoft.com/office/drawing/2014/main" id="{7D7F4A9F-67ED-572E-A5CF-FB04ACAAB651}"/>
              </a:ext>
            </a:extLst>
          </p:cNvPr>
          <p:cNvSpPr>
            <a:spLocks noGrp="1"/>
          </p:cNvSpPr>
          <p:nvPr>
            <p:ph sz="quarter" idx="14"/>
          </p:nvPr>
        </p:nvSpPr>
        <p:spPr>
          <a:xfrm>
            <a:off x="6204676" y="1700212"/>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a:extLst>
              <a:ext uri="{FF2B5EF4-FFF2-40B4-BE49-F238E27FC236}">
                <a16:creationId xmlns:a16="http://schemas.microsoft.com/office/drawing/2014/main" id="{DD48B90E-BCC7-3F50-DE7F-83293AE48410}"/>
              </a:ext>
            </a:extLst>
          </p:cNvPr>
          <p:cNvSpPr>
            <a:spLocks noGrp="1"/>
          </p:cNvSpPr>
          <p:nvPr>
            <p:ph sz="quarter" idx="15"/>
          </p:nvPr>
        </p:nvSpPr>
        <p:spPr>
          <a:xfrm>
            <a:off x="695325" y="4071535"/>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a:extLst>
              <a:ext uri="{FF2B5EF4-FFF2-40B4-BE49-F238E27FC236}">
                <a16:creationId xmlns:a16="http://schemas.microsoft.com/office/drawing/2014/main" id="{8AA8831C-A812-DE1D-2A42-B69399A302E0}"/>
              </a:ext>
            </a:extLst>
          </p:cNvPr>
          <p:cNvSpPr>
            <a:spLocks noGrp="1"/>
          </p:cNvSpPr>
          <p:nvPr>
            <p:ph sz="quarter" idx="16"/>
          </p:nvPr>
        </p:nvSpPr>
        <p:spPr>
          <a:xfrm>
            <a:off x="6204676" y="4071535"/>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C69A6583-E1C2-265D-68D0-FD4AE2CF66A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5528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Content">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2A6A75F-E48D-7B95-43BD-3FC957511E97}"/>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3" name="Footer Placeholder">
            <a:extLst>
              <a:ext uri="{FF2B5EF4-FFF2-40B4-BE49-F238E27FC236}">
                <a16:creationId xmlns:a16="http://schemas.microsoft.com/office/drawing/2014/main" id="{3DA47645-9942-15B3-A5AD-A4B42C5CFF2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1E317F37-A45D-E5A0-E0EC-A09BEA8163F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8" name="Date Placeholder">
            <a:extLst>
              <a:ext uri="{FF2B5EF4-FFF2-40B4-BE49-F238E27FC236}">
                <a16:creationId xmlns:a16="http://schemas.microsoft.com/office/drawing/2014/main" id="{6B78CD81-1C4C-9538-6B64-1144AD78DBC9}"/>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Title">
            <a:extLst>
              <a:ext uri="{FF2B5EF4-FFF2-40B4-BE49-F238E27FC236}">
                <a16:creationId xmlns:a16="http://schemas.microsoft.com/office/drawing/2014/main" id="{94A67039-8CE2-0868-7A0B-DF1893DA1DFB}"/>
              </a:ext>
            </a:extLst>
          </p:cNvPr>
          <p:cNvSpPr>
            <a:spLocks noGrp="1"/>
          </p:cNvSpPr>
          <p:nvPr>
            <p:ph type="title"/>
          </p:nvPr>
        </p:nvSpPr>
        <p:spPr/>
        <p:txBody>
          <a:bodyPr/>
          <a:lstStyle/>
          <a:p>
            <a:r>
              <a:rPr lang="en-US"/>
              <a:t>Click to edit Master title style</a:t>
            </a:r>
            <a:endParaRPr lang="en-GB"/>
          </a:p>
        </p:txBody>
      </p:sp>
      <p:sp>
        <p:nvSpPr>
          <p:cNvPr id="13" name="Content Placeholder">
            <a:extLst>
              <a:ext uri="{FF2B5EF4-FFF2-40B4-BE49-F238E27FC236}">
                <a16:creationId xmlns:a16="http://schemas.microsoft.com/office/drawing/2014/main" id="{907A5A23-87E7-C1BF-EB6A-281317B1A9CD}"/>
              </a:ext>
            </a:extLst>
          </p:cNvPr>
          <p:cNvSpPr>
            <a:spLocks noGrp="1"/>
          </p:cNvSpPr>
          <p:nvPr>
            <p:ph sz="quarter" idx="13"/>
          </p:nvPr>
        </p:nvSpPr>
        <p:spPr>
          <a:xfrm>
            <a:off x="695326"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a:extLst>
              <a:ext uri="{FF2B5EF4-FFF2-40B4-BE49-F238E27FC236}">
                <a16:creationId xmlns:a16="http://schemas.microsoft.com/office/drawing/2014/main" id="{DB932DED-A5EC-4A60-64C6-B39E39A35789}"/>
              </a:ext>
            </a:extLst>
          </p:cNvPr>
          <p:cNvSpPr>
            <a:spLocks noGrp="1"/>
          </p:cNvSpPr>
          <p:nvPr>
            <p:ph sz="quarter" idx="14"/>
          </p:nvPr>
        </p:nvSpPr>
        <p:spPr>
          <a:xfrm>
            <a:off x="4368801"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a:extLst>
              <a:ext uri="{FF2B5EF4-FFF2-40B4-BE49-F238E27FC236}">
                <a16:creationId xmlns:a16="http://schemas.microsoft.com/office/drawing/2014/main" id="{DAD28B31-4DC6-F108-4536-1F71DAD16AA4}"/>
              </a:ext>
            </a:extLst>
          </p:cNvPr>
          <p:cNvSpPr>
            <a:spLocks noGrp="1"/>
          </p:cNvSpPr>
          <p:nvPr>
            <p:ph sz="quarter" idx="15"/>
          </p:nvPr>
        </p:nvSpPr>
        <p:spPr>
          <a:xfrm>
            <a:off x="8042276"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a:extLst>
              <a:ext uri="{FF2B5EF4-FFF2-40B4-BE49-F238E27FC236}">
                <a16:creationId xmlns:a16="http://schemas.microsoft.com/office/drawing/2014/main" id="{24FEC9C8-4869-6EDF-5101-8A81D5FD2140}"/>
              </a:ext>
            </a:extLst>
          </p:cNvPr>
          <p:cNvSpPr>
            <a:spLocks noGrp="1"/>
          </p:cNvSpPr>
          <p:nvPr>
            <p:ph sz="quarter" idx="16"/>
          </p:nvPr>
        </p:nvSpPr>
        <p:spPr>
          <a:xfrm>
            <a:off x="695326"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a:extLst>
              <a:ext uri="{FF2B5EF4-FFF2-40B4-BE49-F238E27FC236}">
                <a16:creationId xmlns:a16="http://schemas.microsoft.com/office/drawing/2014/main" id="{8D117061-EA4D-E485-0747-4F494DB4659E}"/>
              </a:ext>
            </a:extLst>
          </p:cNvPr>
          <p:cNvSpPr>
            <a:spLocks noGrp="1"/>
          </p:cNvSpPr>
          <p:nvPr>
            <p:ph sz="quarter" idx="17"/>
          </p:nvPr>
        </p:nvSpPr>
        <p:spPr>
          <a:xfrm>
            <a:off x="4368801"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a:extLst>
              <a:ext uri="{FF2B5EF4-FFF2-40B4-BE49-F238E27FC236}">
                <a16:creationId xmlns:a16="http://schemas.microsoft.com/office/drawing/2014/main" id="{02BA441D-1163-5A64-26A1-D6729A1EF494}"/>
              </a:ext>
            </a:extLst>
          </p:cNvPr>
          <p:cNvSpPr>
            <a:spLocks noGrp="1"/>
          </p:cNvSpPr>
          <p:nvPr>
            <p:ph sz="quarter" idx="18"/>
          </p:nvPr>
        </p:nvSpPr>
        <p:spPr>
          <a:xfrm>
            <a:off x="8042276"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93368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3BBDFFF-B2C8-0E48-3C5F-367E3A190996}"/>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userDrawn="1">
            <p:ph type="title"/>
          </p:nvPr>
        </p:nvSpPr>
        <p:spPr/>
        <p:txBody>
          <a:bodyPr/>
          <a:lstStyle/>
          <a:p>
            <a:r>
              <a:rPr lang="en-US"/>
              <a:t>Click to edit Master title style</a:t>
            </a:r>
            <a:endParaRPr lang="en-GB"/>
          </a:p>
        </p:txBody>
      </p:sp>
      <p:sp>
        <p:nvSpPr>
          <p:cNvPr id="3" name="Footer Placeholder">
            <a:extLst>
              <a:ext uri="{FF2B5EF4-FFF2-40B4-BE49-F238E27FC236}">
                <a16:creationId xmlns:a16="http://schemas.microsoft.com/office/drawing/2014/main" id="{356C1F8D-F2F3-0BCB-FC29-64FFACF8EAC7}"/>
              </a:ext>
            </a:extLst>
          </p:cNvPr>
          <p:cNvSpPr>
            <a:spLocks noGrp="1"/>
          </p:cNvSpPr>
          <p:nvPr userDrawn="1">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5E38837E-8241-46DC-8389-224184C4E3D0}"/>
              </a:ext>
            </a:extLst>
          </p:cNvPr>
          <p:cNvSpPr>
            <a:spLocks noGrp="1"/>
          </p:cNvSpPr>
          <p:nvPr userDrawn="1">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598BC725-CB2B-CA17-0215-7AC926F749E9}"/>
              </a:ext>
            </a:extLst>
          </p:cNvPr>
          <p:cNvSpPr>
            <a:spLocks noGrp="1"/>
          </p:cNvSpPr>
          <p:nvPr userDrawn="1">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2512886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E0179E-843C-6068-8897-CA9721BED150}"/>
              </a:ext>
            </a:extLst>
          </p:cNvPr>
          <p:cNvSpPr>
            <a:spLocks noGrp="1"/>
          </p:cNvSpPr>
          <p:nvPr>
            <p:ph type="ftr" sz="quarter" idx="10"/>
          </p:nvPr>
        </p:nvSpPr>
        <p:spPr/>
        <p:txBody>
          <a:bodyPr/>
          <a:lstStyle/>
          <a:p>
            <a:pPr defTabSz="914284"/>
            <a:r>
              <a:rPr lang="en-GB"/>
              <a:t>Presentation Title Here</a:t>
            </a:r>
          </a:p>
        </p:txBody>
      </p:sp>
      <p:sp>
        <p:nvSpPr>
          <p:cNvPr id="4" name="Slide Number Placeholder 3">
            <a:extLst>
              <a:ext uri="{FF2B5EF4-FFF2-40B4-BE49-F238E27FC236}">
                <a16:creationId xmlns:a16="http://schemas.microsoft.com/office/drawing/2014/main" id="{84A02686-CD07-4F97-C33D-36EF3D1AEC4D}"/>
              </a:ext>
            </a:extLst>
          </p:cNvPr>
          <p:cNvSpPr>
            <a:spLocks noGrp="1"/>
          </p:cNvSpPr>
          <p:nvPr>
            <p:ph type="sldNum" sz="quarter" idx="11"/>
          </p:nvPr>
        </p:nvSpPr>
        <p:spPr/>
        <p:txBody>
          <a:bodyPr/>
          <a:lstStyle/>
          <a:p>
            <a:pPr defTabSz="914284"/>
            <a:fld id="{8863692D-4554-45C9-ACE6-97B0750B4E7A}" type="slidenum">
              <a:rPr lang="en-GB" smtClean="0"/>
              <a:pPr defTabSz="914284"/>
              <a:t>‹#›</a:t>
            </a:fld>
            <a:r>
              <a:rPr lang="en-GB"/>
              <a:t>  |</a:t>
            </a:r>
          </a:p>
        </p:txBody>
      </p:sp>
      <p:sp>
        <p:nvSpPr>
          <p:cNvPr id="5" name="Date Placeholder 4">
            <a:extLst>
              <a:ext uri="{FF2B5EF4-FFF2-40B4-BE49-F238E27FC236}">
                <a16:creationId xmlns:a16="http://schemas.microsoft.com/office/drawing/2014/main" id="{7C89820E-3FA4-B21A-481C-8E0D0DC29C24}"/>
              </a:ext>
            </a:extLst>
          </p:cNvPr>
          <p:cNvSpPr>
            <a:spLocks noGrp="1"/>
          </p:cNvSpPr>
          <p:nvPr>
            <p:ph type="dt" sz="half" idx="12"/>
          </p:nvPr>
        </p:nvSpPr>
        <p:spPr/>
        <p:txBody>
          <a:bodyPr/>
          <a:lstStyle/>
          <a:p>
            <a:pPr defTabSz="914284"/>
            <a:r>
              <a:rPr lang="en-US"/>
              <a:t>© TTP plc  |  CONFIDENTIAL</a:t>
            </a:r>
            <a:endParaRPr lang="en-GB"/>
          </a:p>
        </p:txBody>
      </p:sp>
    </p:spTree>
    <p:extLst>
      <p:ext uri="{BB962C8B-B14F-4D97-AF65-F5344CB8AC3E}">
        <p14:creationId xmlns:p14="http://schemas.microsoft.com/office/powerpoint/2010/main" val="238012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tx1"/>
        </a:solidFill>
        <a:effectLst/>
      </p:bgPr>
    </p:bg>
    <p:spTree>
      <p:nvGrpSpPr>
        <p:cNvPr id="1" name=""/>
        <p:cNvGrpSpPr/>
        <p:nvPr/>
      </p:nvGrpSpPr>
      <p:grpSpPr>
        <a:xfrm>
          <a:off x="0" y="0"/>
          <a:ext cx="0" cy="0"/>
          <a:chOff x="0" y="0"/>
          <a:chExt cx="0" cy="0"/>
        </a:xfrm>
      </p:grpSpPr>
      <p:pic>
        <p:nvPicPr>
          <p:cNvPr id="9" name="Graphic">
            <a:extLst>
              <a:ext uri="{FF2B5EF4-FFF2-40B4-BE49-F238E27FC236}">
                <a16:creationId xmlns:a16="http://schemas.microsoft.com/office/drawing/2014/main" id="{459E58A5-C0ED-4E9F-F388-1FC262C642C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553" t="47750" r="44347" b="13804"/>
          <a:stretch/>
        </p:blipFill>
        <p:spPr>
          <a:xfrm>
            <a:off x="0" y="0"/>
            <a:ext cx="12192000" cy="6858000"/>
          </a:xfrm>
          <a:prstGeom prst="rect">
            <a:avLst/>
          </a:prstGeom>
        </p:spPr>
      </p:pic>
      <p:sp>
        <p:nvSpPr>
          <p:cNvPr id="2" name="Title">
            <a:extLst>
              <a:ext uri="{FF2B5EF4-FFF2-40B4-BE49-F238E27FC236}">
                <a16:creationId xmlns:a16="http://schemas.microsoft.com/office/drawing/2014/main" id="{7A67932D-ABF5-C860-F93A-313590F86CB4}"/>
              </a:ext>
            </a:extLst>
          </p:cNvPr>
          <p:cNvSpPr>
            <a:spLocks noGrp="1"/>
          </p:cNvSpPr>
          <p:nvPr>
            <p:ph type="title"/>
          </p:nvPr>
        </p:nvSpPr>
        <p:spPr>
          <a:xfrm>
            <a:off x="2936825" y="2449916"/>
            <a:ext cx="4113836" cy="1107996"/>
          </a:xfrm>
          <a:prstGeom prst="rect">
            <a:avLst/>
          </a:prstGeom>
        </p:spPr>
        <p:txBody>
          <a:bodyPr wrap="square" anchor="t">
            <a:noAutofit/>
          </a:bodyPr>
          <a:lstStyle>
            <a:lvl1pPr>
              <a:lnSpc>
                <a:spcPct val="90000"/>
              </a:lnSpc>
              <a:defRPr sz="4000"/>
            </a:lvl1pPr>
          </a:lstStyle>
          <a:p>
            <a:r>
              <a:rPr lang="en-US"/>
              <a:t>Click to edit Master title style</a:t>
            </a:r>
            <a:endParaRPr lang="en-GB"/>
          </a:p>
        </p:txBody>
      </p:sp>
      <p:sp>
        <p:nvSpPr>
          <p:cNvPr id="3" name="Subtitle">
            <a:extLst>
              <a:ext uri="{FF2B5EF4-FFF2-40B4-BE49-F238E27FC236}">
                <a16:creationId xmlns:a16="http://schemas.microsoft.com/office/drawing/2014/main" id="{CF3EB635-6EC6-2AD9-7F9C-4D6717239965}"/>
              </a:ext>
            </a:extLst>
          </p:cNvPr>
          <p:cNvSpPr>
            <a:spLocks noGrp="1"/>
          </p:cNvSpPr>
          <p:nvPr>
            <p:ph type="body" idx="1"/>
          </p:nvPr>
        </p:nvSpPr>
        <p:spPr>
          <a:xfrm>
            <a:off x="2935365" y="3717032"/>
            <a:ext cx="4113836" cy="668453"/>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2935365" y="1988840"/>
            <a:ext cx="1431848" cy="270715"/>
          </a:xfrm>
        </p:spPr>
        <p:txBody>
          <a:bodyPr>
            <a:noAutofit/>
          </a:bodyPr>
          <a:lstStyle>
            <a:lvl1pPr>
              <a:defRPr b="1">
                <a:latin typeface="+mj-lt"/>
              </a:defRPr>
            </a:lvl1pPr>
          </a:lstStyle>
          <a:p>
            <a:pPr lvl="0"/>
            <a:r>
              <a:rPr lang="en-GB"/>
              <a:t>Section 00</a:t>
            </a:r>
          </a:p>
        </p:txBody>
      </p:sp>
      <p:sp>
        <p:nvSpPr>
          <p:cNvPr id="7" name="Date Placeholder 6">
            <a:extLst>
              <a:ext uri="{FF2B5EF4-FFF2-40B4-BE49-F238E27FC236}">
                <a16:creationId xmlns:a16="http://schemas.microsoft.com/office/drawing/2014/main" id="{8DF398B7-6E54-85FD-E189-A550FAC78A2B}"/>
              </a:ext>
            </a:extLst>
          </p:cNvPr>
          <p:cNvSpPr>
            <a:spLocks noGrp="1"/>
          </p:cNvSpPr>
          <p:nvPr>
            <p:ph type="dt" sz="half" idx="11"/>
          </p:nvPr>
        </p:nvSpPr>
        <p:spPr/>
        <p:txBody>
          <a:bodyPr/>
          <a:lstStyle>
            <a:lvl1pPr>
              <a:defRPr>
                <a:solidFill>
                  <a:schemeClr val="bg1"/>
                </a:solidFill>
              </a:defRPr>
            </a:lvl1pPr>
          </a:lstStyle>
          <a:p>
            <a:pPr defTabSz="914284"/>
            <a:r>
              <a:rPr lang="en-US"/>
              <a:t>© TTP plc  |  CONFIDENTIAL</a:t>
            </a:r>
            <a:endParaRPr lang="en-GB"/>
          </a:p>
        </p:txBody>
      </p:sp>
      <p:sp>
        <p:nvSpPr>
          <p:cNvPr id="10" name="Footer Placeholder 9">
            <a:extLst>
              <a:ext uri="{FF2B5EF4-FFF2-40B4-BE49-F238E27FC236}">
                <a16:creationId xmlns:a16="http://schemas.microsoft.com/office/drawing/2014/main" id="{A4766454-2560-6B65-CC69-F733B104FFAE}"/>
              </a:ext>
            </a:extLst>
          </p:cNvPr>
          <p:cNvSpPr>
            <a:spLocks noGrp="1"/>
          </p:cNvSpPr>
          <p:nvPr>
            <p:ph type="ftr" sz="quarter" idx="12"/>
          </p:nvPr>
        </p:nvSpPr>
        <p:spPr/>
        <p:txBody>
          <a:bodyPr/>
          <a:lstStyle>
            <a:lvl1pPr>
              <a:defRPr>
                <a:solidFill>
                  <a:schemeClr val="bg1"/>
                </a:solidFill>
              </a:defRPr>
            </a:lvl1pPr>
          </a:lstStyle>
          <a:p>
            <a:pPr defTabSz="914284"/>
            <a:r>
              <a:rPr lang="en-GB"/>
              <a:t>Presentation Title Here</a:t>
            </a:r>
          </a:p>
        </p:txBody>
      </p:sp>
      <p:sp>
        <p:nvSpPr>
          <p:cNvPr id="11" name="Slide Number Placeholder 10">
            <a:extLst>
              <a:ext uri="{FF2B5EF4-FFF2-40B4-BE49-F238E27FC236}">
                <a16:creationId xmlns:a16="http://schemas.microsoft.com/office/drawing/2014/main" id="{F26D3617-64A5-90E7-5468-1C410C76C9E9}"/>
              </a:ext>
            </a:extLst>
          </p:cNvPr>
          <p:cNvSpPr>
            <a:spLocks noGrp="1"/>
          </p:cNvSpPr>
          <p:nvPr>
            <p:ph type="sldNum" sz="quarter" idx="13"/>
          </p:nvPr>
        </p:nvSpPr>
        <p:spPr/>
        <p:txBody>
          <a:bodyPr/>
          <a:lstStyle>
            <a:lvl1pPr>
              <a:defRPr>
                <a:solidFill>
                  <a:schemeClr val="bg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302842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tx1"/>
        </a:solidFill>
        <a:effectLst/>
      </p:bgPr>
    </p:bg>
    <p:spTree>
      <p:nvGrpSpPr>
        <p:cNvPr id="1" name=""/>
        <p:cNvGrpSpPr/>
        <p:nvPr/>
      </p:nvGrpSpPr>
      <p:grpSpPr>
        <a:xfrm>
          <a:off x="0" y="0"/>
          <a:ext cx="0" cy="0"/>
          <a:chOff x="0" y="0"/>
          <a:chExt cx="0" cy="0"/>
        </a:xfrm>
      </p:grpSpPr>
      <p:pic>
        <p:nvPicPr>
          <p:cNvPr id="9" name="Graphic">
            <a:extLst>
              <a:ext uri="{FF2B5EF4-FFF2-40B4-BE49-F238E27FC236}">
                <a16:creationId xmlns:a16="http://schemas.microsoft.com/office/drawing/2014/main" id="{459E58A5-C0ED-4E9F-F388-1FC262C642C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52" t="47758" r="44347" b="13799"/>
          <a:stretch/>
        </p:blipFill>
        <p:spPr>
          <a:xfrm>
            <a:off x="0" y="0"/>
            <a:ext cx="12192000" cy="6858000"/>
          </a:xfrm>
          <a:prstGeom prst="rect">
            <a:avLst/>
          </a:prstGeom>
        </p:spPr>
      </p:pic>
      <p:sp>
        <p:nvSpPr>
          <p:cNvPr id="2" name="Title">
            <a:extLst>
              <a:ext uri="{FF2B5EF4-FFF2-40B4-BE49-F238E27FC236}">
                <a16:creationId xmlns:a16="http://schemas.microsoft.com/office/drawing/2014/main" id="{7A67932D-ABF5-C860-F93A-313590F86CB4}"/>
              </a:ext>
            </a:extLst>
          </p:cNvPr>
          <p:cNvSpPr>
            <a:spLocks noGrp="1"/>
          </p:cNvSpPr>
          <p:nvPr>
            <p:ph type="title"/>
          </p:nvPr>
        </p:nvSpPr>
        <p:spPr>
          <a:xfrm>
            <a:off x="2936825" y="2449916"/>
            <a:ext cx="4113836" cy="1107996"/>
          </a:xfrm>
          <a:prstGeom prst="rect">
            <a:avLst/>
          </a:prstGeom>
        </p:spPr>
        <p:txBody>
          <a:bodyPr wrap="square" anchor="t">
            <a:noAutofit/>
          </a:bodyPr>
          <a:lstStyle>
            <a:lvl1pPr>
              <a:lnSpc>
                <a:spcPct val="90000"/>
              </a:lnSpc>
              <a:defRPr sz="4000"/>
            </a:lvl1pPr>
          </a:lstStyle>
          <a:p>
            <a:r>
              <a:rPr lang="en-US"/>
              <a:t>Click to edit Master title style</a:t>
            </a:r>
            <a:endParaRPr lang="en-GB"/>
          </a:p>
        </p:txBody>
      </p:sp>
      <p:sp>
        <p:nvSpPr>
          <p:cNvPr id="3" name="Subtitle">
            <a:extLst>
              <a:ext uri="{FF2B5EF4-FFF2-40B4-BE49-F238E27FC236}">
                <a16:creationId xmlns:a16="http://schemas.microsoft.com/office/drawing/2014/main" id="{CF3EB635-6EC6-2AD9-7F9C-4D6717239965}"/>
              </a:ext>
            </a:extLst>
          </p:cNvPr>
          <p:cNvSpPr>
            <a:spLocks noGrp="1"/>
          </p:cNvSpPr>
          <p:nvPr>
            <p:ph type="body" idx="1"/>
          </p:nvPr>
        </p:nvSpPr>
        <p:spPr>
          <a:xfrm>
            <a:off x="2935365" y="3717032"/>
            <a:ext cx="4113836" cy="668453"/>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2935365" y="1988840"/>
            <a:ext cx="1431848" cy="270715"/>
          </a:xfrm>
        </p:spPr>
        <p:txBody>
          <a:bodyPr>
            <a:noAutofit/>
          </a:bodyPr>
          <a:lstStyle>
            <a:lvl1pPr>
              <a:defRPr b="1">
                <a:latin typeface="+mj-lt"/>
              </a:defRPr>
            </a:lvl1pPr>
          </a:lstStyle>
          <a:p>
            <a:pPr lvl="0"/>
            <a:r>
              <a:rPr lang="en-GB"/>
              <a:t>Section 00</a:t>
            </a:r>
          </a:p>
        </p:txBody>
      </p:sp>
      <p:sp>
        <p:nvSpPr>
          <p:cNvPr id="7" name="Date Placeholder 6">
            <a:extLst>
              <a:ext uri="{FF2B5EF4-FFF2-40B4-BE49-F238E27FC236}">
                <a16:creationId xmlns:a16="http://schemas.microsoft.com/office/drawing/2014/main" id="{54E887EE-FA82-0879-4A14-BD4A87E9481A}"/>
              </a:ext>
            </a:extLst>
          </p:cNvPr>
          <p:cNvSpPr>
            <a:spLocks noGrp="1"/>
          </p:cNvSpPr>
          <p:nvPr>
            <p:ph type="dt" sz="half" idx="11"/>
          </p:nvPr>
        </p:nvSpPr>
        <p:spPr/>
        <p:txBody>
          <a:bodyPr/>
          <a:lstStyle>
            <a:lvl1pPr>
              <a:defRPr>
                <a:solidFill>
                  <a:schemeClr val="bg1"/>
                </a:solidFill>
              </a:defRPr>
            </a:lvl1pPr>
          </a:lstStyle>
          <a:p>
            <a:pPr defTabSz="914284"/>
            <a:r>
              <a:rPr lang="en-US"/>
              <a:t>© TTP plc  |  CONFIDENTIAL</a:t>
            </a:r>
            <a:endParaRPr lang="en-GB"/>
          </a:p>
        </p:txBody>
      </p:sp>
      <p:sp>
        <p:nvSpPr>
          <p:cNvPr id="10" name="Footer Placeholder 9">
            <a:extLst>
              <a:ext uri="{FF2B5EF4-FFF2-40B4-BE49-F238E27FC236}">
                <a16:creationId xmlns:a16="http://schemas.microsoft.com/office/drawing/2014/main" id="{6FC86662-DF95-B27A-55B3-4C8BF18CF2AF}"/>
              </a:ext>
            </a:extLst>
          </p:cNvPr>
          <p:cNvSpPr>
            <a:spLocks noGrp="1"/>
          </p:cNvSpPr>
          <p:nvPr>
            <p:ph type="ftr" sz="quarter" idx="12"/>
          </p:nvPr>
        </p:nvSpPr>
        <p:spPr/>
        <p:txBody>
          <a:bodyPr/>
          <a:lstStyle>
            <a:lvl1pPr>
              <a:defRPr>
                <a:solidFill>
                  <a:schemeClr val="bg1"/>
                </a:solidFill>
              </a:defRPr>
            </a:lvl1pPr>
          </a:lstStyle>
          <a:p>
            <a:pPr defTabSz="914284"/>
            <a:r>
              <a:rPr lang="en-GB"/>
              <a:t>Presentation Title Here</a:t>
            </a:r>
          </a:p>
        </p:txBody>
      </p:sp>
      <p:sp>
        <p:nvSpPr>
          <p:cNvPr id="11" name="Slide Number Placeholder 10">
            <a:extLst>
              <a:ext uri="{FF2B5EF4-FFF2-40B4-BE49-F238E27FC236}">
                <a16:creationId xmlns:a16="http://schemas.microsoft.com/office/drawing/2014/main" id="{5FD1E53F-E321-3CBC-2F60-BBE271D30C8C}"/>
              </a:ext>
            </a:extLst>
          </p:cNvPr>
          <p:cNvSpPr>
            <a:spLocks noGrp="1"/>
          </p:cNvSpPr>
          <p:nvPr>
            <p:ph type="sldNum" sz="quarter" idx="13"/>
          </p:nvPr>
        </p:nvSpPr>
        <p:spPr/>
        <p:txBody>
          <a:bodyPr/>
          <a:lstStyle>
            <a:lvl1pPr>
              <a:defRPr>
                <a:solidFill>
                  <a:schemeClr val="bg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830019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1"/>
        </a:solidFill>
        <a:effectLst/>
      </p:bgPr>
    </p:bg>
    <p:spTree>
      <p:nvGrpSpPr>
        <p:cNvPr id="1" name=""/>
        <p:cNvGrpSpPr/>
        <p:nvPr/>
      </p:nvGrpSpPr>
      <p:grpSpPr>
        <a:xfrm>
          <a:off x="0" y="0"/>
          <a:ext cx="0" cy="0"/>
          <a:chOff x="0" y="0"/>
          <a:chExt cx="0" cy="0"/>
        </a:xfrm>
      </p:grpSpPr>
      <p:pic>
        <p:nvPicPr>
          <p:cNvPr id="6" name="Graphic">
            <a:extLst>
              <a:ext uri="{FF2B5EF4-FFF2-40B4-BE49-F238E27FC236}">
                <a16:creationId xmlns:a16="http://schemas.microsoft.com/office/drawing/2014/main" id="{459E58A5-C0ED-4E9F-F388-1FC262C64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4115" t="47427" r="51785" b="14130"/>
          <a:stretch/>
        </p:blipFill>
        <p:spPr>
          <a:xfrm>
            <a:off x="0" y="0"/>
            <a:ext cx="12192000" cy="6857326"/>
          </a:xfrm>
          <a:prstGeom prst="rect">
            <a:avLst/>
          </a:prstGeom>
        </p:spPr>
      </p:pic>
      <p:sp>
        <p:nvSpPr>
          <p:cNvPr id="7"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6239002" y="1988840"/>
            <a:ext cx="1432800" cy="270715"/>
          </a:xfrm>
        </p:spPr>
        <p:txBody>
          <a:bodyPr vert="horz" wrap="square" lIns="0" tIns="0" rIns="0" bIns="0" rtlCol="0">
            <a:noAutofit/>
          </a:bodyPr>
          <a:lstStyle>
            <a:lvl1pPr>
              <a:defRPr lang="en-GB" b="1" dirty="0">
                <a:latin typeface="+mj-lt"/>
              </a:defRPr>
            </a:lvl1pPr>
          </a:lstStyle>
          <a:p>
            <a:pPr lvl="0"/>
            <a:r>
              <a:rPr lang="en-GB"/>
              <a:t>Section 00</a:t>
            </a:r>
          </a:p>
        </p:txBody>
      </p:sp>
      <p:sp>
        <p:nvSpPr>
          <p:cNvPr id="10" name="Title">
            <a:extLst>
              <a:ext uri="{FF2B5EF4-FFF2-40B4-BE49-F238E27FC236}">
                <a16:creationId xmlns:a16="http://schemas.microsoft.com/office/drawing/2014/main" id="{7A67932D-ABF5-C860-F93A-313590F86CB4}"/>
              </a:ext>
            </a:extLst>
          </p:cNvPr>
          <p:cNvSpPr>
            <a:spLocks noGrp="1"/>
          </p:cNvSpPr>
          <p:nvPr>
            <p:ph type="title"/>
          </p:nvPr>
        </p:nvSpPr>
        <p:spPr>
          <a:xfrm>
            <a:off x="6240463" y="2449916"/>
            <a:ext cx="4113836" cy="1107996"/>
          </a:xfrm>
          <a:prstGeom prst="rect">
            <a:avLst/>
          </a:prstGeom>
        </p:spPr>
        <p:txBody>
          <a:bodyPr wrap="square" anchor="t">
            <a:spAutoFit/>
          </a:bodyPr>
          <a:lstStyle>
            <a:lvl1pPr>
              <a:lnSpc>
                <a:spcPct val="90000"/>
              </a:lnSpc>
              <a:defRPr sz="4000"/>
            </a:lvl1pPr>
          </a:lstStyle>
          <a:p>
            <a:r>
              <a:rPr lang="en-US"/>
              <a:t>Click to edit Master title style</a:t>
            </a:r>
            <a:endParaRPr lang="en-GB"/>
          </a:p>
        </p:txBody>
      </p:sp>
      <p:sp>
        <p:nvSpPr>
          <p:cNvPr id="11" name="Subtitle">
            <a:extLst>
              <a:ext uri="{FF2B5EF4-FFF2-40B4-BE49-F238E27FC236}">
                <a16:creationId xmlns:a16="http://schemas.microsoft.com/office/drawing/2014/main" id="{CF3EB635-6EC6-2AD9-7F9C-4D6717239965}"/>
              </a:ext>
            </a:extLst>
          </p:cNvPr>
          <p:cNvSpPr>
            <a:spLocks noGrp="1"/>
          </p:cNvSpPr>
          <p:nvPr>
            <p:ph type="body" idx="1"/>
          </p:nvPr>
        </p:nvSpPr>
        <p:spPr>
          <a:xfrm>
            <a:off x="6239003" y="3718800"/>
            <a:ext cx="4113836" cy="669600"/>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B700DD3C-7800-ED27-A4DD-63C126F9DF1B}"/>
              </a:ext>
            </a:extLst>
          </p:cNvPr>
          <p:cNvSpPr>
            <a:spLocks noGrp="1"/>
          </p:cNvSpPr>
          <p:nvPr>
            <p:ph type="dt" sz="half" idx="11"/>
          </p:nvPr>
        </p:nvSpPr>
        <p:spPr/>
        <p:txBody>
          <a:bodyPr/>
          <a:lstStyle>
            <a:lvl1pPr>
              <a:defRPr>
                <a:solidFill>
                  <a:schemeClr val="bg1"/>
                </a:solidFill>
              </a:defRPr>
            </a:lvl1pPr>
          </a:lstStyle>
          <a:p>
            <a:pPr defTabSz="914284"/>
            <a:r>
              <a:rPr lang="en-US"/>
              <a:t>© TTP plc  |  CONFIDENTIAL</a:t>
            </a:r>
            <a:endParaRPr lang="en-GB"/>
          </a:p>
        </p:txBody>
      </p:sp>
      <p:sp>
        <p:nvSpPr>
          <p:cNvPr id="8" name="Footer Placeholder 7">
            <a:extLst>
              <a:ext uri="{FF2B5EF4-FFF2-40B4-BE49-F238E27FC236}">
                <a16:creationId xmlns:a16="http://schemas.microsoft.com/office/drawing/2014/main" id="{615D2F2A-E851-53A2-CAF9-E4FDA2835054}"/>
              </a:ext>
            </a:extLst>
          </p:cNvPr>
          <p:cNvSpPr>
            <a:spLocks noGrp="1"/>
          </p:cNvSpPr>
          <p:nvPr>
            <p:ph type="ftr" sz="quarter" idx="12"/>
          </p:nvPr>
        </p:nvSpPr>
        <p:spPr/>
        <p:txBody>
          <a:bodyPr/>
          <a:lstStyle>
            <a:lvl1pPr>
              <a:defRPr>
                <a:solidFill>
                  <a:schemeClr val="tx1"/>
                </a:solidFill>
              </a:defRPr>
            </a:lvl1pPr>
          </a:lstStyle>
          <a:p>
            <a:pPr defTabSz="914284"/>
            <a:r>
              <a:rPr lang="en-GB"/>
              <a:t>Presentation Title Here</a:t>
            </a:r>
          </a:p>
        </p:txBody>
      </p:sp>
      <p:sp>
        <p:nvSpPr>
          <p:cNvPr id="9" name="Slide Number Placeholder 8">
            <a:extLst>
              <a:ext uri="{FF2B5EF4-FFF2-40B4-BE49-F238E27FC236}">
                <a16:creationId xmlns:a16="http://schemas.microsoft.com/office/drawing/2014/main" id="{8285D2B1-532B-A680-8B34-0169704EC15A}"/>
              </a:ext>
            </a:extLst>
          </p:cNvPr>
          <p:cNvSpPr>
            <a:spLocks noGrp="1"/>
          </p:cNvSpPr>
          <p:nvPr>
            <p:ph type="sldNum" sz="quarter" idx="13"/>
          </p:nvPr>
        </p:nvSpPr>
        <p:spPr/>
        <p:txBody>
          <a:bodyPr/>
          <a:lstStyle>
            <a:lvl1pPr>
              <a:defRPr>
                <a:solidFill>
                  <a:schemeClr val="tx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267627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tx1"/>
        </a:solidFill>
        <a:effectLst/>
      </p:bgPr>
    </p:bg>
    <p:spTree>
      <p:nvGrpSpPr>
        <p:cNvPr id="1" name=""/>
        <p:cNvGrpSpPr/>
        <p:nvPr/>
      </p:nvGrpSpPr>
      <p:grpSpPr>
        <a:xfrm>
          <a:off x="0" y="0"/>
          <a:ext cx="0" cy="0"/>
          <a:chOff x="0" y="0"/>
          <a:chExt cx="0" cy="0"/>
        </a:xfrm>
      </p:grpSpPr>
      <p:pic>
        <p:nvPicPr>
          <p:cNvPr id="6" name="Graphic">
            <a:extLst>
              <a:ext uri="{FF2B5EF4-FFF2-40B4-BE49-F238E27FC236}">
                <a16:creationId xmlns:a16="http://schemas.microsoft.com/office/drawing/2014/main" id="{459E58A5-C0ED-4E9F-F388-1FC262C64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4115" t="47427" r="51785" b="14130"/>
          <a:stretch/>
        </p:blipFill>
        <p:spPr>
          <a:xfrm>
            <a:off x="0" y="0"/>
            <a:ext cx="12192000" cy="6857264"/>
          </a:xfrm>
          <a:prstGeom prst="rect">
            <a:avLst/>
          </a:prstGeom>
        </p:spPr>
      </p:pic>
      <p:sp>
        <p:nvSpPr>
          <p:cNvPr id="7"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6239002" y="1988840"/>
            <a:ext cx="1432800" cy="270715"/>
          </a:xfrm>
        </p:spPr>
        <p:txBody>
          <a:bodyPr vert="horz" wrap="square" lIns="0" tIns="0" rIns="0" bIns="0" rtlCol="0">
            <a:noAutofit/>
          </a:bodyPr>
          <a:lstStyle>
            <a:lvl1pPr>
              <a:defRPr lang="en-GB" b="1" dirty="0">
                <a:latin typeface="+mj-lt"/>
              </a:defRPr>
            </a:lvl1pPr>
          </a:lstStyle>
          <a:p>
            <a:pPr lvl="0"/>
            <a:r>
              <a:rPr lang="en-GB"/>
              <a:t>Section 00</a:t>
            </a:r>
          </a:p>
        </p:txBody>
      </p:sp>
      <p:sp>
        <p:nvSpPr>
          <p:cNvPr id="10" name="Title">
            <a:extLst>
              <a:ext uri="{FF2B5EF4-FFF2-40B4-BE49-F238E27FC236}">
                <a16:creationId xmlns:a16="http://schemas.microsoft.com/office/drawing/2014/main" id="{7A67932D-ABF5-C860-F93A-313590F86CB4}"/>
              </a:ext>
            </a:extLst>
          </p:cNvPr>
          <p:cNvSpPr>
            <a:spLocks noGrp="1"/>
          </p:cNvSpPr>
          <p:nvPr>
            <p:ph type="title"/>
          </p:nvPr>
        </p:nvSpPr>
        <p:spPr>
          <a:xfrm>
            <a:off x="6240463" y="2449916"/>
            <a:ext cx="4113836" cy="1107996"/>
          </a:xfrm>
          <a:prstGeom prst="rect">
            <a:avLst/>
          </a:prstGeom>
        </p:spPr>
        <p:txBody>
          <a:bodyPr wrap="square" anchor="t">
            <a:spAutoFit/>
          </a:bodyPr>
          <a:lstStyle>
            <a:lvl1pPr>
              <a:lnSpc>
                <a:spcPct val="90000"/>
              </a:lnSpc>
              <a:defRPr sz="4000"/>
            </a:lvl1pPr>
          </a:lstStyle>
          <a:p>
            <a:r>
              <a:rPr lang="en-US"/>
              <a:t>Click to edit Master title style</a:t>
            </a:r>
            <a:endParaRPr lang="en-GB"/>
          </a:p>
        </p:txBody>
      </p:sp>
      <p:sp>
        <p:nvSpPr>
          <p:cNvPr id="11" name="Subtitle">
            <a:extLst>
              <a:ext uri="{FF2B5EF4-FFF2-40B4-BE49-F238E27FC236}">
                <a16:creationId xmlns:a16="http://schemas.microsoft.com/office/drawing/2014/main" id="{CF3EB635-6EC6-2AD9-7F9C-4D6717239965}"/>
              </a:ext>
            </a:extLst>
          </p:cNvPr>
          <p:cNvSpPr>
            <a:spLocks noGrp="1"/>
          </p:cNvSpPr>
          <p:nvPr>
            <p:ph type="body" idx="1"/>
          </p:nvPr>
        </p:nvSpPr>
        <p:spPr>
          <a:xfrm>
            <a:off x="6239003" y="3718800"/>
            <a:ext cx="4113836" cy="669600"/>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44DF5A61-DE65-F05B-AB73-7A8320D1E308}"/>
              </a:ext>
            </a:extLst>
          </p:cNvPr>
          <p:cNvSpPr>
            <a:spLocks noGrp="1"/>
          </p:cNvSpPr>
          <p:nvPr>
            <p:ph type="dt" sz="half" idx="11"/>
          </p:nvPr>
        </p:nvSpPr>
        <p:spPr/>
        <p:txBody>
          <a:bodyPr/>
          <a:lstStyle>
            <a:lvl1pPr>
              <a:defRPr>
                <a:solidFill>
                  <a:schemeClr val="bg1"/>
                </a:solidFill>
              </a:defRPr>
            </a:lvl1pPr>
          </a:lstStyle>
          <a:p>
            <a:pPr defTabSz="914284"/>
            <a:r>
              <a:rPr lang="en-US"/>
              <a:t>© TTP plc  |  CONFIDENTIAL</a:t>
            </a:r>
            <a:endParaRPr lang="en-GB"/>
          </a:p>
        </p:txBody>
      </p:sp>
      <p:sp>
        <p:nvSpPr>
          <p:cNvPr id="8" name="Footer Placeholder 7">
            <a:extLst>
              <a:ext uri="{FF2B5EF4-FFF2-40B4-BE49-F238E27FC236}">
                <a16:creationId xmlns:a16="http://schemas.microsoft.com/office/drawing/2014/main" id="{5B172A42-FE20-DCC9-35F9-F39EAB4C51FA}"/>
              </a:ext>
            </a:extLst>
          </p:cNvPr>
          <p:cNvSpPr>
            <a:spLocks noGrp="1"/>
          </p:cNvSpPr>
          <p:nvPr>
            <p:ph type="ftr" sz="quarter" idx="12"/>
          </p:nvPr>
        </p:nvSpPr>
        <p:spPr/>
        <p:txBody>
          <a:bodyPr/>
          <a:lstStyle>
            <a:lvl1pPr>
              <a:defRPr>
                <a:solidFill>
                  <a:schemeClr val="tx1"/>
                </a:solidFill>
              </a:defRPr>
            </a:lvl1pPr>
          </a:lstStyle>
          <a:p>
            <a:pPr defTabSz="914284"/>
            <a:r>
              <a:rPr lang="en-GB"/>
              <a:t>Presentation Title Here</a:t>
            </a:r>
          </a:p>
        </p:txBody>
      </p:sp>
      <p:sp>
        <p:nvSpPr>
          <p:cNvPr id="9" name="Slide Number Placeholder 8">
            <a:extLst>
              <a:ext uri="{FF2B5EF4-FFF2-40B4-BE49-F238E27FC236}">
                <a16:creationId xmlns:a16="http://schemas.microsoft.com/office/drawing/2014/main" id="{6C1F5029-FFD6-C83E-BBD6-D31BB09CAB41}"/>
              </a:ext>
            </a:extLst>
          </p:cNvPr>
          <p:cNvSpPr>
            <a:spLocks noGrp="1"/>
          </p:cNvSpPr>
          <p:nvPr>
            <p:ph type="sldNum" sz="quarter" idx="13"/>
          </p:nvPr>
        </p:nvSpPr>
        <p:spPr/>
        <p:txBody>
          <a:bodyPr/>
          <a:lstStyle>
            <a:lvl1pPr>
              <a:defRPr>
                <a:solidFill>
                  <a:schemeClr val="tx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86494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Front Cover">
    <p:bg>
      <p:bgPr>
        <a:solidFill>
          <a:schemeClr val="tx1"/>
        </a:solidFill>
        <a:effectLst/>
      </p:bgPr>
    </p:bg>
    <p:spTree>
      <p:nvGrpSpPr>
        <p:cNvPr id="1" name=""/>
        <p:cNvGrpSpPr/>
        <p:nvPr/>
      </p:nvGrpSpPr>
      <p:grpSpPr>
        <a:xfrm>
          <a:off x="0" y="0"/>
          <a:ext cx="0" cy="0"/>
          <a:chOff x="0" y="0"/>
          <a:chExt cx="0" cy="0"/>
        </a:xfrm>
      </p:grpSpPr>
      <p:sp>
        <p:nvSpPr>
          <p:cNvPr id="9" name="Background picture">
            <a:extLst>
              <a:ext uri="{FF2B5EF4-FFF2-40B4-BE49-F238E27FC236}">
                <a16:creationId xmlns:a16="http://schemas.microsoft.com/office/drawing/2014/main" id="{EC824D7E-21D8-87EE-ABC8-29F3CD7BCED5}"/>
              </a:ext>
            </a:extLst>
          </p:cNvPr>
          <p:cNvSpPr>
            <a:spLocks noGrp="1"/>
          </p:cNvSpPr>
          <p:nvPr>
            <p:ph type="pic" sz="quarter" idx="12" hasCustomPrompt="1"/>
          </p:nvPr>
        </p:nvSpPr>
        <p:spPr>
          <a:xfrm>
            <a:off x="6240016" y="-1"/>
            <a:ext cx="5951983" cy="6857993"/>
          </a:xfrm>
          <a:pattFill prst="pct5">
            <a:fgClr>
              <a:srgbClr val="5C98FF"/>
            </a:fgClr>
            <a:bgClr>
              <a:schemeClr val="tx1"/>
            </a:bgClr>
          </a:pattFill>
        </p:spPr>
        <p:txBody>
          <a:bodyPr anchor="ctr"/>
          <a:lstStyle>
            <a:lvl1pPr algn="ctr">
              <a:defRPr sz="2800">
                <a:solidFill>
                  <a:srgbClr val="FF99FF"/>
                </a:solidFill>
              </a:defRPr>
            </a:lvl1pPr>
          </a:lstStyle>
          <a:p>
            <a:br>
              <a:rPr lang="en-US"/>
            </a:br>
            <a:br>
              <a:rPr lang="en-US"/>
            </a:br>
            <a:br>
              <a:rPr lang="en-US"/>
            </a:br>
            <a:br>
              <a:rPr lang="en-US"/>
            </a:br>
            <a:r>
              <a:rPr lang="en-US"/>
              <a:t>Click icon to add </a:t>
            </a:r>
            <a:br>
              <a:rPr lang="en-US"/>
            </a:br>
            <a:r>
              <a:rPr lang="en-US"/>
              <a:t>cover picture from </a:t>
            </a:r>
            <a:br>
              <a:rPr lang="en-US"/>
            </a:br>
            <a:r>
              <a:rPr lang="en-US"/>
              <a:t>Marketing Image Library</a:t>
            </a:r>
            <a:endParaRPr lang="en-GB"/>
          </a:p>
        </p:txBody>
      </p:sp>
      <p:pic>
        <p:nvPicPr>
          <p:cNvPr id="10" name="Graphic">
            <a:extLst>
              <a:ext uri="{FF2B5EF4-FFF2-40B4-BE49-F238E27FC236}">
                <a16:creationId xmlns:a16="http://schemas.microsoft.com/office/drawing/2014/main" id="{5C3C7AA9-D7EA-007E-31A7-D2E9030A46B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451" t="48478" r="52981" b="15473"/>
          <a:stretch/>
        </p:blipFill>
        <p:spPr>
          <a:xfrm>
            <a:off x="-1364" y="2332"/>
            <a:ext cx="6241380" cy="6858000"/>
          </a:xfrm>
          <a:prstGeom prst="rect">
            <a:avLst/>
          </a:prstGeom>
        </p:spPr>
      </p:pic>
      <p:sp>
        <p:nvSpPr>
          <p:cNvPr id="2" name="Title">
            <a:extLst>
              <a:ext uri="{FF2B5EF4-FFF2-40B4-BE49-F238E27FC236}">
                <a16:creationId xmlns:a16="http://schemas.microsoft.com/office/drawing/2014/main" id="{5542CEEF-9F28-DE1D-7FB0-F325C9B84220}"/>
              </a:ext>
            </a:extLst>
          </p:cNvPr>
          <p:cNvSpPr>
            <a:spLocks noGrp="1"/>
          </p:cNvSpPr>
          <p:nvPr>
            <p:ph type="ctrTitle"/>
          </p:nvPr>
        </p:nvSpPr>
        <p:spPr>
          <a:xfrm>
            <a:off x="1487488" y="2394040"/>
            <a:ext cx="4067944" cy="1495794"/>
          </a:xfrm>
          <a:prstGeom prst="rect">
            <a:avLst/>
          </a:prstGeom>
        </p:spPr>
        <p:txBody>
          <a:bodyPr wrap="square" anchor="t">
            <a:noAutofit/>
          </a:bodyPr>
          <a:lstStyle>
            <a:lvl1pPr algn="l">
              <a:defRPr sz="3600"/>
            </a:lvl1pPr>
          </a:lstStyle>
          <a:p>
            <a:r>
              <a:rPr lang="en-US"/>
              <a:t>Click to edit Master title style</a:t>
            </a:r>
            <a:endParaRPr lang="en-GB"/>
          </a:p>
        </p:txBody>
      </p:sp>
      <p:sp>
        <p:nvSpPr>
          <p:cNvPr id="3" name="Subtitle">
            <a:extLst>
              <a:ext uri="{FF2B5EF4-FFF2-40B4-BE49-F238E27FC236}">
                <a16:creationId xmlns:a16="http://schemas.microsoft.com/office/drawing/2014/main" id="{B2A347D9-FB16-3322-B8A7-65EDF8CD300C}"/>
              </a:ext>
            </a:extLst>
          </p:cNvPr>
          <p:cNvSpPr>
            <a:spLocks noGrp="1"/>
          </p:cNvSpPr>
          <p:nvPr>
            <p:ph type="subTitle" idx="1"/>
          </p:nvPr>
        </p:nvSpPr>
        <p:spPr>
          <a:xfrm>
            <a:off x="1487488" y="4309490"/>
            <a:ext cx="4067944" cy="668453"/>
          </a:xfrm>
          <a:prstGeom prst="rect">
            <a:avLst/>
          </a:prstGeo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Date">
            <a:extLst>
              <a:ext uri="{FF2B5EF4-FFF2-40B4-BE49-F238E27FC236}">
                <a16:creationId xmlns:a16="http://schemas.microsoft.com/office/drawing/2014/main" id="{B64DB010-1AF7-67C6-E791-4FCB97C38A99}"/>
              </a:ext>
            </a:extLst>
          </p:cNvPr>
          <p:cNvSpPr>
            <a:spLocks noGrp="1"/>
          </p:cNvSpPr>
          <p:nvPr>
            <p:ph type="body" sz="quarter" idx="10" hasCustomPrompt="1"/>
          </p:nvPr>
        </p:nvSpPr>
        <p:spPr>
          <a:xfrm>
            <a:off x="1487488" y="5347883"/>
            <a:ext cx="4067944" cy="270652"/>
          </a:xfrm>
        </p:spPr>
        <p:txBody>
          <a:bodyPr>
            <a:noAutofit/>
          </a:bodyPr>
          <a:lstStyle>
            <a:lvl1pPr>
              <a:defRPr lang="en-GB" dirty="0"/>
            </a:lvl1pPr>
          </a:lstStyle>
          <a:p>
            <a:pPr lvl="0"/>
            <a:r>
              <a:rPr lang="en-GB"/>
              <a:t>Date</a:t>
            </a:r>
          </a:p>
        </p:txBody>
      </p:sp>
      <p:sp>
        <p:nvSpPr>
          <p:cNvPr id="5" name="Rectangle 4">
            <a:extLst>
              <a:ext uri="{FF2B5EF4-FFF2-40B4-BE49-F238E27FC236}">
                <a16:creationId xmlns:a16="http://schemas.microsoft.com/office/drawing/2014/main" id="{9A58B590-E72B-93A3-C6FF-612FB8D4EFBD}"/>
              </a:ext>
            </a:extLst>
          </p:cNvPr>
          <p:cNvSpPr/>
          <p:nvPr userDrawn="1"/>
        </p:nvSpPr>
        <p:spPr>
          <a:xfrm>
            <a:off x="1487488" y="1412521"/>
            <a:ext cx="5040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1080962F-9460-30D7-ECEE-FB0009A5B5EE}"/>
              </a:ext>
            </a:extLst>
          </p:cNvPr>
          <p:cNvSpPr/>
          <p:nvPr userDrawn="1"/>
        </p:nvSpPr>
        <p:spPr>
          <a:xfrm>
            <a:off x="2083649" y="1411067"/>
            <a:ext cx="5184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5A9D9F1D-098B-F60B-55D3-109F701E8FF7}"/>
              </a:ext>
            </a:extLst>
          </p:cNvPr>
          <p:cNvSpPr/>
          <p:nvPr userDrawn="1"/>
        </p:nvSpPr>
        <p:spPr>
          <a:xfrm>
            <a:off x="2696922" y="1411662"/>
            <a:ext cx="504056"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pic>
        <p:nvPicPr>
          <p:cNvPr id="4" name="Logo">
            <a:extLst>
              <a:ext uri="{FF2B5EF4-FFF2-40B4-BE49-F238E27FC236}">
                <a16:creationId xmlns:a16="http://schemas.microsoft.com/office/drawing/2014/main" id="{60022E8B-5360-A389-1498-3990F94FED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7488" y="1412875"/>
            <a:ext cx="1714500" cy="609600"/>
          </a:xfrm>
          <a:prstGeom prst="rect">
            <a:avLst/>
          </a:prstGeom>
        </p:spPr>
      </p:pic>
      <p:sp>
        <p:nvSpPr>
          <p:cNvPr id="6" name="Date Placeholder">
            <a:extLst>
              <a:ext uri="{FF2B5EF4-FFF2-40B4-BE49-F238E27FC236}">
                <a16:creationId xmlns:a16="http://schemas.microsoft.com/office/drawing/2014/main" id="{DFE56F9B-B6FF-C60D-6B1F-4F87005D7F6E}"/>
              </a:ext>
            </a:extLst>
          </p:cNvPr>
          <p:cNvSpPr>
            <a:spLocks noGrp="1"/>
          </p:cNvSpPr>
          <p:nvPr>
            <p:ph type="dt" sz="half" idx="2"/>
          </p:nvPr>
        </p:nvSpPr>
        <p:spPr>
          <a:xfrm>
            <a:off x="1487488" y="5733256"/>
            <a:ext cx="2743200" cy="138499"/>
          </a:xfrm>
          <a:prstGeom prst="rect">
            <a:avLst/>
          </a:prstGeom>
        </p:spPr>
        <p:txBody>
          <a:bodyPr vert="horz" wrap="square" lIns="0" tIns="0" rIns="0" bIns="0" rtlCol="0" anchor="ctr">
            <a:spAutoFit/>
          </a:bodyPr>
          <a:lstStyle>
            <a:lvl1pPr algn="l">
              <a:defRPr lang="en-GB" sz="1000" smtClean="0">
                <a:solidFill>
                  <a:schemeClr val="tx1"/>
                </a:solidFill>
                <a:latin typeface="Arial"/>
              </a:defRPr>
            </a:lvl1pPr>
          </a:lstStyle>
          <a:p>
            <a:pPr defTabSz="914284"/>
            <a:r>
              <a:rPr lang="en-US"/>
              <a:t>© TTP plc  |  CONFIDENTIAL</a:t>
            </a:r>
          </a:p>
        </p:txBody>
      </p:sp>
    </p:spTree>
    <p:extLst>
      <p:ext uri="{BB962C8B-B14F-4D97-AF65-F5344CB8AC3E}">
        <p14:creationId xmlns:p14="http://schemas.microsoft.com/office/powerpoint/2010/main" val="3320092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Picture 1">
    <p:bg>
      <p:bgPr>
        <a:solidFill>
          <a:schemeClr val="tx1"/>
        </a:solidFill>
        <a:effectLst/>
      </p:bgPr>
    </p:bg>
    <p:spTree>
      <p:nvGrpSpPr>
        <p:cNvPr id="1" name=""/>
        <p:cNvGrpSpPr/>
        <p:nvPr/>
      </p:nvGrpSpPr>
      <p:grpSpPr>
        <a:xfrm>
          <a:off x="0" y="0"/>
          <a:ext cx="0" cy="0"/>
          <a:chOff x="0" y="0"/>
          <a:chExt cx="0" cy="0"/>
        </a:xfrm>
      </p:grpSpPr>
      <p:sp>
        <p:nvSpPr>
          <p:cNvPr id="17" name="Background picture">
            <a:extLst>
              <a:ext uri="{FF2B5EF4-FFF2-40B4-BE49-F238E27FC236}">
                <a16:creationId xmlns:a16="http://schemas.microsoft.com/office/drawing/2014/main" id="{B1E72510-32A1-7E4B-E441-DF26EA83EAFC}"/>
              </a:ext>
            </a:extLst>
          </p:cNvPr>
          <p:cNvSpPr>
            <a:spLocks noGrp="1"/>
          </p:cNvSpPr>
          <p:nvPr>
            <p:ph type="pic" sz="quarter" idx="12"/>
          </p:nvPr>
        </p:nvSpPr>
        <p:spPr>
          <a:xfrm>
            <a:off x="5063505" y="0"/>
            <a:ext cx="7128495" cy="6858000"/>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18" name="Graphic frame">
            <a:extLst>
              <a:ext uri="{FF2B5EF4-FFF2-40B4-BE49-F238E27FC236}">
                <a16:creationId xmlns:a16="http://schemas.microsoft.com/office/drawing/2014/main" id="{56BE7228-8F97-1816-4CF5-9AC9E63FD9EC}"/>
              </a:ext>
              <a:ext uri="{C183D7F6-B498-43B3-948B-1728B52AA6E4}">
                <adec:decorative xmlns:adec="http://schemas.microsoft.com/office/drawing/2017/decorative" val="1"/>
              </a:ext>
            </a:extLst>
          </p:cNvPr>
          <p:cNvSpPr>
            <a:spLocks noGrp="1"/>
          </p:cNvSpPr>
          <p:nvPr>
            <p:ph type="body" sz="quarter" idx="11" hasCustomPrompt="1"/>
          </p:nvPr>
        </p:nvSpPr>
        <p:spPr>
          <a:xfrm>
            <a:off x="0" y="0"/>
            <a:ext cx="6242400" cy="6858000"/>
          </a:xfrm>
          <a:prstGeom prst="rect">
            <a:avLst/>
          </a:prstGeom>
          <a:blipFill>
            <a:blip r:embed="rId2">
              <a:extLst>
                <a:ext uri="{96DAC541-7B7A-43D3-8B79-37D633B846F1}">
                  <asvg:svgBlip xmlns:asvg="http://schemas.microsoft.com/office/drawing/2016/SVG/main" r:embed="rId3"/>
                </a:ext>
              </a:extLst>
            </a:blip>
            <a:stretch>
              <a:fillRect l="-281200" t="-123359" r="-429182" b="-36746"/>
            </a:stretch>
          </a:blipFill>
        </p:spPr>
        <p:txBody>
          <a:bodyPr/>
          <a:lstStyle>
            <a:lvl1pPr>
              <a:defRPr/>
            </a:lvl1pPr>
          </a:lstStyle>
          <a:p>
            <a:pPr lvl="0"/>
            <a:r>
              <a:rPr lang="en-GB"/>
              <a:t> </a:t>
            </a:r>
          </a:p>
        </p:txBody>
      </p:sp>
      <p:sp>
        <p:nvSpPr>
          <p:cNvPr id="19"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1404937" y="1988840"/>
            <a:ext cx="1432800" cy="270715"/>
          </a:xfrm>
        </p:spPr>
        <p:txBody>
          <a:bodyPr vert="horz" wrap="square" lIns="0" tIns="0" rIns="0" bIns="0" rtlCol="0">
            <a:noAutofit/>
          </a:bodyPr>
          <a:lstStyle>
            <a:lvl1pPr>
              <a:defRPr lang="en-GB" b="1" dirty="0">
                <a:latin typeface="+mj-lt"/>
              </a:defRPr>
            </a:lvl1pPr>
          </a:lstStyle>
          <a:p>
            <a:pPr lvl="0"/>
            <a:r>
              <a:rPr lang="en-GB"/>
              <a:t>Section 00</a:t>
            </a:r>
          </a:p>
        </p:txBody>
      </p:sp>
      <p:sp>
        <p:nvSpPr>
          <p:cNvPr id="20" name="Title">
            <a:extLst>
              <a:ext uri="{FF2B5EF4-FFF2-40B4-BE49-F238E27FC236}">
                <a16:creationId xmlns:a16="http://schemas.microsoft.com/office/drawing/2014/main" id="{7A67932D-ABF5-C860-F93A-313590F86CB4}"/>
              </a:ext>
            </a:extLst>
          </p:cNvPr>
          <p:cNvSpPr>
            <a:spLocks noGrp="1"/>
          </p:cNvSpPr>
          <p:nvPr>
            <p:ph type="title"/>
          </p:nvPr>
        </p:nvSpPr>
        <p:spPr>
          <a:xfrm>
            <a:off x="1406398" y="2449916"/>
            <a:ext cx="4113836" cy="1107996"/>
          </a:xfrm>
          <a:prstGeom prst="rect">
            <a:avLst/>
          </a:prstGeom>
        </p:spPr>
        <p:txBody>
          <a:bodyPr wrap="square" anchor="t">
            <a:spAutoFit/>
          </a:bodyPr>
          <a:lstStyle>
            <a:lvl1pPr>
              <a:lnSpc>
                <a:spcPct val="90000"/>
              </a:lnSpc>
              <a:defRPr sz="4000"/>
            </a:lvl1pPr>
          </a:lstStyle>
          <a:p>
            <a:r>
              <a:rPr lang="en-US"/>
              <a:t>Click to edit Master title style</a:t>
            </a:r>
            <a:endParaRPr lang="en-GB"/>
          </a:p>
        </p:txBody>
      </p:sp>
      <p:sp>
        <p:nvSpPr>
          <p:cNvPr id="21" name="Subtitle">
            <a:extLst>
              <a:ext uri="{FF2B5EF4-FFF2-40B4-BE49-F238E27FC236}">
                <a16:creationId xmlns:a16="http://schemas.microsoft.com/office/drawing/2014/main" id="{CF3EB635-6EC6-2AD9-7F9C-4D6717239965}"/>
              </a:ext>
            </a:extLst>
          </p:cNvPr>
          <p:cNvSpPr>
            <a:spLocks noGrp="1"/>
          </p:cNvSpPr>
          <p:nvPr>
            <p:ph type="body" idx="1"/>
          </p:nvPr>
        </p:nvSpPr>
        <p:spPr>
          <a:xfrm>
            <a:off x="1404938" y="3718800"/>
            <a:ext cx="4113836" cy="668453"/>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41CA1935-CAA5-D2A6-81D0-8900EA912621}"/>
              </a:ext>
            </a:extLst>
          </p:cNvPr>
          <p:cNvSpPr>
            <a:spLocks noGrp="1"/>
          </p:cNvSpPr>
          <p:nvPr>
            <p:ph type="dt" sz="half" idx="13"/>
          </p:nvPr>
        </p:nvSpPr>
        <p:spPr/>
        <p:txBody>
          <a:bodyPr/>
          <a:lstStyle>
            <a:lvl1pPr>
              <a:defRPr>
                <a:solidFill>
                  <a:schemeClr val="bg1"/>
                </a:solidFill>
              </a:defRPr>
            </a:lvl1pPr>
          </a:lstStyle>
          <a:p>
            <a:pPr defTabSz="914284"/>
            <a:r>
              <a:rPr lang="en-US"/>
              <a:t>© TTP plc  |  CONFIDENTIAL</a:t>
            </a:r>
            <a:endParaRPr lang="en-GB"/>
          </a:p>
        </p:txBody>
      </p:sp>
      <p:sp>
        <p:nvSpPr>
          <p:cNvPr id="6" name="Footer Placeholder 5">
            <a:extLst>
              <a:ext uri="{FF2B5EF4-FFF2-40B4-BE49-F238E27FC236}">
                <a16:creationId xmlns:a16="http://schemas.microsoft.com/office/drawing/2014/main" id="{716C1A39-3D30-B743-14CF-5441E2D34488}"/>
              </a:ext>
            </a:extLst>
          </p:cNvPr>
          <p:cNvSpPr>
            <a:spLocks noGrp="1"/>
          </p:cNvSpPr>
          <p:nvPr>
            <p:ph type="ftr" sz="quarter" idx="14"/>
          </p:nvPr>
        </p:nvSpPr>
        <p:spPr/>
        <p:txBody>
          <a:bodyPr/>
          <a:lstStyle>
            <a:lvl1pPr>
              <a:defRPr>
                <a:solidFill>
                  <a:schemeClr val="tx1"/>
                </a:solidFill>
              </a:defRPr>
            </a:lvl1pPr>
          </a:lstStyle>
          <a:p>
            <a:pPr defTabSz="914284"/>
            <a:r>
              <a:rPr lang="en-GB"/>
              <a:t>Presentation Title Here</a:t>
            </a:r>
          </a:p>
        </p:txBody>
      </p:sp>
      <p:sp>
        <p:nvSpPr>
          <p:cNvPr id="7" name="Slide Number Placeholder 6">
            <a:extLst>
              <a:ext uri="{FF2B5EF4-FFF2-40B4-BE49-F238E27FC236}">
                <a16:creationId xmlns:a16="http://schemas.microsoft.com/office/drawing/2014/main" id="{7951C1B2-23C7-BC7F-8236-232FA8CE03BF}"/>
              </a:ext>
            </a:extLst>
          </p:cNvPr>
          <p:cNvSpPr>
            <a:spLocks noGrp="1"/>
          </p:cNvSpPr>
          <p:nvPr>
            <p:ph type="sldNum" sz="quarter" idx="15"/>
          </p:nvPr>
        </p:nvSpPr>
        <p:spPr/>
        <p:txBody>
          <a:bodyPr/>
          <a:lstStyle>
            <a:lvl1pPr>
              <a:defRPr>
                <a:solidFill>
                  <a:schemeClr val="tx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283166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Picture 2">
    <p:bg>
      <p:bgPr>
        <a:solidFill>
          <a:schemeClr val="tx1"/>
        </a:solidFill>
        <a:effectLst/>
      </p:bgPr>
    </p:bg>
    <p:spTree>
      <p:nvGrpSpPr>
        <p:cNvPr id="1" name=""/>
        <p:cNvGrpSpPr/>
        <p:nvPr/>
      </p:nvGrpSpPr>
      <p:grpSpPr>
        <a:xfrm>
          <a:off x="0" y="0"/>
          <a:ext cx="0" cy="0"/>
          <a:chOff x="0" y="0"/>
          <a:chExt cx="0" cy="0"/>
        </a:xfrm>
      </p:grpSpPr>
      <p:sp>
        <p:nvSpPr>
          <p:cNvPr id="15" name="Background picture">
            <a:extLst>
              <a:ext uri="{FF2B5EF4-FFF2-40B4-BE49-F238E27FC236}">
                <a16:creationId xmlns:a16="http://schemas.microsoft.com/office/drawing/2014/main" id="{45B786E1-87C8-2B89-262F-F87F65CEAB38}"/>
              </a:ext>
            </a:extLst>
          </p:cNvPr>
          <p:cNvSpPr>
            <a:spLocks noGrp="1"/>
          </p:cNvSpPr>
          <p:nvPr>
            <p:ph type="pic" sz="quarter" idx="12"/>
          </p:nvPr>
        </p:nvSpPr>
        <p:spPr>
          <a:xfrm>
            <a:off x="0" y="0"/>
            <a:ext cx="8904872" cy="6858000"/>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16" name="Graphic frame">
            <a:extLst>
              <a:ext uri="{FF2B5EF4-FFF2-40B4-BE49-F238E27FC236}">
                <a16:creationId xmlns:a16="http://schemas.microsoft.com/office/drawing/2014/main" id="{D88CDDB5-CF49-5EF2-A25C-F4E10679589A}"/>
              </a:ext>
              <a:ext uri="{C183D7F6-B498-43B3-948B-1728B52AA6E4}">
                <adec:decorative xmlns:adec="http://schemas.microsoft.com/office/drawing/2017/decorative" val="1"/>
              </a:ext>
            </a:extLst>
          </p:cNvPr>
          <p:cNvSpPr>
            <a:spLocks noGrp="1"/>
          </p:cNvSpPr>
          <p:nvPr>
            <p:ph type="body" sz="quarter" idx="11" hasCustomPrompt="1"/>
          </p:nvPr>
        </p:nvSpPr>
        <p:spPr>
          <a:xfrm>
            <a:off x="5986800" y="0"/>
            <a:ext cx="6202800" cy="6858000"/>
          </a:xfrm>
          <a:prstGeom prst="rect">
            <a:avLst/>
          </a:prstGeom>
          <a:blipFill>
            <a:blip r:embed="rId2">
              <a:extLst>
                <a:ext uri="{96DAC541-7B7A-43D3-8B79-37D633B846F1}">
                  <asvg:svgBlip xmlns:asvg="http://schemas.microsoft.com/office/drawing/2016/SVG/main" r:embed="rId3"/>
                </a:ext>
              </a:extLst>
            </a:blip>
            <a:stretch>
              <a:fillRect l="-288682" t="-123359" r="-426930" b="-36746"/>
            </a:stretch>
          </a:blipFill>
        </p:spPr>
        <p:txBody>
          <a:bodyPr/>
          <a:lstStyle>
            <a:lvl1pPr>
              <a:defRPr/>
            </a:lvl1pPr>
          </a:lstStyle>
          <a:p>
            <a:pPr lvl="0"/>
            <a:r>
              <a:rPr lang="en-GB"/>
              <a:t> </a:t>
            </a:r>
          </a:p>
        </p:txBody>
      </p:sp>
      <p:sp>
        <p:nvSpPr>
          <p:cNvPr id="17" name="Section number">
            <a:extLst>
              <a:ext uri="{FF2B5EF4-FFF2-40B4-BE49-F238E27FC236}">
                <a16:creationId xmlns:a16="http://schemas.microsoft.com/office/drawing/2014/main" id="{7778FDB7-C402-A142-77D5-9E2A1FD63D1E}"/>
              </a:ext>
            </a:extLst>
          </p:cNvPr>
          <p:cNvSpPr>
            <a:spLocks noGrp="1"/>
          </p:cNvSpPr>
          <p:nvPr>
            <p:ph type="body" sz="quarter" idx="10" hasCustomPrompt="1"/>
          </p:nvPr>
        </p:nvSpPr>
        <p:spPr>
          <a:xfrm>
            <a:off x="6669123" y="1988840"/>
            <a:ext cx="1432800" cy="270715"/>
          </a:xfrm>
        </p:spPr>
        <p:txBody>
          <a:bodyPr vert="horz" wrap="square" lIns="0" tIns="0" rIns="0" bIns="0" rtlCol="0">
            <a:noAutofit/>
          </a:bodyPr>
          <a:lstStyle>
            <a:lvl1pPr>
              <a:defRPr lang="en-GB" b="1" dirty="0">
                <a:latin typeface="+mj-lt"/>
              </a:defRPr>
            </a:lvl1pPr>
          </a:lstStyle>
          <a:p>
            <a:pPr lvl="0"/>
            <a:r>
              <a:rPr lang="en-GB"/>
              <a:t>Section 00</a:t>
            </a:r>
          </a:p>
        </p:txBody>
      </p:sp>
      <p:sp>
        <p:nvSpPr>
          <p:cNvPr id="18" name="Title">
            <a:extLst>
              <a:ext uri="{FF2B5EF4-FFF2-40B4-BE49-F238E27FC236}">
                <a16:creationId xmlns:a16="http://schemas.microsoft.com/office/drawing/2014/main" id="{7A67932D-ABF5-C860-F93A-313590F86CB4}"/>
              </a:ext>
            </a:extLst>
          </p:cNvPr>
          <p:cNvSpPr>
            <a:spLocks noGrp="1"/>
          </p:cNvSpPr>
          <p:nvPr>
            <p:ph type="title"/>
          </p:nvPr>
        </p:nvSpPr>
        <p:spPr>
          <a:xfrm>
            <a:off x="6670584" y="2449916"/>
            <a:ext cx="4113836" cy="1107996"/>
          </a:xfrm>
          <a:prstGeom prst="rect">
            <a:avLst/>
          </a:prstGeom>
        </p:spPr>
        <p:txBody>
          <a:bodyPr wrap="square" anchor="t">
            <a:spAutoFit/>
          </a:bodyPr>
          <a:lstStyle>
            <a:lvl1pPr>
              <a:lnSpc>
                <a:spcPct val="90000"/>
              </a:lnSpc>
              <a:defRPr sz="4000"/>
            </a:lvl1pPr>
          </a:lstStyle>
          <a:p>
            <a:r>
              <a:rPr lang="en-US"/>
              <a:t>Click to edit Master title style</a:t>
            </a:r>
            <a:endParaRPr lang="en-GB"/>
          </a:p>
        </p:txBody>
      </p:sp>
      <p:sp>
        <p:nvSpPr>
          <p:cNvPr id="19" name="Subtitle">
            <a:extLst>
              <a:ext uri="{FF2B5EF4-FFF2-40B4-BE49-F238E27FC236}">
                <a16:creationId xmlns:a16="http://schemas.microsoft.com/office/drawing/2014/main" id="{CF3EB635-6EC6-2AD9-7F9C-4D6717239965}"/>
              </a:ext>
            </a:extLst>
          </p:cNvPr>
          <p:cNvSpPr>
            <a:spLocks noGrp="1"/>
          </p:cNvSpPr>
          <p:nvPr>
            <p:ph type="body" idx="1"/>
          </p:nvPr>
        </p:nvSpPr>
        <p:spPr>
          <a:xfrm>
            <a:off x="6669124" y="3718800"/>
            <a:ext cx="4113836" cy="668453"/>
          </a:xfrm>
          <a:prstGeom prst="rect">
            <a:avLst/>
          </a:prstGeom>
        </p:spPr>
        <p:txBody>
          <a:bodyPr wrap="square">
            <a:noAutofit/>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8383119C-46A8-8E99-21F5-E48FD61D4EFE}"/>
              </a:ext>
            </a:extLst>
          </p:cNvPr>
          <p:cNvSpPr>
            <a:spLocks noGrp="1"/>
          </p:cNvSpPr>
          <p:nvPr>
            <p:ph type="dt" sz="half" idx="13"/>
          </p:nvPr>
        </p:nvSpPr>
        <p:spPr/>
        <p:txBody>
          <a:bodyPr/>
          <a:lstStyle>
            <a:lvl1pPr>
              <a:defRPr>
                <a:solidFill>
                  <a:schemeClr val="bg1"/>
                </a:solidFill>
              </a:defRPr>
            </a:lvl1pPr>
          </a:lstStyle>
          <a:p>
            <a:pPr defTabSz="914284"/>
            <a:r>
              <a:rPr lang="en-US"/>
              <a:t>© TTP plc  |  CONFIDENTIAL</a:t>
            </a:r>
            <a:endParaRPr lang="en-GB"/>
          </a:p>
        </p:txBody>
      </p:sp>
      <p:sp>
        <p:nvSpPr>
          <p:cNvPr id="6" name="Footer Placeholder 5">
            <a:extLst>
              <a:ext uri="{FF2B5EF4-FFF2-40B4-BE49-F238E27FC236}">
                <a16:creationId xmlns:a16="http://schemas.microsoft.com/office/drawing/2014/main" id="{9ADA76E2-E3DB-87EA-ECA6-D9FBE8E7E43B}"/>
              </a:ext>
            </a:extLst>
          </p:cNvPr>
          <p:cNvSpPr>
            <a:spLocks noGrp="1"/>
          </p:cNvSpPr>
          <p:nvPr>
            <p:ph type="ftr" sz="quarter" idx="14"/>
          </p:nvPr>
        </p:nvSpPr>
        <p:spPr/>
        <p:txBody>
          <a:bodyPr/>
          <a:lstStyle>
            <a:lvl1pPr>
              <a:defRPr>
                <a:solidFill>
                  <a:schemeClr val="bg1"/>
                </a:solidFill>
              </a:defRPr>
            </a:lvl1pPr>
          </a:lstStyle>
          <a:p>
            <a:pPr defTabSz="914284"/>
            <a:r>
              <a:rPr lang="en-GB"/>
              <a:t>Presentation Title Here</a:t>
            </a:r>
          </a:p>
        </p:txBody>
      </p:sp>
      <p:sp>
        <p:nvSpPr>
          <p:cNvPr id="7" name="Slide Number Placeholder 6">
            <a:extLst>
              <a:ext uri="{FF2B5EF4-FFF2-40B4-BE49-F238E27FC236}">
                <a16:creationId xmlns:a16="http://schemas.microsoft.com/office/drawing/2014/main" id="{F518CCD0-F619-F5A0-C739-0DC49A32A834}"/>
              </a:ext>
            </a:extLst>
          </p:cNvPr>
          <p:cNvSpPr>
            <a:spLocks noGrp="1"/>
          </p:cNvSpPr>
          <p:nvPr>
            <p:ph type="sldNum" sz="quarter" idx="15"/>
          </p:nvPr>
        </p:nvSpPr>
        <p:spPr/>
        <p:txBody>
          <a:bodyPr/>
          <a:lstStyle>
            <a:lvl1pPr>
              <a:defRPr>
                <a:solidFill>
                  <a:schemeClr val="bg1"/>
                </a:solidFill>
              </a:defRPr>
            </a:lvl1pPr>
          </a:lstStyle>
          <a:p>
            <a:pPr defTabSz="914284"/>
            <a:fld id="{8863692D-4554-45C9-ACE6-97B0750B4E7A}" type="slidenum">
              <a:rPr lang="en-GB" smtClean="0"/>
              <a:pPr defTabSz="914284"/>
              <a:t>‹#›</a:t>
            </a:fld>
            <a:r>
              <a:rPr lang="en-GB"/>
              <a:t>  |</a:t>
            </a:r>
          </a:p>
        </p:txBody>
      </p:sp>
    </p:spTree>
    <p:extLst>
      <p:ext uri="{BB962C8B-B14F-4D97-AF65-F5344CB8AC3E}">
        <p14:creationId xmlns:p14="http://schemas.microsoft.com/office/powerpoint/2010/main" val="1170498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Statement">
    <p:bg>
      <p:bgPr>
        <a:solidFill>
          <a:srgbClr val="EBE7D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0EE343A-4FB6-9A01-965C-AB0BA549C462}"/>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hasCustomPrompt="1"/>
          </p:nvPr>
        </p:nvSpPr>
        <p:spPr>
          <a:xfrm>
            <a:off x="1909979" y="2333155"/>
            <a:ext cx="8353425" cy="2191690"/>
          </a:xfrm>
        </p:spPr>
        <p:txBody>
          <a:bodyPr wrap="square">
            <a:spAutoFit/>
          </a:bodyPr>
          <a:lstStyle>
            <a:lvl1pPr>
              <a:lnSpc>
                <a:spcPts val="5760"/>
              </a:lnSpc>
              <a:defRPr sz="4800"/>
            </a:lvl1pPr>
          </a:lstStyle>
          <a:p>
            <a:r>
              <a:rPr lang="en-GB"/>
              <a:t>Click to edit</a:t>
            </a:r>
            <a:br>
              <a:rPr lang="en-GB"/>
            </a:br>
            <a:r>
              <a:rPr lang="en-GB"/>
              <a:t>Master title</a:t>
            </a:r>
            <a:br>
              <a:rPr lang="en-GB"/>
            </a:br>
            <a:r>
              <a:rPr lang="en-GB"/>
              <a:t>style</a:t>
            </a:r>
          </a:p>
        </p:txBody>
      </p:sp>
      <p:sp>
        <p:nvSpPr>
          <p:cNvPr id="3" name="Footer Placeholder">
            <a:extLst>
              <a:ext uri="{FF2B5EF4-FFF2-40B4-BE49-F238E27FC236}">
                <a16:creationId xmlns:a16="http://schemas.microsoft.com/office/drawing/2014/main" id="{C30F0BFB-6112-3393-3105-8DB4BDA50157}"/>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40CA3681-8F3D-ADAE-1330-B3AF8C1CE590}"/>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02180DC-72CB-FE1C-559D-DA387A1A674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1701495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Statement Watermark">
    <p:spTree>
      <p:nvGrpSpPr>
        <p:cNvPr id="1" name=""/>
        <p:cNvGrpSpPr/>
        <p:nvPr/>
      </p:nvGrpSpPr>
      <p:grpSpPr>
        <a:xfrm>
          <a:off x="0" y="0"/>
          <a:ext cx="0" cy="0"/>
          <a:chOff x="0" y="0"/>
          <a:chExt cx="0" cy="0"/>
        </a:xfrm>
      </p:grpSpPr>
      <p:pic>
        <p:nvPicPr>
          <p:cNvPr id="6" name="Picture">
            <a:extLst>
              <a:ext uri="{FF2B5EF4-FFF2-40B4-BE49-F238E27FC236}">
                <a16:creationId xmlns:a16="http://schemas.microsoft.com/office/drawing/2014/main" id="{4B21350E-6C20-F45E-08CA-878883D4764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449" t="20058" r="5080" b="43472"/>
          <a:stretch/>
        </p:blipFill>
        <p:spPr>
          <a:xfrm>
            <a:off x="0" y="0"/>
            <a:ext cx="12192000" cy="6858000"/>
          </a:xfrm>
          <a:prstGeom prst="rect">
            <a:avLst/>
          </a:prstGeom>
        </p:spPr>
      </p:pic>
      <p:sp>
        <p:nvSpPr>
          <p:cNvPr id="2" name="Title">
            <a:extLst>
              <a:ext uri="{FF2B5EF4-FFF2-40B4-BE49-F238E27FC236}">
                <a16:creationId xmlns:a16="http://schemas.microsoft.com/office/drawing/2014/main" id="{89F328DD-9EF9-4B8A-DC99-6AA56272F31D}"/>
              </a:ext>
            </a:extLst>
          </p:cNvPr>
          <p:cNvSpPr>
            <a:spLocks noGrp="1"/>
          </p:cNvSpPr>
          <p:nvPr>
            <p:ph type="title" hasCustomPrompt="1"/>
          </p:nvPr>
        </p:nvSpPr>
        <p:spPr>
          <a:xfrm>
            <a:off x="1909979" y="2333155"/>
            <a:ext cx="8353425" cy="2191690"/>
          </a:xfrm>
        </p:spPr>
        <p:txBody>
          <a:bodyPr wrap="square">
            <a:spAutoFit/>
          </a:bodyPr>
          <a:lstStyle>
            <a:lvl1pPr>
              <a:lnSpc>
                <a:spcPts val="5760"/>
              </a:lnSpc>
              <a:defRPr sz="4800"/>
            </a:lvl1pPr>
          </a:lstStyle>
          <a:p>
            <a:r>
              <a:rPr lang="en-GB"/>
              <a:t>Click to edit</a:t>
            </a:r>
            <a:br>
              <a:rPr lang="en-GB"/>
            </a:br>
            <a:r>
              <a:rPr lang="en-GB"/>
              <a:t>Master title</a:t>
            </a:r>
            <a:br>
              <a:rPr lang="en-GB"/>
            </a:br>
            <a:r>
              <a:rPr lang="en-GB"/>
              <a:t>style</a:t>
            </a:r>
          </a:p>
        </p:txBody>
      </p:sp>
      <p:sp>
        <p:nvSpPr>
          <p:cNvPr id="3" name="Footer Placeholder">
            <a:extLst>
              <a:ext uri="{FF2B5EF4-FFF2-40B4-BE49-F238E27FC236}">
                <a16:creationId xmlns:a16="http://schemas.microsoft.com/office/drawing/2014/main" id="{C30F0BFB-6112-3393-3105-8DB4BDA50157}"/>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40CA3681-8F3D-ADAE-1330-B3AF8C1CE590}"/>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02180DC-72CB-FE1C-559D-DA387A1A674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1978033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eature text 1">
    <p:bg>
      <p:bgPr>
        <a:solidFill>
          <a:schemeClr val="tx1"/>
        </a:solidFill>
        <a:effectLst/>
      </p:bgPr>
    </p:bg>
    <p:spTree>
      <p:nvGrpSpPr>
        <p:cNvPr id="1" name=""/>
        <p:cNvGrpSpPr/>
        <p:nvPr/>
      </p:nvGrpSpPr>
      <p:grpSpPr>
        <a:xfrm>
          <a:off x="0" y="0"/>
          <a:ext cx="0" cy="0"/>
          <a:chOff x="0" y="0"/>
          <a:chExt cx="0" cy="0"/>
        </a:xfrm>
      </p:grpSpPr>
      <p:pic>
        <p:nvPicPr>
          <p:cNvPr id="2" name="Graphic">
            <a:extLst>
              <a:ext uri="{FF2B5EF4-FFF2-40B4-BE49-F238E27FC236}">
                <a16:creationId xmlns:a16="http://schemas.microsoft.com/office/drawing/2014/main" id="{CA71E2C4-D271-8A62-D81D-D48D5783AA0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461" t="48311" r="68548" b="27774"/>
          <a:stretch/>
        </p:blipFill>
        <p:spPr>
          <a:xfrm>
            <a:off x="0" y="0"/>
            <a:ext cx="12192001" cy="6857999"/>
          </a:xfrm>
          <a:prstGeom prst="rect">
            <a:avLst/>
          </a:prstGeom>
        </p:spPr>
      </p:pic>
      <p:sp>
        <p:nvSpPr>
          <p:cNvPr id="8" name="Date Placeholder 7">
            <a:extLst>
              <a:ext uri="{FF2B5EF4-FFF2-40B4-BE49-F238E27FC236}">
                <a16:creationId xmlns:a16="http://schemas.microsoft.com/office/drawing/2014/main" id="{6F98184E-6445-8845-C612-EC7CCDBB32EB}"/>
              </a:ext>
            </a:extLst>
          </p:cNvPr>
          <p:cNvSpPr>
            <a:spLocks noGrp="1"/>
          </p:cNvSpPr>
          <p:nvPr>
            <p:ph type="dt" sz="half" idx="12"/>
          </p:nvPr>
        </p:nvSpPr>
        <p:spPr/>
        <p:txBody>
          <a:bodyPr/>
          <a:lstStyle>
            <a:lvl1pPr>
              <a:defRPr>
                <a:solidFill>
                  <a:schemeClr val="tx1"/>
                </a:solidFill>
              </a:defRPr>
            </a:lvl1pPr>
          </a:lstStyle>
          <a:p>
            <a:pPr defTabSz="914284"/>
            <a:r>
              <a:rPr lang="en-US"/>
              <a:t>© TTP plc  |  CONFIDENTIAL</a:t>
            </a:r>
          </a:p>
        </p:txBody>
      </p:sp>
      <p:sp>
        <p:nvSpPr>
          <p:cNvPr id="9" name="Footer Placeholder 8">
            <a:extLst>
              <a:ext uri="{FF2B5EF4-FFF2-40B4-BE49-F238E27FC236}">
                <a16:creationId xmlns:a16="http://schemas.microsoft.com/office/drawing/2014/main" id="{2ED7D21D-CAB2-165E-0C3F-CBF36552EE44}"/>
              </a:ext>
            </a:extLst>
          </p:cNvPr>
          <p:cNvSpPr>
            <a:spLocks noGrp="1"/>
          </p:cNvSpPr>
          <p:nvPr>
            <p:ph type="ftr" sz="quarter" idx="13"/>
          </p:nvPr>
        </p:nvSpPr>
        <p:spPr/>
        <p:txBody>
          <a:bodyPr/>
          <a:lstStyle>
            <a:lvl1pPr>
              <a:defRPr>
                <a:solidFill>
                  <a:schemeClr val="tx1"/>
                </a:solidFill>
              </a:defRPr>
            </a:lvl1pPr>
          </a:lstStyle>
          <a:p>
            <a:pPr defTabSz="914284"/>
            <a:r>
              <a:rPr lang="en-GB"/>
              <a:t>Presentation Title Here</a:t>
            </a:r>
          </a:p>
        </p:txBody>
      </p:sp>
      <p:sp>
        <p:nvSpPr>
          <p:cNvPr id="10" name="Slide Number Placeholder 9">
            <a:extLst>
              <a:ext uri="{FF2B5EF4-FFF2-40B4-BE49-F238E27FC236}">
                <a16:creationId xmlns:a16="http://schemas.microsoft.com/office/drawing/2014/main" id="{C03F42B4-323F-17D7-F1F3-F71FDDCBAB0C}"/>
              </a:ext>
            </a:extLst>
          </p:cNvPr>
          <p:cNvSpPr>
            <a:spLocks noGrp="1"/>
          </p:cNvSpPr>
          <p:nvPr>
            <p:ph type="sldNum" sz="quarter" idx="14"/>
          </p:nvPr>
        </p:nvSpPr>
        <p:spPr/>
        <p:txBody>
          <a:bodyPr/>
          <a:lstStyle>
            <a:lvl1pPr>
              <a:defRPr>
                <a:solidFill>
                  <a:schemeClr val="tx1"/>
                </a:solidFill>
              </a:defRPr>
            </a:lvl1pPr>
          </a:lstStyle>
          <a:p>
            <a:pPr defTabSz="914284"/>
            <a:fld id="{8863692D-4554-45C9-ACE6-97B0750B4E7A}" type="slidenum">
              <a:rPr lang="en-GB" smtClean="0"/>
              <a:pPr defTabSz="914284"/>
              <a:t>‹#›</a:t>
            </a:fld>
            <a:r>
              <a:rPr lang="en-GB"/>
              <a:t>  |</a:t>
            </a:r>
          </a:p>
        </p:txBody>
      </p:sp>
      <p:sp>
        <p:nvSpPr>
          <p:cNvPr id="4" name="Text Placeholder 4">
            <a:extLst>
              <a:ext uri="{FF2B5EF4-FFF2-40B4-BE49-F238E27FC236}">
                <a16:creationId xmlns:a16="http://schemas.microsoft.com/office/drawing/2014/main" id="{B5E1033B-4074-F1B4-70D4-BF4390C04A1B}"/>
              </a:ext>
            </a:extLst>
          </p:cNvPr>
          <p:cNvSpPr>
            <a:spLocks noGrp="1"/>
          </p:cNvSpPr>
          <p:nvPr>
            <p:ph type="body" sz="quarter" idx="15"/>
          </p:nvPr>
        </p:nvSpPr>
        <p:spPr>
          <a:xfrm>
            <a:off x="3160152" y="1412874"/>
            <a:ext cx="4880535" cy="4608414"/>
          </a:xfrm>
        </p:spPr>
        <p:txBody>
          <a:bodyPr/>
          <a:lstStyle>
            <a:lvl1pPr>
              <a:lnSpc>
                <a:spcPct val="100000"/>
              </a:lnSpc>
              <a:defRPr sz="2000">
                <a:latin typeface="+mn-lt"/>
              </a:defRPr>
            </a:lvl1pPr>
            <a:lvl2pPr marL="288000" indent="-288000">
              <a:lnSpc>
                <a:spcPct val="100000"/>
              </a:lnSpc>
              <a:defRPr sz="2000">
                <a:latin typeface="+mn-lt"/>
              </a:defRPr>
            </a:lvl2pPr>
            <a:lvl3pPr marL="504000" indent="-288000">
              <a:lnSpc>
                <a:spcPct val="100000"/>
              </a:lnSpc>
              <a:defRPr sz="2000">
                <a:latin typeface="+mn-lt"/>
              </a:defRPr>
            </a:lvl3pPr>
            <a:lvl4pPr>
              <a:lnSpc>
                <a:spcPct val="100000"/>
              </a:lnSpc>
              <a:defRPr sz="2000">
                <a:latin typeface="+mj-lt"/>
              </a:defRPr>
            </a:lvl4pPr>
            <a:lvl5pPr>
              <a:lnSpc>
                <a:spcPct val="100000"/>
              </a:lnSpc>
              <a:defRPr sz="2400">
                <a:latin typeface="+mj-lt"/>
              </a:defRPr>
            </a:lvl5pPr>
            <a:lvl6pPr marL="288000" indent="-288000">
              <a:lnSpc>
                <a:spcPct val="100000"/>
              </a:lnSpc>
              <a:defRPr sz="2400">
                <a:latin typeface="+mj-lt"/>
              </a:defRPr>
            </a:lvl6pPr>
            <a:lvl7pPr>
              <a:lnSpc>
                <a:spcPct val="100000"/>
              </a:lnSpc>
              <a:defRPr sz="2400">
                <a:latin typeface="+mj-lt"/>
              </a:defRPr>
            </a:lvl7pPr>
            <a:lvl8pPr marL="288000" indent="-288000">
              <a:lnSpc>
                <a:spcPct val="100000"/>
              </a:lnSpc>
              <a:defRPr sz="2000">
                <a:latin typeface="+mj-lt"/>
              </a:defRPr>
            </a:lvl8pPr>
            <a:lvl9pPr marL="504000" indent="-288000">
              <a:defRPr sz="1800">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798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eature text 2">
    <p:bg>
      <p:bgPr>
        <a:solidFill>
          <a:schemeClr val="tx1"/>
        </a:solidFill>
        <a:effectLst/>
      </p:bgPr>
    </p:bg>
    <p:spTree>
      <p:nvGrpSpPr>
        <p:cNvPr id="1" name=""/>
        <p:cNvGrpSpPr/>
        <p:nvPr/>
      </p:nvGrpSpPr>
      <p:grpSpPr>
        <a:xfrm>
          <a:off x="0" y="0"/>
          <a:ext cx="0" cy="0"/>
          <a:chOff x="0" y="0"/>
          <a:chExt cx="0" cy="0"/>
        </a:xfrm>
      </p:grpSpPr>
      <p:sp>
        <p:nvSpPr>
          <p:cNvPr id="13" name="Background picture">
            <a:extLst>
              <a:ext uri="{FF2B5EF4-FFF2-40B4-BE49-F238E27FC236}">
                <a16:creationId xmlns:a16="http://schemas.microsoft.com/office/drawing/2014/main" id="{7DABF860-DF2E-BE47-C0C9-3AA60E53156B}"/>
              </a:ext>
            </a:extLst>
          </p:cNvPr>
          <p:cNvSpPr>
            <a:spLocks noGrp="1"/>
          </p:cNvSpPr>
          <p:nvPr>
            <p:ph type="pic" sz="quarter" idx="13"/>
          </p:nvPr>
        </p:nvSpPr>
        <p:spPr>
          <a:xfrm>
            <a:off x="3132336" y="0"/>
            <a:ext cx="9059663" cy="6858000"/>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14" name="Graphic frame">
            <a:extLst>
              <a:ext uri="{FF2B5EF4-FFF2-40B4-BE49-F238E27FC236}">
                <a16:creationId xmlns:a16="http://schemas.microsoft.com/office/drawing/2014/main" id="{1A39428D-44AB-F3E3-D006-F92D1F874484}"/>
              </a:ext>
              <a:ext uri="{C183D7F6-B498-43B3-948B-1728B52AA6E4}">
                <adec:decorative xmlns:adec="http://schemas.microsoft.com/office/drawing/2017/decorative" val="1"/>
              </a:ext>
            </a:extLst>
          </p:cNvPr>
          <p:cNvSpPr>
            <a:spLocks noGrp="1"/>
          </p:cNvSpPr>
          <p:nvPr>
            <p:ph type="body" sz="quarter" idx="12" hasCustomPrompt="1"/>
          </p:nvPr>
        </p:nvSpPr>
        <p:spPr>
          <a:xfrm>
            <a:off x="0" y="0"/>
            <a:ext cx="5734800" cy="6858000"/>
          </a:xfrm>
          <a:prstGeom prst="rect">
            <a:avLst/>
          </a:prstGeom>
          <a:blipFill>
            <a:blip r:embed="rId2">
              <a:extLst>
                <a:ext uri="{96DAC541-7B7A-43D3-8B79-37D633B846F1}">
                  <asvg:svgBlip xmlns:asvg="http://schemas.microsoft.com/office/drawing/2016/SVG/main" r:embed="rId3"/>
                </a:ext>
              </a:extLst>
            </a:blip>
            <a:stretch>
              <a:fillRect l="-265600" t="-103045" r="-411864" b="-26195"/>
            </a:stretch>
          </a:blipFill>
        </p:spPr>
        <p:txBody>
          <a:bodyPr/>
          <a:lstStyle>
            <a:lvl1pPr>
              <a:defRPr/>
            </a:lvl1pPr>
          </a:lstStyle>
          <a:p>
            <a:pPr lvl="0"/>
            <a:r>
              <a:rPr lang="en-GB"/>
              <a:t> </a:t>
            </a:r>
          </a:p>
        </p:txBody>
      </p:sp>
      <p:sp>
        <p:nvSpPr>
          <p:cNvPr id="2" name="Date Placeholder 1">
            <a:extLst>
              <a:ext uri="{FF2B5EF4-FFF2-40B4-BE49-F238E27FC236}">
                <a16:creationId xmlns:a16="http://schemas.microsoft.com/office/drawing/2014/main" id="{ED99D5A4-3FD0-D70D-9F62-14CE660A97FA}"/>
              </a:ext>
            </a:extLst>
          </p:cNvPr>
          <p:cNvSpPr>
            <a:spLocks noGrp="1"/>
          </p:cNvSpPr>
          <p:nvPr>
            <p:ph type="dt" sz="half" idx="15"/>
          </p:nvPr>
        </p:nvSpPr>
        <p:spPr/>
        <p:txBody>
          <a:bodyPr/>
          <a:lstStyle>
            <a:lvl1pPr>
              <a:defRPr>
                <a:solidFill>
                  <a:schemeClr val="bg1"/>
                </a:solidFill>
              </a:defRPr>
            </a:lvl1pPr>
          </a:lstStyle>
          <a:p>
            <a:pPr defTabSz="914284"/>
            <a:r>
              <a:rPr lang="en-US"/>
              <a:t>© TTP plc  |  CONFIDENTIAL</a:t>
            </a:r>
            <a:endParaRPr lang="en-GB"/>
          </a:p>
        </p:txBody>
      </p:sp>
      <p:sp>
        <p:nvSpPr>
          <p:cNvPr id="3" name="Footer Placeholder 2">
            <a:extLst>
              <a:ext uri="{FF2B5EF4-FFF2-40B4-BE49-F238E27FC236}">
                <a16:creationId xmlns:a16="http://schemas.microsoft.com/office/drawing/2014/main" id="{387420AA-477C-5C72-928B-B3A883616CE2}"/>
              </a:ext>
            </a:extLst>
          </p:cNvPr>
          <p:cNvSpPr>
            <a:spLocks noGrp="1"/>
          </p:cNvSpPr>
          <p:nvPr>
            <p:ph type="ftr" sz="quarter" idx="16"/>
          </p:nvPr>
        </p:nvSpPr>
        <p:spPr/>
        <p:txBody>
          <a:bodyPr/>
          <a:lstStyle>
            <a:lvl1pPr>
              <a:defRPr>
                <a:solidFill>
                  <a:schemeClr val="bg1"/>
                </a:solidFill>
              </a:defRPr>
            </a:lvl1pPr>
          </a:lstStyle>
          <a:p>
            <a:pPr defTabSz="914284"/>
            <a:r>
              <a:rPr lang="en-GB"/>
              <a:t>Presentation Title Here</a:t>
            </a:r>
          </a:p>
        </p:txBody>
      </p:sp>
      <p:sp>
        <p:nvSpPr>
          <p:cNvPr id="4" name="Slide Number Placeholder 3">
            <a:extLst>
              <a:ext uri="{FF2B5EF4-FFF2-40B4-BE49-F238E27FC236}">
                <a16:creationId xmlns:a16="http://schemas.microsoft.com/office/drawing/2014/main" id="{6CAA4CE1-DBE8-BF81-7FF0-3719D423F4AB}"/>
              </a:ext>
            </a:extLst>
          </p:cNvPr>
          <p:cNvSpPr>
            <a:spLocks noGrp="1"/>
          </p:cNvSpPr>
          <p:nvPr>
            <p:ph type="sldNum" sz="quarter" idx="17"/>
          </p:nvPr>
        </p:nvSpPr>
        <p:spPr/>
        <p:txBody>
          <a:bodyPr/>
          <a:lstStyle>
            <a:lvl1pPr>
              <a:defRPr>
                <a:solidFill>
                  <a:schemeClr val="bg1"/>
                </a:solidFill>
              </a:defRPr>
            </a:lvl1pPr>
          </a:lstStyle>
          <a:p>
            <a:pPr defTabSz="914284"/>
            <a:fld id="{8863692D-4554-45C9-ACE6-97B0750B4E7A}" type="slidenum">
              <a:rPr lang="en-GB" smtClean="0"/>
              <a:pPr defTabSz="914284"/>
              <a:t>‹#›</a:t>
            </a:fld>
            <a:r>
              <a:rPr lang="en-GB"/>
              <a:t>  |</a:t>
            </a:r>
          </a:p>
        </p:txBody>
      </p:sp>
      <p:sp>
        <p:nvSpPr>
          <p:cNvPr id="5" name="Text Placeholder 4">
            <a:extLst>
              <a:ext uri="{FF2B5EF4-FFF2-40B4-BE49-F238E27FC236}">
                <a16:creationId xmlns:a16="http://schemas.microsoft.com/office/drawing/2014/main" id="{0545C50D-EC4F-251E-3399-FBE1504EB605}"/>
              </a:ext>
            </a:extLst>
          </p:cNvPr>
          <p:cNvSpPr>
            <a:spLocks noGrp="1"/>
          </p:cNvSpPr>
          <p:nvPr>
            <p:ph type="body" sz="quarter" idx="18"/>
          </p:nvPr>
        </p:nvSpPr>
        <p:spPr>
          <a:xfrm>
            <a:off x="1540154" y="1412874"/>
            <a:ext cx="3835122" cy="4415730"/>
          </a:xfrm>
        </p:spPr>
        <p:txBody>
          <a:bodyPr/>
          <a:lstStyle>
            <a:lvl1pPr>
              <a:lnSpc>
                <a:spcPct val="100000"/>
              </a:lnSpc>
              <a:defRPr sz="2000">
                <a:latin typeface="+mn-lt"/>
              </a:defRPr>
            </a:lvl1pPr>
            <a:lvl2pPr marL="288000" indent="-288000">
              <a:lnSpc>
                <a:spcPct val="100000"/>
              </a:lnSpc>
              <a:defRPr sz="2000">
                <a:latin typeface="+mn-lt"/>
              </a:defRPr>
            </a:lvl2pPr>
            <a:lvl3pPr marL="504000" indent="-288000">
              <a:lnSpc>
                <a:spcPct val="100000"/>
              </a:lnSpc>
              <a:defRPr sz="2000">
                <a:latin typeface="+mn-lt"/>
              </a:defRPr>
            </a:lvl3pPr>
            <a:lvl4pPr>
              <a:lnSpc>
                <a:spcPct val="100000"/>
              </a:lnSpc>
              <a:defRPr sz="2000">
                <a:latin typeface="+mj-lt"/>
              </a:defRPr>
            </a:lvl4pPr>
            <a:lvl5pPr>
              <a:lnSpc>
                <a:spcPct val="100000"/>
              </a:lnSpc>
              <a:defRPr sz="2400">
                <a:latin typeface="+mj-lt"/>
              </a:defRPr>
            </a:lvl5pPr>
            <a:lvl6pPr marL="288000" indent="-288000">
              <a:lnSpc>
                <a:spcPct val="100000"/>
              </a:lnSpc>
              <a:defRPr sz="2400">
                <a:latin typeface="+mj-lt"/>
              </a:defRPr>
            </a:lvl6pPr>
            <a:lvl7pPr>
              <a:lnSpc>
                <a:spcPct val="100000"/>
              </a:lnSpc>
              <a:defRPr sz="2400">
                <a:latin typeface="+mj-lt"/>
              </a:defRPr>
            </a:lvl7pPr>
            <a:lvl8pPr marL="288000" indent="-288000">
              <a:lnSpc>
                <a:spcPct val="100000"/>
              </a:lnSpc>
              <a:defRPr sz="2000">
                <a:latin typeface="+mj-lt"/>
              </a:defRPr>
            </a:lvl8pPr>
            <a:lvl9pPr marL="504000" indent="-288000">
              <a:defRPr sz="1800">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0422709"/>
      </p:ext>
    </p:extLst>
  </p:cSld>
  <p:clrMapOvr>
    <a:masterClrMapping/>
  </p:clrMapOvr>
  <p:extLst>
    <p:ext uri="{DCECCB84-F9BA-43D5-87BE-67443E8EF086}">
      <p15:sldGuideLst xmlns:p15="http://schemas.microsoft.com/office/powerpoint/2012/main">
        <p15:guide id="1" pos="197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eature text 3">
    <p:bg>
      <p:bgPr>
        <a:solidFill>
          <a:schemeClr val="tx1"/>
        </a:solidFill>
        <a:effectLst/>
      </p:bgPr>
    </p:bg>
    <p:spTree>
      <p:nvGrpSpPr>
        <p:cNvPr id="1" name=""/>
        <p:cNvGrpSpPr/>
        <p:nvPr/>
      </p:nvGrpSpPr>
      <p:grpSpPr>
        <a:xfrm>
          <a:off x="0" y="0"/>
          <a:ext cx="0" cy="0"/>
          <a:chOff x="0" y="0"/>
          <a:chExt cx="0" cy="0"/>
        </a:xfrm>
      </p:grpSpPr>
      <p:sp>
        <p:nvSpPr>
          <p:cNvPr id="12" name="Background picture">
            <a:extLst>
              <a:ext uri="{FF2B5EF4-FFF2-40B4-BE49-F238E27FC236}">
                <a16:creationId xmlns:a16="http://schemas.microsoft.com/office/drawing/2014/main" id="{13637E37-5B01-AB9C-F58A-0F45FEAF8DDE}"/>
              </a:ext>
            </a:extLst>
          </p:cNvPr>
          <p:cNvSpPr>
            <a:spLocks noGrp="1"/>
          </p:cNvSpPr>
          <p:nvPr>
            <p:ph type="pic" sz="quarter" idx="15"/>
          </p:nvPr>
        </p:nvSpPr>
        <p:spPr>
          <a:xfrm>
            <a:off x="-1" y="0"/>
            <a:ext cx="7343029" cy="6858000"/>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13" name="Graphic frame">
            <a:extLst>
              <a:ext uri="{FF2B5EF4-FFF2-40B4-BE49-F238E27FC236}">
                <a16:creationId xmlns:a16="http://schemas.microsoft.com/office/drawing/2014/main" id="{5F8AFA00-9DFF-CA9E-D9FB-BCE433CC6A3E}"/>
              </a:ext>
              <a:ext uri="{C183D7F6-B498-43B3-948B-1728B52AA6E4}">
                <adec:decorative xmlns:adec="http://schemas.microsoft.com/office/drawing/2017/decorative" val="1"/>
              </a:ext>
            </a:extLst>
          </p:cNvPr>
          <p:cNvSpPr>
            <a:spLocks noGrp="1"/>
          </p:cNvSpPr>
          <p:nvPr>
            <p:ph type="body" sz="quarter" idx="12" hasCustomPrompt="1"/>
          </p:nvPr>
        </p:nvSpPr>
        <p:spPr>
          <a:xfrm>
            <a:off x="6490800" y="0"/>
            <a:ext cx="5702400" cy="6858000"/>
          </a:xfrm>
          <a:prstGeom prst="rect">
            <a:avLst/>
          </a:prstGeom>
          <a:blipFill>
            <a:blip r:embed="rId2">
              <a:extLst>
                <a:ext uri="{96DAC541-7B7A-43D3-8B79-37D633B846F1}">
                  <asvg:svgBlip xmlns:asvg="http://schemas.microsoft.com/office/drawing/2016/SVG/main" r:embed="rId3"/>
                </a:ext>
              </a:extLst>
            </a:blip>
            <a:stretch>
              <a:fillRect l="-211" t="-134908" r="-810648" b="-32126"/>
            </a:stretch>
          </a:blipFill>
        </p:spPr>
        <p:txBody>
          <a:bodyPr/>
          <a:lstStyle>
            <a:lvl1pPr>
              <a:defRPr/>
            </a:lvl1pPr>
          </a:lstStyle>
          <a:p>
            <a:pPr lvl="0"/>
            <a:r>
              <a:rPr lang="en-GB"/>
              <a:t> </a:t>
            </a:r>
          </a:p>
        </p:txBody>
      </p:sp>
      <p:sp>
        <p:nvSpPr>
          <p:cNvPr id="2" name="Date Placeholder 1">
            <a:extLst>
              <a:ext uri="{FF2B5EF4-FFF2-40B4-BE49-F238E27FC236}">
                <a16:creationId xmlns:a16="http://schemas.microsoft.com/office/drawing/2014/main" id="{19500066-0E33-CF7E-DB45-75E855A2A346}"/>
              </a:ext>
            </a:extLst>
          </p:cNvPr>
          <p:cNvSpPr>
            <a:spLocks noGrp="1"/>
          </p:cNvSpPr>
          <p:nvPr>
            <p:ph type="dt" sz="half" idx="16"/>
          </p:nvPr>
        </p:nvSpPr>
        <p:spPr/>
        <p:txBody>
          <a:bodyPr/>
          <a:lstStyle>
            <a:lvl1pPr>
              <a:defRPr>
                <a:solidFill>
                  <a:schemeClr val="bg1"/>
                </a:solidFill>
              </a:defRPr>
            </a:lvl1pPr>
          </a:lstStyle>
          <a:p>
            <a:pPr defTabSz="914284"/>
            <a:r>
              <a:rPr lang="en-US"/>
              <a:t>© TTP plc  |  CONFIDENTIAL</a:t>
            </a:r>
            <a:endParaRPr lang="en-GB"/>
          </a:p>
        </p:txBody>
      </p:sp>
      <p:sp>
        <p:nvSpPr>
          <p:cNvPr id="3" name="Footer Placeholder 2">
            <a:extLst>
              <a:ext uri="{FF2B5EF4-FFF2-40B4-BE49-F238E27FC236}">
                <a16:creationId xmlns:a16="http://schemas.microsoft.com/office/drawing/2014/main" id="{D5EA6CCA-09B8-C593-56D7-F1DA8AE3E7AD}"/>
              </a:ext>
            </a:extLst>
          </p:cNvPr>
          <p:cNvSpPr>
            <a:spLocks noGrp="1"/>
          </p:cNvSpPr>
          <p:nvPr>
            <p:ph type="ftr" sz="quarter" idx="17"/>
          </p:nvPr>
        </p:nvSpPr>
        <p:spPr/>
        <p:txBody>
          <a:bodyPr/>
          <a:lstStyle>
            <a:lvl1pPr>
              <a:defRPr>
                <a:solidFill>
                  <a:schemeClr val="bg1"/>
                </a:solidFill>
              </a:defRPr>
            </a:lvl1pPr>
          </a:lstStyle>
          <a:p>
            <a:pPr defTabSz="914284"/>
            <a:r>
              <a:rPr lang="en-GB"/>
              <a:t>Presentation Title Here</a:t>
            </a:r>
          </a:p>
        </p:txBody>
      </p:sp>
      <p:sp>
        <p:nvSpPr>
          <p:cNvPr id="4" name="Slide Number Placeholder 3">
            <a:extLst>
              <a:ext uri="{FF2B5EF4-FFF2-40B4-BE49-F238E27FC236}">
                <a16:creationId xmlns:a16="http://schemas.microsoft.com/office/drawing/2014/main" id="{6A2875CB-BC18-5531-F2CB-3FD1061B9679}"/>
              </a:ext>
            </a:extLst>
          </p:cNvPr>
          <p:cNvSpPr>
            <a:spLocks noGrp="1"/>
          </p:cNvSpPr>
          <p:nvPr>
            <p:ph type="sldNum" sz="quarter" idx="18"/>
          </p:nvPr>
        </p:nvSpPr>
        <p:spPr/>
        <p:txBody>
          <a:bodyPr/>
          <a:lstStyle>
            <a:lvl1pPr>
              <a:defRPr>
                <a:solidFill>
                  <a:schemeClr val="bg1"/>
                </a:solidFill>
              </a:defRPr>
            </a:lvl1pPr>
          </a:lstStyle>
          <a:p>
            <a:pPr defTabSz="914284"/>
            <a:fld id="{8863692D-4554-45C9-ACE6-97B0750B4E7A}" type="slidenum">
              <a:rPr lang="en-GB" smtClean="0"/>
              <a:pPr defTabSz="914284"/>
              <a:t>‹#›</a:t>
            </a:fld>
            <a:r>
              <a:rPr lang="en-GB"/>
              <a:t>  |</a:t>
            </a:r>
          </a:p>
        </p:txBody>
      </p:sp>
      <p:sp>
        <p:nvSpPr>
          <p:cNvPr id="5" name="Text Placeholder 4">
            <a:extLst>
              <a:ext uri="{FF2B5EF4-FFF2-40B4-BE49-F238E27FC236}">
                <a16:creationId xmlns:a16="http://schemas.microsoft.com/office/drawing/2014/main" id="{4D8D7304-FDBF-57CC-D106-28D9590E0BFE}"/>
              </a:ext>
            </a:extLst>
          </p:cNvPr>
          <p:cNvSpPr>
            <a:spLocks noGrp="1"/>
          </p:cNvSpPr>
          <p:nvPr>
            <p:ph type="body" sz="quarter" idx="19"/>
          </p:nvPr>
        </p:nvSpPr>
        <p:spPr>
          <a:xfrm>
            <a:off x="7824787" y="1412874"/>
            <a:ext cx="3671887" cy="4415730"/>
          </a:xfrm>
        </p:spPr>
        <p:txBody>
          <a:bodyPr/>
          <a:lstStyle>
            <a:lvl1pPr>
              <a:lnSpc>
                <a:spcPct val="100000"/>
              </a:lnSpc>
              <a:defRPr sz="2000">
                <a:latin typeface="+mn-lt"/>
              </a:defRPr>
            </a:lvl1pPr>
            <a:lvl2pPr marL="288000" indent="-288000">
              <a:lnSpc>
                <a:spcPct val="100000"/>
              </a:lnSpc>
              <a:defRPr sz="2000">
                <a:latin typeface="+mn-lt"/>
              </a:defRPr>
            </a:lvl2pPr>
            <a:lvl3pPr marL="504000" indent="-288000">
              <a:lnSpc>
                <a:spcPct val="100000"/>
              </a:lnSpc>
              <a:defRPr sz="2000">
                <a:latin typeface="+mn-lt"/>
              </a:defRPr>
            </a:lvl3pPr>
            <a:lvl4pPr>
              <a:lnSpc>
                <a:spcPct val="100000"/>
              </a:lnSpc>
              <a:defRPr sz="2000">
                <a:latin typeface="+mj-lt"/>
              </a:defRPr>
            </a:lvl4pPr>
            <a:lvl5pPr>
              <a:lnSpc>
                <a:spcPct val="100000"/>
              </a:lnSpc>
              <a:defRPr sz="2400">
                <a:latin typeface="+mj-lt"/>
              </a:defRPr>
            </a:lvl5pPr>
            <a:lvl6pPr marL="288000" indent="-288000">
              <a:lnSpc>
                <a:spcPct val="100000"/>
              </a:lnSpc>
              <a:defRPr sz="2400">
                <a:latin typeface="+mj-lt"/>
              </a:defRPr>
            </a:lvl6pPr>
            <a:lvl7pPr>
              <a:lnSpc>
                <a:spcPct val="100000"/>
              </a:lnSpc>
              <a:defRPr sz="2400">
                <a:latin typeface="+mj-lt"/>
              </a:defRPr>
            </a:lvl7pPr>
            <a:lvl8pPr marL="288000" indent="-288000">
              <a:lnSpc>
                <a:spcPct val="100000"/>
              </a:lnSpc>
              <a:defRPr sz="2000">
                <a:latin typeface="+mj-lt"/>
              </a:defRPr>
            </a:lvl8pPr>
            <a:lvl9pPr marL="504000" indent="-288000">
              <a:defRPr sz="1800">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9401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 + Image Right">
    <p:bg>
      <p:bgPr>
        <a:solidFill>
          <a:schemeClr val="tx1"/>
        </a:solidFill>
        <a:effectLst/>
      </p:bgPr>
    </p:bg>
    <p:spTree>
      <p:nvGrpSpPr>
        <p:cNvPr id="1" name=""/>
        <p:cNvGrpSpPr/>
        <p:nvPr/>
      </p:nvGrpSpPr>
      <p:grpSpPr>
        <a:xfrm>
          <a:off x="0" y="0"/>
          <a:ext cx="0" cy="0"/>
          <a:chOff x="0" y="0"/>
          <a:chExt cx="0" cy="0"/>
        </a:xfrm>
      </p:grpSpPr>
      <p:sp>
        <p:nvSpPr>
          <p:cNvPr id="19" name="Background picture">
            <a:extLst>
              <a:ext uri="{FF2B5EF4-FFF2-40B4-BE49-F238E27FC236}">
                <a16:creationId xmlns:a16="http://schemas.microsoft.com/office/drawing/2014/main" id="{3FFC005B-AFC7-9806-9C0B-EE794064354E}"/>
              </a:ext>
            </a:extLst>
          </p:cNvPr>
          <p:cNvSpPr>
            <a:spLocks noGrp="1"/>
          </p:cNvSpPr>
          <p:nvPr>
            <p:ph type="pic" sz="quarter" idx="12"/>
          </p:nvPr>
        </p:nvSpPr>
        <p:spPr>
          <a:xfrm>
            <a:off x="3071664" y="0"/>
            <a:ext cx="9120336" cy="6857998"/>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28" name="Graphic frame">
            <a:extLst>
              <a:ext uri="{FF2B5EF4-FFF2-40B4-BE49-F238E27FC236}">
                <a16:creationId xmlns:a16="http://schemas.microsoft.com/office/drawing/2014/main" id="{70C6F07B-1214-B143-7291-E7491D79060E}"/>
              </a:ext>
              <a:ext uri="{C183D7F6-B498-43B3-948B-1728B52AA6E4}">
                <adec:decorative xmlns:adec="http://schemas.microsoft.com/office/drawing/2017/decorative" val="1"/>
              </a:ext>
            </a:extLst>
          </p:cNvPr>
          <p:cNvSpPr>
            <a:spLocks noGrp="1"/>
          </p:cNvSpPr>
          <p:nvPr>
            <p:ph type="body" sz="quarter" idx="13" hasCustomPrompt="1"/>
          </p:nvPr>
        </p:nvSpPr>
        <p:spPr>
          <a:xfrm>
            <a:off x="0" y="0"/>
            <a:ext cx="6144650" cy="6858000"/>
          </a:xfrm>
          <a:blipFill>
            <a:blip r:embed="rId2">
              <a:extLst>
                <a:ext uri="{96DAC541-7B7A-43D3-8B79-37D633B846F1}">
                  <asvg:svgBlip xmlns:asvg="http://schemas.microsoft.com/office/drawing/2016/SVG/main" r:embed="rId3"/>
                </a:ext>
              </a:extLst>
            </a:blip>
            <a:srcRect/>
            <a:stretch>
              <a:fillRect t="17" b="17"/>
            </a:stretch>
          </a:blipFill>
        </p:spPr>
        <p:txBody>
          <a:bodyPr/>
          <a:lstStyle>
            <a:lvl1pPr>
              <a:defRPr/>
            </a:lvl1pPr>
          </a:lstStyle>
          <a:p>
            <a:pPr lvl="0"/>
            <a:r>
              <a:rPr lang="en-GB"/>
              <a:t> </a:t>
            </a:r>
          </a:p>
        </p:txBody>
      </p:sp>
      <p:sp>
        <p:nvSpPr>
          <p:cNvPr id="27" name="Text Placeholder">
            <a:extLst>
              <a:ext uri="{FF2B5EF4-FFF2-40B4-BE49-F238E27FC236}">
                <a16:creationId xmlns:a16="http://schemas.microsoft.com/office/drawing/2014/main" id="{ABDCE64A-8E3C-AB42-822D-82BCC69893CF}"/>
              </a:ext>
            </a:extLst>
          </p:cNvPr>
          <p:cNvSpPr>
            <a:spLocks noGrp="1"/>
          </p:cNvSpPr>
          <p:nvPr>
            <p:ph type="body" sz="quarter" idx="11"/>
          </p:nvPr>
        </p:nvSpPr>
        <p:spPr>
          <a:xfrm>
            <a:off x="695325" y="1700213"/>
            <a:ext cx="4679950" cy="4177059"/>
          </a:xfrm>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Date Placeholder">
            <a:extLst>
              <a:ext uri="{FF2B5EF4-FFF2-40B4-BE49-F238E27FC236}">
                <a16:creationId xmlns:a16="http://schemas.microsoft.com/office/drawing/2014/main" id="{13633DF7-0968-4DD8-813F-D290BCF4CB4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22" name="Slide Number Placeholder">
            <a:extLst>
              <a:ext uri="{FF2B5EF4-FFF2-40B4-BE49-F238E27FC236}">
                <a16:creationId xmlns:a16="http://schemas.microsoft.com/office/drawing/2014/main" id="{AA8331C9-5582-DBC2-1A3C-171D3C4C406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23" name="Footer Placeholder">
            <a:extLst>
              <a:ext uri="{FF2B5EF4-FFF2-40B4-BE49-F238E27FC236}">
                <a16:creationId xmlns:a16="http://schemas.microsoft.com/office/drawing/2014/main" id="{B299C73D-DF18-5BAA-A85F-87E5DAF3BDCB}"/>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3" name="Title 2">
            <a:extLst>
              <a:ext uri="{FF2B5EF4-FFF2-40B4-BE49-F238E27FC236}">
                <a16:creationId xmlns:a16="http://schemas.microsoft.com/office/drawing/2014/main" id="{7400DAF0-422D-89D1-49DD-DBA31C3960CE}"/>
              </a:ext>
            </a:extLst>
          </p:cNvPr>
          <p:cNvSpPr>
            <a:spLocks noGrp="1"/>
          </p:cNvSpPr>
          <p:nvPr>
            <p:ph type="title"/>
          </p:nvPr>
        </p:nvSpPr>
        <p:spPr>
          <a:xfrm>
            <a:off x="695326" y="620713"/>
            <a:ext cx="4679949" cy="792162"/>
          </a:xfrm>
        </p:spPr>
        <p:txBody>
          <a:bodyPr/>
          <a:lstStyle/>
          <a:p>
            <a:r>
              <a:rPr lang="en-US"/>
              <a:t>Click to edit Master title style</a:t>
            </a:r>
            <a:endParaRPr lang="en-GB"/>
          </a:p>
        </p:txBody>
      </p:sp>
    </p:spTree>
    <p:extLst>
      <p:ext uri="{BB962C8B-B14F-4D97-AF65-F5344CB8AC3E}">
        <p14:creationId xmlns:p14="http://schemas.microsoft.com/office/powerpoint/2010/main" val="1227939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 + Image Left">
    <p:bg>
      <p:bgPr>
        <a:solidFill>
          <a:schemeClr val="tx1"/>
        </a:solidFill>
        <a:effectLst/>
      </p:bgPr>
    </p:bg>
    <p:spTree>
      <p:nvGrpSpPr>
        <p:cNvPr id="1" name=""/>
        <p:cNvGrpSpPr/>
        <p:nvPr/>
      </p:nvGrpSpPr>
      <p:grpSpPr>
        <a:xfrm>
          <a:off x="0" y="0"/>
          <a:ext cx="0" cy="0"/>
          <a:chOff x="0" y="0"/>
          <a:chExt cx="0" cy="0"/>
        </a:xfrm>
      </p:grpSpPr>
      <p:sp>
        <p:nvSpPr>
          <p:cNvPr id="17" name="Background picture">
            <a:extLst>
              <a:ext uri="{FF2B5EF4-FFF2-40B4-BE49-F238E27FC236}">
                <a16:creationId xmlns:a16="http://schemas.microsoft.com/office/drawing/2014/main" id="{DDFB9B3A-D4B2-EE75-C0FB-E83743B25F19}"/>
              </a:ext>
            </a:extLst>
          </p:cNvPr>
          <p:cNvSpPr>
            <a:spLocks noGrp="1"/>
          </p:cNvSpPr>
          <p:nvPr>
            <p:ph type="pic" sz="quarter" idx="14"/>
          </p:nvPr>
        </p:nvSpPr>
        <p:spPr>
          <a:xfrm>
            <a:off x="0" y="0"/>
            <a:ext cx="7464152" cy="6858000"/>
          </a:xfrm>
          <a:pattFill prst="pct5">
            <a:fgClr>
              <a:srgbClr val="5C98FF"/>
            </a:fgClr>
            <a:bgClr>
              <a:schemeClr val="tx1"/>
            </a:bgClr>
          </a:pattFill>
        </p:spPr>
        <p:txBody>
          <a:bodyPr anchor="ctr"/>
          <a:lstStyle>
            <a:lvl1pPr algn="ctr">
              <a:defRPr sz="2800">
                <a:solidFill>
                  <a:srgbClr val="FF99FF"/>
                </a:solidFill>
              </a:defRPr>
            </a:lvl1pPr>
          </a:lstStyle>
          <a:p>
            <a:r>
              <a:rPr lang="en-US"/>
              <a:t>Click icon to add picture</a:t>
            </a:r>
            <a:endParaRPr lang="en-GB"/>
          </a:p>
        </p:txBody>
      </p:sp>
      <p:sp>
        <p:nvSpPr>
          <p:cNvPr id="18" name="Graphic frame">
            <a:extLst>
              <a:ext uri="{FF2B5EF4-FFF2-40B4-BE49-F238E27FC236}">
                <a16:creationId xmlns:a16="http://schemas.microsoft.com/office/drawing/2014/main" id="{22D85F39-A88C-802A-5779-6D562EBB19F9}"/>
              </a:ext>
              <a:ext uri="{C183D7F6-B498-43B3-948B-1728B52AA6E4}">
                <adec:decorative xmlns:adec="http://schemas.microsoft.com/office/drawing/2017/decorative" val="1"/>
              </a:ext>
            </a:extLst>
          </p:cNvPr>
          <p:cNvSpPr>
            <a:spLocks noGrp="1"/>
          </p:cNvSpPr>
          <p:nvPr>
            <p:ph type="body" sz="quarter" idx="13" hasCustomPrompt="1"/>
          </p:nvPr>
        </p:nvSpPr>
        <p:spPr>
          <a:xfrm>
            <a:off x="6047350" y="0"/>
            <a:ext cx="6144650" cy="6858000"/>
          </a:xfrm>
          <a:blipFill>
            <a:blip r:embed="rId2">
              <a:extLst>
                <a:ext uri="{96DAC541-7B7A-43D3-8B79-37D633B846F1}">
                  <asvg:svgBlip xmlns:asvg="http://schemas.microsoft.com/office/drawing/2016/SVG/main" r:embed="rId3"/>
                </a:ext>
              </a:extLst>
            </a:blip>
            <a:srcRect/>
            <a:stretch>
              <a:fillRect l="-18" r="-18"/>
            </a:stretch>
          </a:blipFill>
        </p:spPr>
        <p:txBody>
          <a:bodyPr/>
          <a:lstStyle>
            <a:lvl1pPr>
              <a:defRPr/>
            </a:lvl1pPr>
          </a:lstStyle>
          <a:p>
            <a:pPr lvl="0"/>
            <a:r>
              <a:rPr lang="en-GB"/>
              <a:t> </a:t>
            </a:r>
          </a:p>
        </p:txBody>
      </p:sp>
      <p:sp>
        <p:nvSpPr>
          <p:cNvPr id="19" name="Date Placeholder">
            <a:extLst>
              <a:ext uri="{FF2B5EF4-FFF2-40B4-BE49-F238E27FC236}">
                <a16:creationId xmlns:a16="http://schemas.microsoft.com/office/drawing/2014/main" id="{C4B568E8-AA9A-B4D2-AA04-24017787713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20" name="Slide Number Placeholder">
            <a:extLst>
              <a:ext uri="{FF2B5EF4-FFF2-40B4-BE49-F238E27FC236}">
                <a16:creationId xmlns:a16="http://schemas.microsoft.com/office/drawing/2014/main" id="{DCFE1CF2-74FE-5B26-1428-76DAC58BED4C}"/>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21" name="Footer Placeholder">
            <a:extLst>
              <a:ext uri="{FF2B5EF4-FFF2-40B4-BE49-F238E27FC236}">
                <a16:creationId xmlns:a16="http://schemas.microsoft.com/office/drawing/2014/main" id="{54339F14-A442-ECCD-384D-67E31673E55B}"/>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23" name="Text Placeholder">
            <a:extLst>
              <a:ext uri="{FF2B5EF4-FFF2-40B4-BE49-F238E27FC236}">
                <a16:creationId xmlns:a16="http://schemas.microsoft.com/office/drawing/2014/main" id="{ABDCE64A-8E3C-AB42-822D-82BCC69893CF}"/>
              </a:ext>
            </a:extLst>
          </p:cNvPr>
          <p:cNvSpPr>
            <a:spLocks noGrp="1"/>
          </p:cNvSpPr>
          <p:nvPr>
            <p:ph type="body" sz="quarter" idx="11"/>
          </p:nvPr>
        </p:nvSpPr>
        <p:spPr>
          <a:xfrm>
            <a:off x="6816727" y="1700213"/>
            <a:ext cx="4679948" cy="417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9E5208A-4413-E32B-76A1-4F1442AEFAA2}"/>
              </a:ext>
            </a:extLst>
          </p:cNvPr>
          <p:cNvSpPr>
            <a:spLocks noGrp="1"/>
          </p:cNvSpPr>
          <p:nvPr>
            <p:ph type="title"/>
          </p:nvPr>
        </p:nvSpPr>
        <p:spPr>
          <a:xfrm>
            <a:off x="6816724" y="620713"/>
            <a:ext cx="4679951" cy="792162"/>
          </a:xfrm>
        </p:spPr>
        <p:txBody>
          <a:bodyPr/>
          <a:lstStyle/>
          <a:p>
            <a:r>
              <a:rPr lang="en-US"/>
              <a:t>Click to edit Master title style</a:t>
            </a:r>
            <a:endParaRPr lang="en-GB"/>
          </a:p>
        </p:txBody>
      </p:sp>
    </p:spTree>
    <p:extLst>
      <p:ext uri="{BB962C8B-B14F-4D97-AF65-F5344CB8AC3E}">
        <p14:creationId xmlns:p14="http://schemas.microsoft.com/office/powerpoint/2010/main" val="103723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 + Image Right">
    <p:bg>
      <p:bgPr>
        <a:solidFill>
          <a:schemeClr val="tx1"/>
        </a:solidFill>
        <a:effectLst/>
      </p:bgPr>
    </p:bg>
    <p:spTree>
      <p:nvGrpSpPr>
        <p:cNvPr id="1" name=""/>
        <p:cNvGrpSpPr/>
        <p:nvPr/>
      </p:nvGrpSpPr>
      <p:grpSpPr>
        <a:xfrm>
          <a:off x="0" y="0"/>
          <a:ext cx="0" cy="0"/>
          <a:chOff x="0" y="0"/>
          <a:chExt cx="0" cy="0"/>
        </a:xfrm>
      </p:grpSpPr>
      <p:sp>
        <p:nvSpPr>
          <p:cNvPr id="17" name="Background picture">
            <a:extLst>
              <a:ext uri="{FF2B5EF4-FFF2-40B4-BE49-F238E27FC236}">
                <a16:creationId xmlns:a16="http://schemas.microsoft.com/office/drawing/2014/main" id="{3C254E92-5777-5F82-3384-A1A091DE4649}"/>
              </a:ext>
            </a:extLst>
          </p:cNvPr>
          <p:cNvSpPr>
            <a:spLocks noGrp="1"/>
          </p:cNvSpPr>
          <p:nvPr>
            <p:ph type="pic" sz="quarter" idx="15" hasCustomPrompt="1"/>
          </p:nvPr>
        </p:nvSpPr>
        <p:spPr>
          <a:xfrm>
            <a:off x="3984000" y="0"/>
            <a:ext cx="8208000" cy="6858000"/>
          </a:xfrm>
          <a:pattFill prst="pct5">
            <a:fgClr>
              <a:srgbClr val="5C98FF"/>
            </a:fgClr>
            <a:bgClr>
              <a:schemeClr val="tx1"/>
            </a:bgClr>
          </a:pattFill>
        </p:spPr>
        <p:txBody>
          <a:bodyPr anchor="ctr"/>
          <a:lstStyle>
            <a:lvl1pPr algn="ctr">
              <a:defRPr sz="2800">
                <a:solidFill>
                  <a:srgbClr val="FF99FF"/>
                </a:solidFill>
              </a:defRPr>
            </a:lvl1pPr>
          </a:lstStyle>
          <a:p>
            <a:r>
              <a:rPr lang="en-US"/>
              <a:t>                                 </a:t>
            </a:r>
          </a:p>
          <a:p>
            <a:endParaRPr lang="en-US"/>
          </a:p>
          <a:p>
            <a:endParaRPr lang="en-US"/>
          </a:p>
          <a:p>
            <a:r>
              <a:rPr lang="en-US"/>
              <a:t>    </a:t>
            </a:r>
          </a:p>
          <a:p>
            <a:r>
              <a:rPr lang="en-US"/>
              <a:t>                                Click icon to add </a:t>
            </a:r>
            <a:br>
              <a:rPr lang="en-US"/>
            </a:br>
            <a:r>
              <a:rPr lang="en-US"/>
              <a:t>                         picture from  </a:t>
            </a:r>
            <a:br>
              <a:rPr lang="en-US"/>
            </a:br>
            <a:r>
              <a:rPr lang="en-US"/>
              <a:t>                     Marketing </a:t>
            </a:r>
            <a:br>
              <a:rPr lang="en-US"/>
            </a:br>
            <a:r>
              <a:rPr lang="en-US"/>
              <a:t>                            Image Library</a:t>
            </a:r>
            <a:endParaRPr lang="en-GB"/>
          </a:p>
        </p:txBody>
      </p:sp>
      <p:sp>
        <p:nvSpPr>
          <p:cNvPr id="75" name="Text Placeholder">
            <a:extLst>
              <a:ext uri="{FF2B5EF4-FFF2-40B4-BE49-F238E27FC236}">
                <a16:creationId xmlns:a16="http://schemas.microsoft.com/office/drawing/2014/main" id="{442B0CCC-C462-FFF4-C037-A0D55D64AA90}"/>
              </a:ext>
              <a:ext uri="{C183D7F6-B498-43B3-948B-1728B52AA6E4}">
                <adec:decorative xmlns:adec="http://schemas.microsoft.com/office/drawing/2017/decorative" val="1"/>
              </a:ext>
            </a:extLst>
          </p:cNvPr>
          <p:cNvSpPr>
            <a:spLocks noGrp="1"/>
          </p:cNvSpPr>
          <p:nvPr>
            <p:ph type="body" sz="quarter" idx="20" hasCustomPrompt="1"/>
          </p:nvPr>
        </p:nvSpPr>
        <p:spPr>
          <a:xfrm>
            <a:off x="0" y="0"/>
            <a:ext cx="8046000" cy="6858000"/>
          </a:xfrm>
          <a:blipFill>
            <a:blip r:embed="rId2">
              <a:extLst>
                <a:ext uri="{96DAC541-7B7A-43D3-8B79-37D633B846F1}">
                  <asvg:svgBlip xmlns:asvg="http://schemas.microsoft.com/office/drawing/2016/SVG/main" r:embed="rId3"/>
                </a:ext>
              </a:extLst>
            </a:blip>
            <a:srcRect/>
            <a:stretch>
              <a:fillRect l="-36" r="-36"/>
            </a:stretch>
          </a:blipFill>
        </p:spPr>
        <p:txBody>
          <a:bodyPr/>
          <a:lstStyle>
            <a:lvl1pPr>
              <a:defRPr/>
            </a:lvl1pPr>
          </a:lstStyle>
          <a:p>
            <a:pPr lvl="0"/>
            <a:r>
              <a:rPr lang="en-GB"/>
              <a:t> </a:t>
            </a:r>
          </a:p>
        </p:txBody>
      </p:sp>
      <p:sp>
        <p:nvSpPr>
          <p:cNvPr id="74" name="Text Placeholder">
            <a:extLst>
              <a:ext uri="{FF2B5EF4-FFF2-40B4-BE49-F238E27FC236}">
                <a16:creationId xmlns:a16="http://schemas.microsoft.com/office/drawing/2014/main" id="{4095B352-7319-DBDB-76A2-15DC1198300A}"/>
              </a:ext>
            </a:extLst>
          </p:cNvPr>
          <p:cNvSpPr>
            <a:spLocks noGrp="1"/>
          </p:cNvSpPr>
          <p:nvPr>
            <p:ph type="body" sz="quarter" idx="13"/>
          </p:nvPr>
        </p:nvSpPr>
        <p:spPr>
          <a:xfrm>
            <a:off x="695325" y="1695984"/>
            <a:ext cx="7129462" cy="940928"/>
          </a:xfrm>
        </p:spPr>
        <p:txBody>
          <a:bodyPr/>
          <a:lstStyle/>
          <a:p>
            <a:pPr lvl="0"/>
            <a:r>
              <a:rPr lang="en-US"/>
              <a:t>Click to edit Master text styles</a:t>
            </a:r>
          </a:p>
        </p:txBody>
      </p:sp>
      <p:sp>
        <p:nvSpPr>
          <p:cNvPr id="73" name="Text Placeholder">
            <a:extLst>
              <a:ext uri="{FF2B5EF4-FFF2-40B4-BE49-F238E27FC236}">
                <a16:creationId xmlns:a16="http://schemas.microsoft.com/office/drawing/2014/main" id="{BD1D7BB4-55C4-C415-6BB7-FEDE3B5ACEAD}"/>
              </a:ext>
            </a:extLst>
          </p:cNvPr>
          <p:cNvSpPr>
            <a:spLocks noGrp="1"/>
          </p:cNvSpPr>
          <p:nvPr>
            <p:ph type="body" sz="quarter" idx="18"/>
          </p:nvPr>
        </p:nvSpPr>
        <p:spPr>
          <a:xfrm>
            <a:off x="695325" y="2909864"/>
            <a:ext cx="3455988" cy="2750399"/>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a:extLst>
              <a:ext uri="{FF2B5EF4-FFF2-40B4-BE49-F238E27FC236}">
                <a16:creationId xmlns:a16="http://schemas.microsoft.com/office/drawing/2014/main" id="{475ED244-FFF2-42F4-C592-A8B1537F9DF5}"/>
              </a:ext>
            </a:extLst>
          </p:cNvPr>
          <p:cNvSpPr>
            <a:spLocks noGrp="1"/>
          </p:cNvSpPr>
          <p:nvPr>
            <p:ph type="body" sz="quarter" idx="19"/>
          </p:nvPr>
        </p:nvSpPr>
        <p:spPr>
          <a:xfrm>
            <a:off x="4368799" y="2909864"/>
            <a:ext cx="3455988" cy="2750399"/>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Date Placeholder">
            <a:extLst>
              <a:ext uri="{FF2B5EF4-FFF2-40B4-BE49-F238E27FC236}">
                <a16:creationId xmlns:a16="http://schemas.microsoft.com/office/drawing/2014/main" id="{E40093C9-0D67-1F0A-D2DD-454E24CB56D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20" name="Slide Number Placeholder">
            <a:extLst>
              <a:ext uri="{FF2B5EF4-FFF2-40B4-BE49-F238E27FC236}">
                <a16:creationId xmlns:a16="http://schemas.microsoft.com/office/drawing/2014/main" id="{BB576EFE-EAED-47AD-F85D-01971EA92A1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21" name="Footer Placeholder">
            <a:extLst>
              <a:ext uri="{FF2B5EF4-FFF2-40B4-BE49-F238E27FC236}">
                <a16:creationId xmlns:a16="http://schemas.microsoft.com/office/drawing/2014/main" id="{5A146ED0-635E-BFE9-55A9-C4C9125AE2BA}"/>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2" name="Title 1">
            <a:extLst>
              <a:ext uri="{FF2B5EF4-FFF2-40B4-BE49-F238E27FC236}">
                <a16:creationId xmlns:a16="http://schemas.microsoft.com/office/drawing/2014/main" id="{39CE5E86-E16D-F35D-1CA8-A5E1FBCDE730}"/>
              </a:ext>
            </a:extLst>
          </p:cNvPr>
          <p:cNvSpPr>
            <a:spLocks noGrp="1"/>
          </p:cNvSpPr>
          <p:nvPr>
            <p:ph type="title"/>
          </p:nvPr>
        </p:nvSpPr>
        <p:spPr>
          <a:xfrm>
            <a:off x="695326" y="620713"/>
            <a:ext cx="7129462" cy="792162"/>
          </a:xfrm>
        </p:spPr>
        <p:txBody>
          <a:bodyPr/>
          <a:lstStyle/>
          <a:p>
            <a:r>
              <a:rPr lang="en-US"/>
              <a:t>Click to edit Master title style</a:t>
            </a:r>
            <a:endParaRPr lang="en-GB"/>
          </a:p>
        </p:txBody>
      </p:sp>
    </p:spTree>
    <p:extLst>
      <p:ext uri="{BB962C8B-B14F-4D97-AF65-F5344CB8AC3E}">
        <p14:creationId xmlns:p14="http://schemas.microsoft.com/office/powerpoint/2010/main" val="6086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Front Cover">
    <p:bg>
      <p:bgPr>
        <a:solidFill>
          <a:schemeClr val="tx1"/>
        </a:solidFill>
        <a:effectLst/>
      </p:bgPr>
    </p:bg>
    <p:spTree>
      <p:nvGrpSpPr>
        <p:cNvPr id="1" name=""/>
        <p:cNvGrpSpPr/>
        <p:nvPr/>
      </p:nvGrpSpPr>
      <p:grpSpPr>
        <a:xfrm>
          <a:off x="0" y="0"/>
          <a:ext cx="0" cy="0"/>
          <a:chOff x="0" y="0"/>
          <a:chExt cx="0" cy="0"/>
        </a:xfrm>
      </p:grpSpPr>
      <p:sp>
        <p:nvSpPr>
          <p:cNvPr id="9" name="Background picture">
            <a:extLst>
              <a:ext uri="{FF2B5EF4-FFF2-40B4-BE49-F238E27FC236}">
                <a16:creationId xmlns:a16="http://schemas.microsoft.com/office/drawing/2014/main" id="{EC824D7E-21D8-87EE-ABC8-29F3CD7BCED5}"/>
              </a:ext>
            </a:extLst>
          </p:cNvPr>
          <p:cNvSpPr>
            <a:spLocks noGrp="1"/>
          </p:cNvSpPr>
          <p:nvPr>
            <p:ph type="pic" sz="quarter" idx="12" hasCustomPrompt="1"/>
          </p:nvPr>
        </p:nvSpPr>
        <p:spPr>
          <a:xfrm>
            <a:off x="8819" y="5451"/>
            <a:ext cx="5931133" cy="6857993"/>
          </a:xfrm>
          <a:pattFill prst="pct5">
            <a:fgClr>
              <a:srgbClr val="5C98FF"/>
            </a:fgClr>
            <a:bgClr>
              <a:schemeClr val="tx1"/>
            </a:bgClr>
          </a:pattFill>
        </p:spPr>
        <p:txBody>
          <a:bodyPr anchor="ctr"/>
          <a:lstStyle>
            <a:lvl1pPr algn="ctr">
              <a:defRPr sz="2800">
                <a:solidFill>
                  <a:srgbClr val="FF99FF"/>
                </a:solidFill>
              </a:defRPr>
            </a:lvl1pPr>
          </a:lstStyle>
          <a:p>
            <a:br>
              <a:rPr lang="en-US"/>
            </a:br>
            <a:br>
              <a:rPr lang="en-US"/>
            </a:br>
            <a:br>
              <a:rPr lang="en-US"/>
            </a:br>
            <a:br>
              <a:rPr lang="en-US"/>
            </a:br>
            <a:r>
              <a:rPr lang="en-US"/>
              <a:t>Click icon to add </a:t>
            </a:r>
            <a:br>
              <a:rPr lang="en-US"/>
            </a:br>
            <a:r>
              <a:rPr lang="en-US"/>
              <a:t>cover picture from </a:t>
            </a:r>
            <a:br>
              <a:rPr lang="en-US"/>
            </a:br>
            <a:r>
              <a:rPr lang="en-US"/>
              <a:t>Marketing Image Library</a:t>
            </a:r>
            <a:endParaRPr lang="en-GB"/>
          </a:p>
        </p:txBody>
      </p:sp>
      <p:pic>
        <p:nvPicPr>
          <p:cNvPr id="10" name="Graphic">
            <a:extLst>
              <a:ext uri="{FF2B5EF4-FFF2-40B4-BE49-F238E27FC236}">
                <a16:creationId xmlns:a16="http://schemas.microsoft.com/office/drawing/2014/main" id="{5C3C7AA9-D7EA-007E-31A7-D2E9030A46B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451" t="48478" r="52981" b="15473"/>
          <a:stretch/>
        </p:blipFill>
        <p:spPr>
          <a:xfrm>
            <a:off x="5950620" y="0"/>
            <a:ext cx="6241380" cy="6858000"/>
          </a:xfrm>
          <a:prstGeom prst="rect">
            <a:avLst/>
          </a:prstGeom>
        </p:spPr>
      </p:pic>
      <p:sp>
        <p:nvSpPr>
          <p:cNvPr id="2" name="Title">
            <a:extLst>
              <a:ext uri="{FF2B5EF4-FFF2-40B4-BE49-F238E27FC236}">
                <a16:creationId xmlns:a16="http://schemas.microsoft.com/office/drawing/2014/main" id="{5542CEEF-9F28-DE1D-7FB0-F325C9B84220}"/>
              </a:ext>
            </a:extLst>
          </p:cNvPr>
          <p:cNvSpPr>
            <a:spLocks noGrp="1"/>
          </p:cNvSpPr>
          <p:nvPr>
            <p:ph type="ctrTitle"/>
          </p:nvPr>
        </p:nvSpPr>
        <p:spPr>
          <a:xfrm>
            <a:off x="7439472" y="2391708"/>
            <a:ext cx="4067944" cy="1495794"/>
          </a:xfrm>
          <a:prstGeom prst="rect">
            <a:avLst/>
          </a:prstGeom>
        </p:spPr>
        <p:txBody>
          <a:bodyPr wrap="square" anchor="t">
            <a:noAutofit/>
          </a:bodyPr>
          <a:lstStyle>
            <a:lvl1pPr algn="l">
              <a:defRPr sz="3600"/>
            </a:lvl1pPr>
          </a:lstStyle>
          <a:p>
            <a:r>
              <a:rPr lang="en-US"/>
              <a:t>Click to edit Master title style</a:t>
            </a:r>
            <a:endParaRPr lang="en-GB"/>
          </a:p>
        </p:txBody>
      </p:sp>
      <p:sp>
        <p:nvSpPr>
          <p:cNvPr id="3" name="Subtitle">
            <a:extLst>
              <a:ext uri="{FF2B5EF4-FFF2-40B4-BE49-F238E27FC236}">
                <a16:creationId xmlns:a16="http://schemas.microsoft.com/office/drawing/2014/main" id="{B2A347D9-FB16-3322-B8A7-65EDF8CD300C}"/>
              </a:ext>
            </a:extLst>
          </p:cNvPr>
          <p:cNvSpPr>
            <a:spLocks noGrp="1"/>
          </p:cNvSpPr>
          <p:nvPr>
            <p:ph type="subTitle" idx="1"/>
          </p:nvPr>
        </p:nvSpPr>
        <p:spPr>
          <a:xfrm>
            <a:off x="7439472" y="4307158"/>
            <a:ext cx="4067944" cy="668453"/>
          </a:xfrm>
          <a:prstGeom prst="rect">
            <a:avLst/>
          </a:prstGeo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Date">
            <a:extLst>
              <a:ext uri="{FF2B5EF4-FFF2-40B4-BE49-F238E27FC236}">
                <a16:creationId xmlns:a16="http://schemas.microsoft.com/office/drawing/2014/main" id="{B64DB010-1AF7-67C6-E791-4FCB97C38A99}"/>
              </a:ext>
            </a:extLst>
          </p:cNvPr>
          <p:cNvSpPr>
            <a:spLocks noGrp="1"/>
          </p:cNvSpPr>
          <p:nvPr>
            <p:ph type="body" sz="quarter" idx="10" hasCustomPrompt="1"/>
          </p:nvPr>
        </p:nvSpPr>
        <p:spPr>
          <a:xfrm>
            <a:off x="7439472" y="5345551"/>
            <a:ext cx="4067944" cy="270652"/>
          </a:xfrm>
        </p:spPr>
        <p:txBody>
          <a:bodyPr>
            <a:noAutofit/>
          </a:bodyPr>
          <a:lstStyle>
            <a:lvl1pPr>
              <a:defRPr lang="en-GB" dirty="0"/>
            </a:lvl1pPr>
          </a:lstStyle>
          <a:p>
            <a:pPr lvl="0"/>
            <a:r>
              <a:rPr lang="en-GB"/>
              <a:t>Date</a:t>
            </a:r>
          </a:p>
        </p:txBody>
      </p:sp>
      <p:sp>
        <p:nvSpPr>
          <p:cNvPr id="5" name="Rectangle 4">
            <a:extLst>
              <a:ext uri="{FF2B5EF4-FFF2-40B4-BE49-F238E27FC236}">
                <a16:creationId xmlns:a16="http://schemas.microsoft.com/office/drawing/2014/main" id="{9A58B590-E72B-93A3-C6FF-612FB8D4EFBD}"/>
              </a:ext>
            </a:extLst>
          </p:cNvPr>
          <p:cNvSpPr/>
          <p:nvPr userDrawn="1"/>
        </p:nvSpPr>
        <p:spPr>
          <a:xfrm>
            <a:off x="7439472" y="1410189"/>
            <a:ext cx="5040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1080962F-9460-30D7-ECEE-FB0009A5B5EE}"/>
              </a:ext>
            </a:extLst>
          </p:cNvPr>
          <p:cNvSpPr/>
          <p:nvPr userDrawn="1"/>
        </p:nvSpPr>
        <p:spPr>
          <a:xfrm>
            <a:off x="8035633" y="1408735"/>
            <a:ext cx="5184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5A9D9F1D-098B-F60B-55D3-109F701E8FF7}"/>
              </a:ext>
            </a:extLst>
          </p:cNvPr>
          <p:cNvSpPr/>
          <p:nvPr userDrawn="1"/>
        </p:nvSpPr>
        <p:spPr>
          <a:xfrm>
            <a:off x="8648906" y="1409330"/>
            <a:ext cx="504056"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pic>
        <p:nvPicPr>
          <p:cNvPr id="4" name="Logo">
            <a:extLst>
              <a:ext uri="{FF2B5EF4-FFF2-40B4-BE49-F238E27FC236}">
                <a16:creationId xmlns:a16="http://schemas.microsoft.com/office/drawing/2014/main" id="{60022E8B-5360-A389-1498-3990F94FED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9472" y="1410543"/>
            <a:ext cx="1714500" cy="609600"/>
          </a:xfrm>
          <a:prstGeom prst="rect">
            <a:avLst/>
          </a:prstGeom>
        </p:spPr>
      </p:pic>
      <p:sp>
        <p:nvSpPr>
          <p:cNvPr id="6" name="Date Placeholder">
            <a:extLst>
              <a:ext uri="{FF2B5EF4-FFF2-40B4-BE49-F238E27FC236}">
                <a16:creationId xmlns:a16="http://schemas.microsoft.com/office/drawing/2014/main" id="{DFE56F9B-B6FF-C60D-6B1F-4F87005D7F6E}"/>
              </a:ext>
            </a:extLst>
          </p:cNvPr>
          <p:cNvSpPr>
            <a:spLocks noGrp="1"/>
          </p:cNvSpPr>
          <p:nvPr>
            <p:ph type="dt" sz="half" idx="2"/>
          </p:nvPr>
        </p:nvSpPr>
        <p:spPr>
          <a:xfrm>
            <a:off x="7439472" y="5730924"/>
            <a:ext cx="2743200" cy="138499"/>
          </a:xfrm>
          <a:prstGeom prst="rect">
            <a:avLst/>
          </a:prstGeom>
        </p:spPr>
        <p:txBody>
          <a:bodyPr vert="horz" wrap="square" lIns="0" tIns="0" rIns="0" bIns="0" rtlCol="0" anchor="ctr">
            <a:spAutoFit/>
          </a:bodyPr>
          <a:lstStyle>
            <a:lvl1pPr algn="l">
              <a:defRPr lang="en-GB" sz="1000" smtClean="0">
                <a:solidFill>
                  <a:schemeClr val="tx1"/>
                </a:solidFill>
                <a:latin typeface="Arial"/>
              </a:defRPr>
            </a:lvl1pPr>
          </a:lstStyle>
          <a:p>
            <a:pPr defTabSz="914284"/>
            <a:r>
              <a:rPr lang="en-US"/>
              <a:t>© TTP plc  |  CONFIDENTIAL</a:t>
            </a:r>
          </a:p>
        </p:txBody>
      </p:sp>
    </p:spTree>
    <p:extLst>
      <p:ext uri="{BB962C8B-B14F-4D97-AF65-F5344CB8AC3E}">
        <p14:creationId xmlns:p14="http://schemas.microsoft.com/office/powerpoint/2010/main" val="2263037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TTP">
    <p:spTree>
      <p:nvGrpSpPr>
        <p:cNvPr id="1" name=""/>
        <p:cNvGrpSpPr/>
        <p:nvPr/>
      </p:nvGrpSpPr>
      <p:grpSpPr>
        <a:xfrm>
          <a:off x="0" y="0"/>
          <a:ext cx="0" cy="0"/>
          <a:chOff x="0" y="0"/>
          <a:chExt cx="0" cy="0"/>
        </a:xfrm>
      </p:grpSpPr>
      <p:sp>
        <p:nvSpPr>
          <p:cNvPr id="57" name="Graphic">
            <a:extLst>
              <a:ext uri="{FF2B5EF4-FFF2-40B4-BE49-F238E27FC236}">
                <a16:creationId xmlns:a16="http://schemas.microsoft.com/office/drawing/2014/main" id="{DCD6D1AC-4372-4901-A5C9-D2AE4FEF1A89}"/>
              </a:ext>
              <a:ext uri="{C183D7F6-B498-43B3-948B-1728B52AA6E4}">
                <adec:decorative xmlns:adec="http://schemas.microsoft.com/office/drawing/2017/decorative" val="1"/>
              </a:ext>
            </a:extLst>
          </p:cNvPr>
          <p:cNvSpPr/>
          <p:nvPr userDrawn="1"/>
        </p:nvSpPr>
        <p:spPr>
          <a:xfrm>
            <a:off x="6058250" y="0"/>
            <a:ext cx="6154057" cy="6857999"/>
          </a:xfrm>
          <a:custGeom>
            <a:avLst/>
            <a:gdLst>
              <a:gd name="connsiteX0" fmla="*/ 3173186 w 6154057"/>
              <a:gd name="connsiteY0" fmla="*/ 0 h 6857999"/>
              <a:gd name="connsiteX1" fmla="*/ 6154057 w 6154057"/>
              <a:gd name="connsiteY1" fmla="*/ 0 h 6857999"/>
              <a:gd name="connsiteX2" fmla="*/ 6154057 w 6154057"/>
              <a:gd name="connsiteY2" fmla="*/ 6408224 h 6857999"/>
              <a:gd name="connsiteX3" fmla="*/ 3173186 w 6154057"/>
              <a:gd name="connsiteY3" fmla="*/ 6408224 h 6857999"/>
              <a:gd name="connsiteX4" fmla="*/ 3173186 w 6154057"/>
              <a:gd name="connsiteY4" fmla="*/ 6857999 h 6857999"/>
              <a:gd name="connsiteX5" fmla="*/ 0 w 6154057"/>
              <a:gd name="connsiteY5" fmla="*/ 6857999 h 6857999"/>
              <a:gd name="connsiteX6" fmla="*/ 0 w 6154057"/>
              <a:gd name="connsiteY6" fmla="*/ 623883 h 6857999"/>
              <a:gd name="connsiteX7" fmla="*/ 3173186 w 6154057"/>
              <a:gd name="connsiteY7" fmla="*/ 62388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057" h="6857999">
                <a:moveTo>
                  <a:pt x="3173186" y="0"/>
                </a:moveTo>
                <a:lnTo>
                  <a:pt x="6154057" y="0"/>
                </a:lnTo>
                <a:lnTo>
                  <a:pt x="6154057" y="6408224"/>
                </a:lnTo>
                <a:lnTo>
                  <a:pt x="3173186" y="6408224"/>
                </a:lnTo>
                <a:lnTo>
                  <a:pt x="3173186" y="6857999"/>
                </a:lnTo>
                <a:lnTo>
                  <a:pt x="0" y="6857999"/>
                </a:lnTo>
                <a:lnTo>
                  <a:pt x="0" y="623883"/>
                </a:lnTo>
                <a:lnTo>
                  <a:pt x="3173186" y="623883"/>
                </a:lnTo>
                <a:close/>
              </a:path>
            </a:pathLst>
          </a:custGeom>
          <a:solidFill>
            <a:schemeClr val="accent1">
              <a:alpha val="90000"/>
            </a:schemeClr>
          </a:solidFill>
          <a:ln w="0" cap="flat">
            <a:noFill/>
            <a:prstDash val="solid"/>
            <a:miter/>
          </a:ln>
        </p:spPr>
        <p:txBody>
          <a:bodyPr lIns="0" tIns="0" rIns="0" bIns="0" rtlCol="0" anchor="ctr"/>
          <a:lstStyle/>
          <a:p>
            <a:endParaRPr lang="en-GB"/>
          </a:p>
        </p:txBody>
      </p:sp>
      <p:sp>
        <p:nvSpPr>
          <p:cNvPr id="58" name="Date Placeholder">
            <a:extLst>
              <a:ext uri="{FF2B5EF4-FFF2-40B4-BE49-F238E27FC236}">
                <a16:creationId xmlns:a16="http://schemas.microsoft.com/office/drawing/2014/main" id="{A1CC252D-0961-1FE4-D98D-C2DE551CCF6B}"/>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US" smtClean="0"/>
            </a:lvl1pPr>
          </a:lstStyle>
          <a:p>
            <a:pPr defTabSz="914284"/>
            <a:r>
              <a:rPr lang="en-US"/>
              <a:t>© TTP plc  |  CONFIDENTIAL</a:t>
            </a:r>
            <a:endParaRPr lang="en-GB"/>
          </a:p>
        </p:txBody>
      </p:sp>
      <p:sp>
        <p:nvSpPr>
          <p:cNvPr id="59" name="Slide Number Placeholder">
            <a:extLst>
              <a:ext uri="{FF2B5EF4-FFF2-40B4-BE49-F238E27FC236}">
                <a16:creationId xmlns:a16="http://schemas.microsoft.com/office/drawing/2014/main" id="{0F7F6CB7-0257-15BB-FB4E-ACC9A9D6878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60" name="Footer Placeholder">
            <a:extLst>
              <a:ext uri="{FF2B5EF4-FFF2-40B4-BE49-F238E27FC236}">
                <a16:creationId xmlns:a16="http://schemas.microsoft.com/office/drawing/2014/main" id="{BA352D57-2122-2FBA-0F1B-B6D61F7AFBD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305" name="Picture Placeholder">
            <a:extLst>
              <a:ext uri="{FF2B5EF4-FFF2-40B4-BE49-F238E27FC236}">
                <a16:creationId xmlns:a16="http://schemas.microsoft.com/office/drawing/2014/main" id="{F85B0907-5721-73C6-DE9D-61C759BB8458}"/>
              </a:ext>
            </a:extLst>
          </p:cNvPr>
          <p:cNvSpPr>
            <a:spLocks noGrp="1"/>
          </p:cNvSpPr>
          <p:nvPr>
            <p:ph type="pic" sz="quarter" idx="30"/>
          </p:nvPr>
        </p:nvSpPr>
        <p:spPr>
          <a:xfrm>
            <a:off x="10128953" y="4419430"/>
            <a:ext cx="1368000" cy="1025792"/>
          </a:xfrm>
        </p:spPr>
        <p:txBody>
          <a:bodyPr anchor="t">
            <a:noAutofit/>
          </a:bodyPr>
          <a:lstStyle>
            <a:lvl1pPr algn="ctr">
              <a:defRPr sz="1400"/>
            </a:lvl1pPr>
          </a:lstStyle>
          <a:p>
            <a:r>
              <a:rPr lang="en-US"/>
              <a:t>Click icon to add picture</a:t>
            </a:r>
            <a:endParaRPr lang="en-GB"/>
          </a:p>
        </p:txBody>
      </p:sp>
      <p:sp>
        <p:nvSpPr>
          <p:cNvPr id="307" name="Picture Placeholder">
            <a:extLst>
              <a:ext uri="{FF2B5EF4-FFF2-40B4-BE49-F238E27FC236}">
                <a16:creationId xmlns:a16="http://schemas.microsoft.com/office/drawing/2014/main" id="{6CEAF1E2-81BA-D5EE-FEC5-01B6A3503CED}"/>
              </a:ext>
            </a:extLst>
          </p:cNvPr>
          <p:cNvSpPr>
            <a:spLocks noGrp="1"/>
          </p:cNvSpPr>
          <p:nvPr>
            <p:ph type="pic" sz="quarter" idx="29"/>
          </p:nvPr>
        </p:nvSpPr>
        <p:spPr>
          <a:xfrm>
            <a:off x="8556683" y="4419430"/>
            <a:ext cx="1368000" cy="1025792"/>
          </a:xfrm>
        </p:spPr>
        <p:txBody>
          <a:bodyPr anchor="t">
            <a:noAutofit/>
          </a:bodyPr>
          <a:lstStyle>
            <a:lvl1pPr algn="ctr">
              <a:defRPr sz="1400"/>
            </a:lvl1pPr>
          </a:lstStyle>
          <a:p>
            <a:r>
              <a:rPr lang="en-US"/>
              <a:t>Click icon to add picture</a:t>
            </a:r>
            <a:endParaRPr lang="en-GB"/>
          </a:p>
        </p:txBody>
      </p:sp>
      <p:sp>
        <p:nvSpPr>
          <p:cNvPr id="309" name="Picture Placeholder">
            <a:extLst>
              <a:ext uri="{FF2B5EF4-FFF2-40B4-BE49-F238E27FC236}">
                <a16:creationId xmlns:a16="http://schemas.microsoft.com/office/drawing/2014/main" id="{70E3C7AE-F410-BFA4-DBCA-C4ED3960612A}"/>
              </a:ext>
            </a:extLst>
          </p:cNvPr>
          <p:cNvSpPr>
            <a:spLocks noGrp="1"/>
          </p:cNvSpPr>
          <p:nvPr>
            <p:ph type="pic" sz="quarter" idx="28"/>
          </p:nvPr>
        </p:nvSpPr>
        <p:spPr>
          <a:xfrm>
            <a:off x="6984411" y="4419430"/>
            <a:ext cx="1368000" cy="1025792"/>
          </a:xfrm>
        </p:spPr>
        <p:txBody>
          <a:bodyPr anchor="t">
            <a:noAutofit/>
          </a:bodyPr>
          <a:lstStyle>
            <a:lvl1pPr algn="ctr">
              <a:defRPr sz="1400"/>
            </a:lvl1pPr>
          </a:lstStyle>
          <a:p>
            <a:r>
              <a:rPr lang="en-US"/>
              <a:t>Click icon to add picture</a:t>
            </a:r>
            <a:endParaRPr lang="en-GB"/>
          </a:p>
        </p:txBody>
      </p:sp>
      <p:sp>
        <p:nvSpPr>
          <p:cNvPr id="311" name="Picture Placeholder">
            <a:extLst>
              <a:ext uri="{FF2B5EF4-FFF2-40B4-BE49-F238E27FC236}">
                <a16:creationId xmlns:a16="http://schemas.microsoft.com/office/drawing/2014/main" id="{68BE0763-DEC5-33C6-70EA-D0D562EBBD5C}"/>
              </a:ext>
            </a:extLst>
          </p:cNvPr>
          <p:cNvSpPr>
            <a:spLocks noGrp="1"/>
          </p:cNvSpPr>
          <p:nvPr>
            <p:ph type="pic" sz="quarter" idx="27"/>
          </p:nvPr>
        </p:nvSpPr>
        <p:spPr>
          <a:xfrm>
            <a:off x="5412139" y="4419430"/>
            <a:ext cx="1368000" cy="1025792"/>
          </a:xfrm>
        </p:spPr>
        <p:txBody>
          <a:bodyPr anchor="t">
            <a:noAutofit/>
          </a:bodyPr>
          <a:lstStyle>
            <a:lvl1pPr algn="ctr">
              <a:defRPr sz="1400"/>
            </a:lvl1pPr>
          </a:lstStyle>
          <a:p>
            <a:r>
              <a:rPr lang="en-US"/>
              <a:t>Click icon to add picture</a:t>
            </a:r>
            <a:endParaRPr lang="en-GB"/>
          </a:p>
        </p:txBody>
      </p:sp>
      <p:sp>
        <p:nvSpPr>
          <p:cNvPr id="313" name="Picture Placeholder">
            <a:extLst>
              <a:ext uri="{FF2B5EF4-FFF2-40B4-BE49-F238E27FC236}">
                <a16:creationId xmlns:a16="http://schemas.microsoft.com/office/drawing/2014/main" id="{85A909D7-3230-1112-AB37-A3EAE151405D}"/>
              </a:ext>
            </a:extLst>
          </p:cNvPr>
          <p:cNvSpPr>
            <a:spLocks noGrp="1"/>
          </p:cNvSpPr>
          <p:nvPr>
            <p:ph type="pic" sz="quarter" idx="26"/>
          </p:nvPr>
        </p:nvSpPr>
        <p:spPr>
          <a:xfrm>
            <a:off x="3839867" y="4419430"/>
            <a:ext cx="1368000" cy="1025792"/>
          </a:xfrm>
        </p:spPr>
        <p:txBody>
          <a:bodyPr anchor="t">
            <a:noAutofit/>
          </a:bodyPr>
          <a:lstStyle>
            <a:lvl1pPr algn="ctr">
              <a:defRPr sz="1400"/>
            </a:lvl1pPr>
          </a:lstStyle>
          <a:p>
            <a:r>
              <a:rPr lang="en-US"/>
              <a:t>Click icon to add picture</a:t>
            </a:r>
            <a:endParaRPr lang="en-GB"/>
          </a:p>
        </p:txBody>
      </p:sp>
      <p:sp>
        <p:nvSpPr>
          <p:cNvPr id="315" name="Picture Placeholder">
            <a:extLst>
              <a:ext uri="{FF2B5EF4-FFF2-40B4-BE49-F238E27FC236}">
                <a16:creationId xmlns:a16="http://schemas.microsoft.com/office/drawing/2014/main" id="{362ED536-1236-1A61-E5A1-E30B03D4061D}"/>
              </a:ext>
            </a:extLst>
          </p:cNvPr>
          <p:cNvSpPr>
            <a:spLocks noGrp="1"/>
          </p:cNvSpPr>
          <p:nvPr>
            <p:ph type="pic" sz="quarter" idx="25"/>
          </p:nvPr>
        </p:nvSpPr>
        <p:spPr>
          <a:xfrm>
            <a:off x="2267595" y="4419430"/>
            <a:ext cx="1368000" cy="1025792"/>
          </a:xfrm>
        </p:spPr>
        <p:txBody>
          <a:bodyPr anchor="t">
            <a:noAutofit/>
          </a:bodyPr>
          <a:lstStyle>
            <a:lvl1pPr algn="ctr">
              <a:defRPr sz="1400"/>
            </a:lvl1pPr>
          </a:lstStyle>
          <a:p>
            <a:r>
              <a:rPr lang="en-US"/>
              <a:t>Click icon to add picture</a:t>
            </a:r>
            <a:endParaRPr lang="en-GB"/>
          </a:p>
        </p:txBody>
      </p:sp>
      <p:sp>
        <p:nvSpPr>
          <p:cNvPr id="317" name="Picture Placeholder">
            <a:extLst>
              <a:ext uri="{FF2B5EF4-FFF2-40B4-BE49-F238E27FC236}">
                <a16:creationId xmlns:a16="http://schemas.microsoft.com/office/drawing/2014/main" id="{71F6A4C4-881E-5055-8FDB-3D1EB2AE6FFE}"/>
              </a:ext>
            </a:extLst>
          </p:cNvPr>
          <p:cNvSpPr>
            <a:spLocks noGrp="1"/>
          </p:cNvSpPr>
          <p:nvPr>
            <p:ph type="pic" sz="quarter" idx="24"/>
          </p:nvPr>
        </p:nvSpPr>
        <p:spPr>
          <a:xfrm>
            <a:off x="695324" y="4419430"/>
            <a:ext cx="1368000" cy="1025792"/>
          </a:xfrm>
        </p:spPr>
        <p:txBody>
          <a:bodyPr anchor="t">
            <a:noAutofit/>
          </a:bodyPr>
          <a:lstStyle>
            <a:lvl1pPr algn="ctr">
              <a:defRPr sz="1400"/>
            </a:lvl1pPr>
          </a:lstStyle>
          <a:p>
            <a:r>
              <a:rPr lang="en-US"/>
              <a:t>Click icon to add picture</a:t>
            </a:r>
            <a:endParaRPr lang="en-GB"/>
          </a:p>
        </p:txBody>
      </p:sp>
      <p:sp>
        <p:nvSpPr>
          <p:cNvPr id="318" name="Text Placeholder">
            <a:extLst>
              <a:ext uri="{FF2B5EF4-FFF2-40B4-BE49-F238E27FC236}">
                <a16:creationId xmlns:a16="http://schemas.microsoft.com/office/drawing/2014/main" id="{ABDCE64A-8E3C-AB42-822D-82BCC69893CF}"/>
              </a:ext>
            </a:extLst>
          </p:cNvPr>
          <p:cNvSpPr>
            <a:spLocks noGrp="1"/>
          </p:cNvSpPr>
          <p:nvPr>
            <p:ph type="body" sz="quarter" idx="11"/>
          </p:nvPr>
        </p:nvSpPr>
        <p:spPr>
          <a:xfrm>
            <a:off x="695325" y="1700213"/>
            <a:ext cx="4679950" cy="443198"/>
          </a:xfrm>
        </p:spPr>
        <p:txBody>
          <a:bodyPr>
            <a:noAutofit/>
          </a:bodyPr>
          <a:lstStyle>
            <a:lvl1pPr>
              <a:defRPr/>
            </a:lvl1pPr>
          </a:lstStyle>
          <a:p>
            <a:pPr lvl="0"/>
            <a:r>
              <a:rPr lang="en-US"/>
              <a:t>Click to edit Master text styles</a:t>
            </a:r>
          </a:p>
        </p:txBody>
      </p:sp>
      <p:sp>
        <p:nvSpPr>
          <p:cNvPr id="333" name="Text Placeholder">
            <a:extLst>
              <a:ext uri="{FF2B5EF4-FFF2-40B4-BE49-F238E27FC236}">
                <a16:creationId xmlns:a16="http://schemas.microsoft.com/office/drawing/2014/main" id="{DB48B310-4710-E383-1C14-A937A0752C88}"/>
              </a:ext>
            </a:extLst>
          </p:cNvPr>
          <p:cNvSpPr>
            <a:spLocks noGrp="1"/>
          </p:cNvSpPr>
          <p:nvPr>
            <p:ph type="body" sz="quarter" idx="31"/>
          </p:nvPr>
        </p:nvSpPr>
        <p:spPr>
          <a:xfrm>
            <a:off x="695325" y="2359310"/>
            <a:ext cx="2232024" cy="1179615"/>
          </a:xfrm>
        </p:spPr>
        <p:txBody>
          <a:bodyPr/>
          <a:lstStyle/>
          <a:p>
            <a:pPr lvl="0"/>
            <a:r>
              <a:rPr lang="en-US"/>
              <a:t>Click to edit Master text styles</a:t>
            </a:r>
          </a:p>
          <a:p>
            <a:pPr lvl="1"/>
            <a:r>
              <a:rPr lang="en-US"/>
              <a:t>Second level</a:t>
            </a:r>
          </a:p>
        </p:txBody>
      </p:sp>
      <p:sp>
        <p:nvSpPr>
          <p:cNvPr id="334" name="Text Placeholder">
            <a:extLst>
              <a:ext uri="{FF2B5EF4-FFF2-40B4-BE49-F238E27FC236}">
                <a16:creationId xmlns:a16="http://schemas.microsoft.com/office/drawing/2014/main" id="{E8DF00B6-2EE0-17B1-F35C-F063AD42D69E}"/>
              </a:ext>
            </a:extLst>
          </p:cNvPr>
          <p:cNvSpPr>
            <a:spLocks noGrp="1"/>
          </p:cNvSpPr>
          <p:nvPr>
            <p:ph type="body" sz="quarter" idx="32"/>
          </p:nvPr>
        </p:nvSpPr>
        <p:spPr>
          <a:xfrm>
            <a:off x="3143251" y="2359310"/>
            <a:ext cx="2232024" cy="1179615"/>
          </a:xfrm>
        </p:spPr>
        <p:txBody>
          <a:bodyPr/>
          <a:lstStyle/>
          <a:p>
            <a:pPr lvl="0"/>
            <a:r>
              <a:rPr lang="en-US"/>
              <a:t>Click to edit Master text styles</a:t>
            </a:r>
          </a:p>
          <a:p>
            <a:pPr lvl="1"/>
            <a:r>
              <a:rPr lang="en-US"/>
              <a:t>Second level</a:t>
            </a:r>
          </a:p>
        </p:txBody>
      </p:sp>
      <p:sp>
        <p:nvSpPr>
          <p:cNvPr id="335" name="Text Placeholder">
            <a:extLst>
              <a:ext uri="{FF2B5EF4-FFF2-40B4-BE49-F238E27FC236}">
                <a16:creationId xmlns:a16="http://schemas.microsoft.com/office/drawing/2014/main" id="{4DAD531C-501E-BC6C-F504-E68A69571EA8}"/>
              </a:ext>
            </a:extLst>
          </p:cNvPr>
          <p:cNvSpPr>
            <a:spLocks noGrp="1"/>
          </p:cNvSpPr>
          <p:nvPr>
            <p:ph type="body" sz="quarter" idx="33"/>
          </p:nvPr>
        </p:nvSpPr>
        <p:spPr>
          <a:xfrm>
            <a:off x="695325" y="3757579"/>
            <a:ext cx="4679950" cy="443198"/>
          </a:xfrm>
        </p:spPr>
        <p:txBody>
          <a:bodyPr>
            <a:noAutofit/>
          </a:bodyPr>
          <a:lstStyle>
            <a:lvl1pPr>
              <a:defRPr/>
            </a:lvl1pPr>
          </a:lstStyle>
          <a:p>
            <a:pPr lvl="0"/>
            <a:r>
              <a:rPr lang="en-US"/>
              <a:t>Click to edit Master text styles</a:t>
            </a:r>
          </a:p>
        </p:txBody>
      </p:sp>
      <p:sp>
        <p:nvSpPr>
          <p:cNvPr id="336" name="Text Placeholder">
            <a:extLst>
              <a:ext uri="{FF2B5EF4-FFF2-40B4-BE49-F238E27FC236}">
                <a16:creationId xmlns:a16="http://schemas.microsoft.com/office/drawing/2014/main" id="{02E43A25-6AB0-A2F2-1ED4-915DC5CAA145}"/>
              </a:ext>
            </a:extLst>
          </p:cNvPr>
          <p:cNvSpPr>
            <a:spLocks noGrp="1"/>
          </p:cNvSpPr>
          <p:nvPr>
            <p:ph type="body" sz="quarter" idx="34"/>
          </p:nvPr>
        </p:nvSpPr>
        <p:spPr>
          <a:xfrm>
            <a:off x="6816726" y="1700213"/>
            <a:ext cx="4679950" cy="2500564"/>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4" name="Text Placeholder">
            <a:extLst>
              <a:ext uri="{FF2B5EF4-FFF2-40B4-BE49-F238E27FC236}">
                <a16:creationId xmlns:a16="http://schemas.microsoft.com/office/drawing/2014/main" id="{21DCC870-79DD-39BD-2D65-0FB62DDD1E88}"/>
              </a:ext>
            </a:extLst>
          </p:cNvPr>
          <p:cNvSpPr>
            <a:spLocks noGrp="1"/>
          </p:cNvSpPr>
          <p:nvPr>
            <p:ph type="body" sz="quarter" idx="41"/>
          </p:nvPr>
        </p:nvSpPr>
        <p:spPr>
          <a:xfrm>
            <a:off x="695046"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45" name="Text Placeholder">
            <a:extLst>
              <a:ext uri="{FF2B5EF4-FFF2-40B4-BE49-F238E27FC236}">
                <a16:creationId xmlns:a16="http://schemas.microsoft.com/office/drawing/2014/main" id="{8FA36ABE-E12D-0205-8788-32130F5FE15B}"/>
              </a:ext>
            </a:extLst>
          </p:cNvPr>
          <p:cNvSpPr>
            <a:spLocks noGrp="1"/>
          </p:cNvSpPr>
          <p:nvPr>
            <p:ph type="body" sz="quarter" idx="42"/>
          </p:nvPr>
        </p:nvSpPr>
        <p:spPr>
          <a:xfrm>
            <a:off x="2267317"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46" name="Text Placeholder">
            <a:extLst>
              <a:ext uri="{FF2B5EF4-FFF2-40B4-BE49-F238E27FC236}">
                <a16:creationId xmlns:a16="http://schemas.microsoft.com/office/drawing/2014/main" id="{3384F8D3-AD41-E2CF-4A7B-83A708728861}"/>
              </a:ext>
            </a:extLst>
          </p:cNvPr>
          <p:cNvSpPr>
            <a:spLocks noGrp="1"/>
          </p:cNvSpPr>
          <p:nvPr>
            <p:ph type="body" sz="quarter" idx="43"/>
          </p:nvPr>
        </p:nvSpPr>
        <p:spPr>
          <a:xfrm>
            <a:off x="3839589"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47" name="Text Placeholder">
            <a:extLst>
              <a:ext uri="{FF2B5EF4-FFF2-40B4-BE49-F238E27FC236}">
                <a16:creationId xmlns:a16="http://schemas.microsoft.com/office/drawing/2014/main" id="{41416DA1-0A51-EE31-313F-9860F7024EB1}"/>
              </a:ext>
            </a:extLst>
          </p:cNvPr>
          <p:cNvSpPr>
            <a:spLocks noGrp="1"/>
          </p:cNvSpPr>
          <p:nvPr>
            <p:ph type="body" sz="quarter" idx="44"/>
          </p:nvPr>
        </p:nvSpPr>
        <p:spPr>
          <a:xfrm>
            <a:off x="5411861"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48" name="Text Placeholder">
            <a:extLst>
              <a:ext uri="{FF2B5EF4-FFF2-40B4-BE49-F238E27FC236}">
                <a16:creationId xmlns:a16="http://schemas.microsoft.com/office/drawing/2014/main" id="{DC22A20A-2747-0C79-A4BB-7C160A9553FB}"/>
              </a:ext>
            </a:extLst>
          </p:cNvPr>
          <p:cNvSpPr>
            <a:spLocks noGrp="1"/>
          </p:cNvSpPr>
          <p:nvPr>
            <p:ph type="body" sz="quarter" idx="45"/>
          </p:nvPr>
        </p:nvSpPr>
        <p:spPr>
          <a:xfrm>
            <a:off x="6984133"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49" name="Text Placeholder">
            <a:extLst>
              <a:ext uri="{FF2B5EF4-FFF2-40B4-BE49-F238E27FC236}">
                <a16:creationId xmlns:a16="http://schemas.microsoft.com/office/drawing/2014/main" id="{E49C769C-0B23-CEF2-4ECA-CA86A2D41537}"/>
              </a:ext>
            </a:extLst>
          </p:cNvPr>
          <p:cNvSpPr>
            <a:spLocks noGrp="1"/>
          </p:cNvSpPr>
          <p:nvPr>
            <p:ph type="body" sz="quarter" idx="46"/>
          </p:nvPr>
        </p:nvSpPr>
        <p:spPr>
          <a:xfrm>
            <a:off x="8556405"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350" name="Text Placeholder">
            <a:extLst>
              <a:ext uri="{FF2B5EF4-FFF2-40B4-BE49-F238E27FC236}">
                <a16:creationId xmlns:a16="http://schemas.microsoft.com/office/drawing/2014/main" id="{B829718D-98A5-8AE8-023F-03FEFB862A1E}"/>
              </a:ext>
            </a:extLst>
          </p:cNvPr>
          <p:cNvSpPr>
            <a:spLocks noGrp="1"/>
          </p:cNvSpPr>
          <p:nvPr>
            <p:ph type="body" sz="quarter" idx="47"/>
          </p:nvPr>
        </p:nvSpPr>
        <p:spPr>
          <a:xfrm>
            <a:off x="10128675" y="5445286"/>
            <a:ext cx="1368000" cy="792000"/>
          </a:xfrm>
          <a:solidFill>
            <a:schemeClr val="accent4"/>
          </a:solidFill>
        </p:spPr>
        <p:txBody>
          <a:bodyPr lIns="72000" tIns="72000" rIns="72000" bIns="72000"/>
          <a:lstStyle>
            <a:lvl1pPr algn="l">
              <a:defRPr sz="1200">
                <a:latin typeface="+mj-lt"/>
              </a:defRPr>
            </a:lvl1pPr>
            <a:lvl2pPr>
              <a:defRPr sz="1100"/>
            </a:lvl2pPr>
            <a:lvl3pPr>
              <a:defRPr sz="1100"/>
            </a:lvl3pPr>
            <a:lvl4pPr>
              <a:defRPr sz="1400"/>
            </a:lvl4pPr>
            <a:lvl5pPr>
              <a:defRPr sz="1200"/>
            </a:lvl5pPr>
            <a:lvl6pPr>
              <a:defRPr sz="1400"/>
            </a:lvl6pPr>
            <a:lvl7pPr>
              <a:defRPr sz="1800"/>
            </a:lvl7pPr>
            <a:lvl8pPr>
              <a:defRPr sz="1100"/>
            </a:lvl8pPr>
            <a:lvl9pPr>
              <a:defRPr sz="1100"/>
            </a:lvl9pPr>
          </a:lstStyle>
          <a:p>
            <a:pPr lvl="0"/>
            <a:r>
              <a:rPr lang="en-US"/>
              <a:t>Click to edit Master text styles</a:t>
            </a:r>
          </a:p>
        </p:txBody>
      </p:sp>
      <p:sp>
        <p:nvSpPr>
          <p:cNvPr id="2" name="Title 1">
            <a:extLst>
              <a:ext uri="{FF2B5EF4-FFF2-40B4-BE49-F238E27FC236}">
                <a16:creationId xmlns:a16="http://schemas.microsoft.com/office/drawing/2014/main" id="{0786387C-D98F-EEBB-A600-D2B502DA4FB1}"/>
              </a:ext>
            </a:extLst>
          </p:cNvPr>
          <p:cNvSpPr>
            <a:spLocks noGrp="1"/>
          </p:cNvSpPr>
          <p:nvPr>
            <p:ph type="title"/>
          </p:nvPr>
        </p:nvSpPr>
        <p:spPr>
          <a:xfrm>
            <a:off x="695326" y="620713"/>
            <a:ext cx="4679949" cy="792161"/>
          </a:xfrm>
        </p:spPr>
        <p:txBody>
          <a:bodyPr/>
          <a:lstStyle/>
          <a:p>
            <a:r>
              <a:rPr lang="en-US"/>
              <a:t>Click to edit Master title style</a:t>
            </a:r>
            <a:endParaRPr lang="en-GB"/>
          </a:p>
        </p:txBody>
      </p:sp>
    </p:spTree>
    <p:extLst>
      <p:ext uri="{BB962C8B-B14F-4D97-AF65-F5344CB8AC3E}">
        <p14:creationId xmlns:p14="http://schemas.microsoft.com/office/powerpoint/2010/main" val="3437235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Teams">
    <p:spTree>
      <p:nvGrpSpPr>
        <p:cNvPr id="1" name=""/>
        <p:cNvGrpSpPr/>
        <p:nvPr/>
      </p:nvGrpSpPr>
      <p:grpSpPr>
        <a:xfrm>
          <a:off x="0" y="0"/>
          <a:ext cx="0" cy="0"/>
          <a:chOff x="0" y="0"/>
          <a:chExt cx="0" cy="0"/>
        </a:xfrm>
      </p:grpSpPr>
      <p:sp>
        <p:nvSpPr>
          <p:cNvPr id="25" name="Graphic">
            <a:extLst>
              <a:ext uri="{FF2B5EF4-FFF2-40B4-BE49-F238E27FC236}">
                <a16:creationId xmlns:a16="http://schemas.microsoft.com/office/drawing/2014/main" id="{6BAE3DB6-4D98-9508-62E6-032BCA662A9A}"/>
              </a:ext>
              <a:ext uri="{C183D7F6-B498-43B3-948B-1728B52AA6E4}">
                <adec:decorative xmlns:adec="http://schemas.microsoft.com/office/drawing/2017/decorative" val="1"/>
              </a:ext>
            </a:extLst>
          </p:cNvPr>
          <p:cNvSpPr/>
          <p:nvPr userDrawn="1"/>
        </p:nvSpPr>
        <p:spPr>
          <a:xfrm>
            <a:off x="1" y="1700214"/>
            <a:ext cx="12192000" cy="4033042"/>
          </a:xfrm>
          <a:custGeom>
            <a:avLst/>
            <a:gdLst>
              <a:gd name="connsiteX0" fmla="*/ 0 w 12192000"/>
              <a:gd name="connsiteY0" fmla="*/ 0 h 4033042"/>
              <a:gd name="connsiteX1" fmla="*/ 6816724 w 12192000"/>
              <a:gd name="connsiteY1" fmla="*/ 0 h 4033042"/>
              <a:gd name="connsiteX2" fmla="*/ 6816724 w 12192000"/>
              <a:gd name="connsiteY2" fmla="*/ 305513 h 4033042"/>
              <a:gd name="connsiteX3" fmla="*/ 12192000 w 12192000"/>
              <a:gd name="connsiteY3" fmla="*/ 305513 h 4033042"/>
              <a:gd name="connsiteX4" fmla="*/ 12192000 w 12192000"/>
              <a:gd name="connsiteY4" fmla="*/ 4033042 h 4033042"/>
              <a:gd name="connsiteX5" fmla="*/ 0 w 12192000"/>
              <a:gd name="connsiteY5" fmla="*/ 4033042 h 403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33042">
                <a:moveTo>
                  <a:pt x="0" y="0"/>
                </a:moveTo>
                <a:lnTo>
                  <a:pt x="6816724" y="0"/>
                </a:lnTo>
                <a:lnTo>
                  <a:pt x="6816724" y="305513"/>
                </a:lnTo>
                <a:lnTo>
                  <a:pt x="12192000" y="305513"/>
                </a:lnTo>
                <a:lnTo>
                  <a:pt x="12192000" y="4033042"/>
                </a:lnTo>
                <a:lnTo>
                  <a:pt x="0" y="4033042"/>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26" name="Date Placeholder">
            <a:extLst>
              <a:ext uri="{FF2B5EF4-FFF2-40B4-BE49-F238E27FC236}">
                <a16:creationId xmlns:a16="http://schemas.microsoft.com/office/drawing/2014/main" id="{0FBD33DA-46AA-B0DD-46F7-7DC43802E55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27" name="Slide Number Placeholder">
            <a:extLst>
              <a:ext uri="{FF2B5EF4-FFF2-40B4-BE49-F238E27FC236}">
                <a16:creationId xmlns:a16="http://schemas.microsoft.com/office/drawing/2014/main" id="{5E9AA8BF-E083-A753-D956-FC837265638D}"/>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28" name="Footer Placeholder">
            <a:extLst>
              <a:ext uri="{FF2B5EF4-FFF2-40B4-BE49-F238E27FC236}">
                <a16:creationId xmlns:a16="http://schemas.microsoft.com/office/drawing/2014/main" id="{EE6886BB-E78C-5AA8-7E12-C7A6A213475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35" name="Picture Placeholder">
            <a:extLst>
              <a:ext uri="{FF2B5EF4-FFF2-40B4-BE49-F238E27FC236}">
                <a16:creationId xmlns:a16="http://schemas.microsoft.com/office/drawing/2014/main" id="{71F6A4C4-881E-5055-8FDB-3D1EB2AE6FFE}"/>
              </a:ext>
            </a:extLst>
          </p:cNvPr>
          <p:cNvSpPr>
            <a:spLocks noGrp="1"/>
          </p:cNvSpPr>
          <p:nvPr>
            <p:ph type="pic" sz="quarter" idx="24"/>
          </p:nvPr>
        </p:nvSpPr>
        <p:spPr>
          <a:xfrm>
            <a:off x="695323" y="4725288"/>
            <a:ext cx="1872000" cy="1512000"/>
          </a:xfrm>
        </p:spPr>
        <p:txBody>
          <a:bodyPr anchor="ctr">
            <a:noAutofit/>
          </a:bodyPr>
          <a:lstStyle>
            <a:lvl1pPr algn="ctr">
              <a:defRPr/>
            </a:lvl1pPr>
          </a:lstStyle>
          <a:p>
            <a:r>
              <a:rPr lang="en-US"/>
              <a:t>Click icon to add picture</a:t>
            </a:r>
            <a:endParaRPr lang="en-GB"/>
          </a:p>
        </p:txBody>
      </p:sp>
      <p:sp>
        <p:nvSpPr>
          <p:cNvPr id="36" name="Picture Placeholder">
            <a:extLst>
              <a:ext uri="{FF2B5EF4-FFF2-40B4-BE49-F238E27FC236}">
                <a16:creationId xmlns:a16="http://schemas.microsoft.com/office/drawing/2014/main" id="{362ED536-1236-1A61-E5A1-E30B03D4061D}"/>
              </a:ext>
            </a:extLst>
          </p:cNvPr>
          <p:cNvSpPr>
            <a:spLocks noGrp="1"/>
          </p:cNvSpPr>
          <p:nvPr>
            <p:ph type="pic" sz="quarter" idx="25"/>
          </p:nvPr>
        </p:nvSpPr>
        <p:spPr>
          <a:xfrm>
            <a:off x="2927661" y="4725288"/>
            <a:ext cx="1872000" cy="1512000"/>
          </a:xfrm>
        </p:spPr>
        <p:txBody>
          <a:bodyPr anchor="ctr">
            <a:noAutofit/>
          </a:bodyPr>
          <a:lstStyle>
            <a:lvl1pPr algn="ctr">
              <a:defRPr/>
            </a:lvl1pPr>
          </a:lstStyle>
          <a:p>
            <a:r>
              <a:rPr lang="en-US"/>
              <a:t>Click icon to add picture</a:t>
            </a:r>
            <a:endParaRPr lang="en-GB"/>
          </a:p>
        </p:txBody>
      </p:sp>
      <p:sp>
        <p:nvSpPr>
          <p:cNvPr id="37" name="Picture Placeholder">
            <a:extLst>
              <a:ext uri="{FF2B5EF4-FFF2-40B4-BE49-F238E27FC236}">
                <a16:creationId xmlns:a16="http://schemas.microsoft.com/office/drawing/2014/main" id="{85A909D7-3230-1112-AB37-A3EAE151405D}"/>
              </a:ext>
            </a:extLst>
          </p:cNvPr>
          <p:cNvSpPr>
            <a:spLocks noGrp="1"/>
          </p:cNvSpPr>
          <p:nvPr>
            <p:ph type="pic" sz="quarter" idx="26"/>
          </p:nvPr>
        </p:nvSpPr>
        <p:spPr>
          <a:xfrm>
            <a:off x="5159999" y="4725288"/>
            <a:ext cx="1872000" cy="1512000"/>
          </a:xfrm>
        </p:spPr>
        <p:txBody>
          <a:bodyPr anchor="ctr">
            <a:noAutofit/>
          </a:bodyPr>
          <a:lstStyle>
            <a:lvl1pPr algn="ctr">
              <a:defRPr/>
            </a:lvl1pPr>
          </a:lstStyle>
          <a:p>
            <a:r>
              <a:rPr lang="en-US"/>
              <a:t>Click icon to add picture</a:t>
            </a:r>
            <a:endParaRPr lang="en-GB"/>
          </a:p>
        </p:txBody>
      </p:sp>
      <p:sp>
        <p:nvSpPr>
          <p:cNvPr id="38" name="Picture Placeholder">
            <a:extLst>
              <a:ext uri="{FF2B5EF4-FFF2-40B4-BE49-F238E27FC236}">
                <a16:creationId xmlns:a16="http://schemas.microsoft.com/office/drawing/2014/main" id="{68BE0763-DEC5-33C6-70EA-D0D562EBBD5C}"/>
              </a:ext>
            </a:extLst>
          </p:cNvPr>
          <p:cNvSpPr>
            <a:spLocks noGrp="1"/>
          </p:cNvSpPr>
          <p:nvPr>
            <p:ph type="pic" sz="quarter" idx="27"/>
          </p:nvPr>
        </p:nvSpPr>
        <p:spPr>
          <a:xfrm>
            <a:off x="7392337" y="4725288"/>
            <a:ext cx="1872000" cy="1512000"/>
          </a:xfrm>
        </p:spPr>
        <p:txBody>
          <a:bodyPr anchor="ctr">
            <a:noAutofit/>
          </a:bodyPr>
          <a:lstStyle>
            <a:lvl1pPr algn="ctr">
              <a:defRPr/>
            </a:lvl1pPr>
          </a:lstStyle>
          <a:p>
            <a:r>
              <a:rPr lang="en-US"/>
              <a:t>Click icon to add picture</a:t>
            </a:r>
            <a:endParaRPr lang="en-GB"/>
          </a:p>
        </p:txBody>
      </p:sp>
      <p:sp>
        <p:nvSpPr>
          <p:cNvPr id="39" name="Picture Placeholder">
            <a:extLst>
              <a:ext uri="{FF2B5EF4-FFF2-40B4-BE49-F238E27FC236}">
                <a16:creationId xmlns:a16="http://schemas.microsoft.com/office/drawing/2014/main" id="{70E3C7AE-F410-BFA4-DBCA-C4ED3960612A}"/>
              </a:ext>
            </a:extLst>
          </p:cNvPr>
          <p:cNvSpPr>
            <a:spLocks noGrp="1"/>
          </p:cNvSpPr>
          <p:nvPr>
            <p:ph type="pic" sz="quarter" idx="28"/>
          </p:nvPr>
        </p:nvSpPr>
        <p:spPr>
          <a:xfrm>
            <a:off x="9624675" y="4725288"/>
            <a:ext cx="1872000" cy="1512000"/>
          </a:xfrm>
        </p:spPr>
        <p:txBody>
          <a:bodyPr anchor="ctr">
            <a:noAutofit/>
          </a:bodyPr>
          <a:lstStyle>
            <a:lvl1pPr algn="ctr">
              <a:defRPr/>
            </a:lvl1pPr>
          </a:lstStyle>
          <a:p>
            <a:r>
              <a:rPr lang="en-US"/>
              <a:t>Click icon to add picture</a:t>
            </a:r>
            <a:endParaRPr lang="en-GB"/>
          </a:p>
        </p:txBody>
      </p:sp>
      <p:sp>
        <p:nvSpPr>
          <p:cNvPr id="40" name="Text Placeholder">
            <a:extLst>
              <a:ext uri="{FF2B5EF4-FFF2-40B4-BE49-F238E27FC236}">
                <a16:creationId xmlns:a16="http://schemas.microsoft.com/office/drawing/2014/main" id="{FD2BBEE4-52F5-9485-F0EF-720919BAE5B2}"/>
              </a:ext>
            </a:extLst>
          </p:cNvPr>
          <p:cNvSpPr>
            <a:spLocks noGrp="1"/>
          </p:cNvSpPr>
          <p:nvPr>
            <p:ph type="body" sz="quarter" idx="13"/>
          </p:nvPr>
        </p:nvSpPr>
        <p:spPr>
          <a:xfrm>
            <a:off x="695324" y="2158909"/>
            <a:ext cx="1872000" cy="2378866"/>
          </a:xfrm>
        </p:spPr>
        <p:txBody>
          <a:bodyPr>
            <a:noAutofit/>
          </a:bodyPr>
          <a:lstStyle/>
          <a:p>
            <a:pPr lvl="0"/>
            <a:r>
              <a:rPr lang="en-US"/>
              <a:t>Click to edit Master text styles</a:t>
            </a:r>
          </a:p>
          <a:p>
            <a:pPr lvl="1"/>
            <a:r>
              <a:rPr lang="en-US"/>
              <a:t>Second level</a:t>
            </a:r>
          </a:p>
        </p:txBody>
      </p:sp>
      <p:sp>
        <p:nvSpPr>
          <p:cNvPr id="55" name="Text Placeholder">
            <a:extLst>
              <a:ext uri="{FF2B5EF4-FFF2-40B4-BE49-F238E27FC236}">
                <a16:creationId xmlns:a16="http://schemas.microsoft.com/office/drawing/2014/main" id="{17DD4DED-283B-F4A9-0A11-096993FCBA45}"/>
              </a:ext>
            </a:extLst>
          </p:cNvPr>
          <p:cNvSpPr>
            <a:spLocks noGrp="1"/>
          </p:cNvSpPr>
          <p:nvPr>
            <p:ph type="body" sz="quarter" idx="29"/>
          </p:nvPr>
        </p:nvSpPr>
        <p:spPr>
          <a:xfrm>
            <a:off x="2927662" y="2158909"/>
            <a:ext cx="1872000" cy="2378866"/>
          </a:xfrm>
        </p:spPr>
        <p:txBody>
          <a:bodyPr>
            <a:noAutofit/>
          </a:bodyPr>
          <a:lstStyle/>
          <a:p>
            <a:pPr lvl="0"/>
            <a:r>
              <a:rPr lang="en-US"/>
              <a:t>Click to edit Master text styles</a:t>
            </a:r>
          </a:p>
          <a:p>
            <a:pPr lvl="1"/>
            <a:r>
              <a:rPr lang="en-US"/>
              <a:t>Second level</a:t>
            </a:r>
          </a:p>
        </p:txBody>
      </p:sp>
      <p:sp>
        <p:nvSpPr>
          <p:cNvPr id="56" name="Text Placeholder">
            <a:extLst>
              <a:ext uri="{FF2B5EF4-FFF2-40B4-BE49-F238E27FC236}">
                <a16:creationId xmlns:a16="http://schemas.microsoft.com/office/drawing/2014/main" id="{E9368D68-18D6-6191-763A-4C2DF4A03B98}"/>
              </a:ext>
            </a:extLst>
          </p:cNvPr>
          <p:cNvSpPr>
            <a:spLocks noGrp="1"/>
          </p:cNvSpPr>
          <p:nvPr>
            <p:ph type="body" sz="quarter" idx="30"/>
          </p:nvPr>
        </p:nvSpPr>
        <p:spPr>
          <a:xfrm>
            <a:off x="5160000" y="2158909"/>
            <a:ext cx="1872000" cy="2378866"/>
          </a:xfrm>
        </p:spPr>
        <p:txBody>
          <a:bodyPr>
            <a:noAutofit/>
          </a:bodyPr>
          <a:lstStyle/>
          <a:p>
            <a:pPr lvl="0"/>
            <a:r>
              <a:rPr lang="en-US"/>
              <a:t>Click to edit Master text styles</a:t>
            </a:r>
          </a:p>
          <a:p>
            <a:pPr lvl="1"/>
            <a:r>
              <a:rPr lang="en-US"/>
              <a:t>Second level</a:t>
            </a:r>
          </a:p>
        </p:txBody>
      </p:sp>
      <p:sp>
        <p:nvSpPr>
          <p:cNvPr id="57" name="Text Placeholder">
            <a:extLst>
              <a:ext uri="{FF2B5EF4-FFF2-40B4-BE49-F238E27FC236}">
                <a16:creationId xmlns:a16="http://schemas.microsoft.com/office/drawing/2014/main" id="{BA91EA12-C355-6361-61D0-AE1CE86C7C83}"/>
              </a:ext>
            </a:extLst>
          </p:cNvPr>
          <p:cNvSpPr>
            <a:spLocks noGrp="1"/>
          </p:cNvSpPr>
          <p:nvPr>
            <p:ph type="body" sz="quarter" idx="31"/>
          </p:nvPr>
        </p:nvSpPr>
        <p:spPr>
          <a:xfrm>
            <a:off x="7392338" y="2158909"/>
            <a:ext cx="1872000" cy="2378866"/>
          </a:xfrm>
        </p:spPr>
        <p:txBody>
          <a:bodyPr>
            <a:noAutofit/>
          </a:bodyPr>
          <a:lstStyle/>
          <a:p>
            <a:pPr lvl="0"/>
            <a:r>
              <a:rPr lang="en-US"/>
              <a:t>Click to edit Master text styles</a:t>
            </a:r>
          </a:p>
          <a:p>
            <a:pPr lvl="1"/>
            <a:r>
              <a:rPr lang="en-US"/>
              <a:t>Second level</a:t>
            </a:r>
          </a:p>
        </p:txBody>
      </p:sp>
      <p:sp>
        <p:nvSpPr>
          <p:cNvPr id="58" name="Text Placeholder">
            <a:extLst>
              <a:ext uri="{FF2B5EF4-FFF2-40B4-BE49-F238E27FC236}">
                <a16:creationId xmlns:a16="http://schemas.microsoft.com/office/drawing/2014/main" id="{62C3E092-0D96-27CF-F91E-E0014BBC72F6}"/>
              </a:ext>
            </a:extLst>
          </p:cNvPr>
          <p:cNvSpPr>
            <a:spLocks noGrp="1"/>
          </p:cNvSpPr>
          <p:nvPr>
            <p:ph type="body" sz="quarter" idx="32"/>
          </p:nvPr>
        </p:nvSpPr>
        <p:spPr>
          <a:xfrm>
            <a:off x="9624675" y="2158909"/>
            <a:ext cx="1872000" cy="2378866"/>
          </a:xfrm>
        </p:spPr>
        <p:txBody>
          <a:bodyPr>
            <a:noAutofit/>
          </a:body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9E93F9BF-1157-79D8-C3B2-122C2A507C1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51507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x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4" name="Picture 1">
            <a:extLst>
              <a:ext uri="{FF2B5EF4-FFF2-40B4-BE49-F238E27FC236}">
                <a16:creationId xmlns:a16="http://schemas.microsoft.com/office/drawing/2014/main" id="{E45016BD-85A9-7768-3243-C4DE07868E1D}"/>
              </a:ext>
            </a:extLst>
          </p:cNvPr>
          <p:cNvSpPr>
            <a:spLocks noGrp="1"/>
          </p:cNvSpPr>
          <p:nvPr>
            <p:ph type="pic" sz="quarter" idx="11"/>
          </p:nvPr>
        </p:nvSpPr>
        <p:spPr>
          <a:xfrm>
            <a:off x="2135189" y="1700212"/>
            <a:ext cx="2232000" cy="2232889"/>
          </a:xfrm>
        </p:spPr>
        <p:txBody>
          <a:bodyPr anchor="ctr">
            <a:noAutofit/>
          </a:bodyPr>
          <a:lstStyle>
            <a:lvl1pPr algn="ctr">
              <a:defRPr/>
            </a:lvl1pPr>
          </a:lstStyle>
          <a:p>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2135201" y="3931509"/>
            <a:ext cx="2232000" cy="434066"/>
          </a:xfrm>
          <a:solidFill>
            <a:schemeClr val="accent1"/>
          </a:solidFill>
        </p:spPr>
        <p:txBody>
          <a:bodyPr lIns="108000" tIns="108000" rIns="108000" bIns="108000" anchor="ctr"/>
          <a:lstStyle>
            <a:lvl1pPr algn="ctr">
              <a:defRPr lang="en-GB" dirty="0" smtClean="0">
                <a:latin typeface="+mj-lt"/>
              </a:defRPr>
            </a:lvl1pPr>
            <a:lvl2pPr marL="0" indent="0" algn="ctr">
              <a:buNone/>
              <a:defRPr lang="en-GB" dirty="0" smtClean="0">
                <a:latin typeface="+mj-lt"/>
              </a:defRPr>
            </a:lvl2pPr>
            <a:lvl3pPr marL="0" indent="0" algn="ctr">
              <a:buNone/>
              <a:defRPr lang="en-GB" sz="1200" dirty="0" smtClean="0">
                <a:latin typeface="+mj-lt"/>
              </a:defRPr>
            </a:lvl3pPr>
            <a:lvl4pPr algn="ctr">
              <a:defRPr lang="en-GB" dirty="0" smtClean="0">
                <a:latin typeface="+mj-lt"/>
              </a:defRPr>
            </a:lvl4pPr>
            <a:lvl5pPr algn="ctr">
              <a:defRPr lang="en-GB" dirty="0" smtClean="0">
                <a:latin typeface="+mj-lt"/>
              </a:defRPr>
            </a:lvl5pPr>
            <a:lvl6pPr algn="ctr">
              <a:defRPr lang="en-GB" dirty="0" smtClean="0">
                <a:latin typeface="+mj-lt"/>
              </a:defRPr>
            </a:lvl6pPr>
            <a:lvl7pPr algn="ctr">
              <a:defRPr lang="en-GB" dirty="0" smtClean="0">
                <a:latin typeface="+mj-lt"/>
              </a:defRPr>
            </a:lvl7pPr>
            <a:lvl8pPr algn="ctr">
              <a:defRPr lang="en-GB" dirty="0" smtClean="0">
                <a:latin typeface="+mj-lt"/>
              </a:defRPr>
            </a:lvl8pPr>
            <a:lvl9pPr algn="ctr">
              <a:defRPr lang="en-GB" dirty="0">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p:nvPr>
        </p:nvSpPr>
        <p:spPr>
          <a:xfrm>
            <a:off x="4979988" y="1700212"/>
            <a:ext cx="2232000" cy="2232889"/>
          </a:xfrm>
        </p:spPr>
        <p:txBody>
          <a:bodyPr anchor="ctr">
            <a:noAutofit/>
          </a:bodyPr>
          <a:lstStyle>
            <a:lvl1pPr algn="ctr">
              <a:defRPr/>
            </a:lvl1pPr>
          </a:lstStyle>
          <a:p>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4980000" y="3931509"/>
            <a:ext cx="2232000" cy="434066"/>
          </a:xfrm>
          <a:solidFill>
            <a:schemeClr val="accent3"/>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p:nvPr>
        </p:nvSpPr>
        <p:spPr>
          <a:xfrm>
            <a:off x="7827471" y="1700212"/>
            <a:ext cx="2232000" cy="2232889"/>
          </a:xfrm>
        </p:spPr>
        <p:txBody>
          <a:bodyPr anchor="ctr">
            <a:noAutofit/>
          </a:bodyPr>
          <a:lstStyle>
            <a:lvl1pPr algn="ctr">
              <a:defRPr/>
            </a:lvl1pPr>
          </a:lstStyle>
          <a:p>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7827483" y="3931509"/>
            <a:ext cx="2232000" cy="434066"/>
          </a:xfrm>
          <a:solidFill>
            <a:schemeClr val="accent4"/>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306B2F19-74CD-6F8E-38EE-5DC6339C5A79}"/>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CFF92A38-9508-70B9-AB7C-A6CCE461FC48}"/>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0221C5BC-677C-72D7-531B-77CFE21BDCFE}"/>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3701102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x3_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1">
            <a:extLst>
              <a:ext uri="{FF2B5EF4-FFF2-40B4-BE49-F238E27FC236}">
                <a16:creationId xmlns:a16="http://schemas.microsoft.com/office/drawing/2014/main" id="{E45016BD-85A9-7768-3243-C4DE07868E1D}"/>
              </a:ext>
            </a:extLst>
          </p:cNvPr>
          <p:cNvSpPr>
            <a:spLocks noGrp="1"/>
          </p:cNvSpPr>
          <p:nvPr>
            <p:ph type="pic" sz="quarter" idx="11"/>
          </p:nvPr>
        </p:nvSpPr>
        <p:spPr>
          <a:xfrm>
            <a:off x="695326" y="1700212"/>
            <a:ext cx="2232000" cy="2232000"/>
          </a:xfrm>
        </p:spPr>
        <p:txBody>
          <a:bodyPr anchor="ctr">
            <a:noAutofit/>
          </a:bodyPr>
          <a:lstStyle>
            <a:lvl1pPr algn="ctr">
              <a:defRPr/>
            </a:lvl1pPr>
          </a:lstStyle>
          <a:p>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695326" y="3932212"/>
            <a:ext cx="2232000" cy="434066"/>
          </a:xfrm>
          <a:solidFill>
            <a:schemeClr val="accent1"/>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p:nvPr>
        </p:nvSpPr>
        <p:spPr>
          <a:xfrm>
            <a:off x="4376339" y="1700212"/>
            <a:ext cx="2232000" cy="2232000"/>
          </a:xfrm>
        </p:spPr>
        <p:txBody>
          <a:bodyPr anchor="ctr">
            <a:noAutofit/>
          </a:bodyPr>
          <a:lstStyle>
            <a:lvl1pPr algn="ctr">
              <a:defRPr/>
            </a:lvl1pPr>
          </a:lstStyle>
          <a:p>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4376339" y="3932212"/>
            <a:ext cx="2232000" cy="434066"/>
          </a:xfrm>
          <a:solidFill>
            <a:schemeClr val="accent3"/>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p:nvPr>
        </p:nvSpPr>
        <p:spPr>
          <a:xfrm>
            <a:off x="8057327" y="1700212"/>
            <a:ext cx="2232000" cy="2232000"/>
          </a:xfrm>
        </p:spPr>
        <p:txBody>
          <a:bodyPr anchor="ctr">
            <a:noAutofit/>
          </a:bodyPr>
          <a:lstStyle>
            <a:lvl1pPr algn="ctr">
              <a:defRPr/>
            </a:lvl1pPr>
          </a:lstStyle>
          <a:p>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8057327" y="3932212"/>
            <a:ext cx="2232000" cy="434066"/>
          </a:xfrm>
          <a:solidFill>
            <a:schemeClr val="accent4"/>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306B2F19-74CD-6F8E-38EE-5DC6339C5A79}"/>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CFF92A38-9508-70B9-AB7C-A6CCE461FC48}"/>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0221C5BC-677C-72D7-531B-77CFE21BDCFE}"/>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Content 1">
            <a:extLst>
              <a:ext uri="{FF2B5EF4-FFF2-40B4-BE49-F238E27FC236}">
                <a16:creationId xmlns:a16="http://schemas.microsoft.com/office/drawing/2014/main" id="{B1873424-2290-7F4D-7799-CB8E75B25D40}"/>
              </a:ext>
            </a:extLst>
          </p:cNvPr>
          <p:cNvSpPr>
            <a:spLocks noGrp="1"/>
          </p:cNvSpPr>
          <p:nvPr>
            <p:ph sz="quarter" idx="10"/>
          </p:nvPr>
        </p:nvSpPr>
        <p:spPr>
          <a:xfrm>
            <a:off x="695326" y="4509119"/>
            <a:ext cx="3439321" cy="1726389"/>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11" name="Content 2">
            <a:extLst>
              <a:ext uri="{FF2B5EF4-FFF2-40B4-BE49-F238E27FC236}">
                <a16:creationId xmlns:a16="http://schemas.microsoft.com/office/drawing/2014/main" id="{2EAE3D8D-F154-219E-306C-1A277F238BB6}"/>
              </a:ext>
            </a:extLst>
          </p:cNvPr>
          <p:cNvSpPr>
            <a:spLocks noGrp="1"/>
          </p:cNvSpPr>
          <p:nvPr>
            <p:ph sz="quarter" idx="28"/>
          </p:nvPr>
        </p:nvSpPr>
        <p:spPr>
          <a:xfrm>
            <a:off x="4376339" y="4509119"/>
            <a:ext cx="3439321" cy="1726389"/>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3">
            <a:extLst>
              <a:ext uri="{FF2B5EF4-FFF2-40B4-BE49-F238E27FC236}">
                <a16:creationId xmlns:a16="http://schemas.microsoft.com/office/drawing/2014/main" id="{154E9310-5E78-B755-FF0C-411E8425DA4A}"/>
              </a:ext>
            </a:extLst>
          </p:cNvPr>
          <p:cNvSpPr>
            <a:spLocks noGrp="1"/>
          </p:cNvSpPr>
          <p:nvPr>
            <p:ph sz="quarter" idx="29"/>
          </p:nvPr>
        </p:nvSpPr>
        <p:spPr>
          <a:xfrm>
            <a:off x="8057327" y="4509119"/>
            <a:ext cx="3439321" cy="1726389"/>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6" name="Title">
            <a:extLst>
              <a:ext uri="{FF2B5EF4-FFF2-40B4-BE49-F238E27FC236}">
                <a16:creationId xmlns:a16="http://schemas.microsoft.com/office/drawing/2014/main" id="{0DBF337B-51E3-6FA1-1CCE-62F545D4572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16784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x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4" name="Picture 1">
            <a:extLst>
              <a:ext uri="{FF2B5EF4-FFF2-40B4-BE49-F238E27FC236}">
                <a16:creationId xmlns:a16="http://schemas.microsoft.com/office/drawing/2014/main" id="{E45016BD-85A9-7768-3243-C4DE07868E1D}"/>
              </a:ext>
            </a:extLst>
          </p:cNvPr>
          <p:cNvSpPr>
            <a:spLocks noGrp="1"/>
          </p:cNvSpPr>
          <p:nvPr>
            <p:ph type="pic" sz="quarter" idx="11" hasCustomPrompt="1"/>
          </p:nvPr>
        </p:nvSpPr>
        <p:spPr>
          <a:xfrm>
            <a:off x="695325" y="1700212"/>
            <a:ext cx="2232000" cy="2232889"/>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695337" y="3926809"/>
            <a:ext cx="2232000" cy="434066"/>
          </a:xfrm>
          <a:solidFill>
            <a:schemeClr val="accent1"/>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hasCustomPrompt="1"/>
          </p:nvPr>
        </p:nvSpPr>
        <p:spPr>
          <a:xfrm>
            <a:off x="3551767" y="1700212"/>
            <a:ext cx="2232000" cy="2232889"/>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3551779" y="3926809"/>
            <a:ext cx="2232000" cy="434066"/>
          </a:xfrm>
          <a:solidFill>
            <a:schemeClr val="accent3"/>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hasCustomPrompt="1"/>
          </p:nvPr>
        </p:nvSpPr>
        <p:spPr>
          <a:xfrm>
            <a:off x="6408209" y="1700212"/>
            <a:ext cx="2232000" cy="2232889"/>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6408221" y="3926809"/>
            <a:ext cx="2232000" cy="434066"/>
          </a:xfrm>
          <a:solidFill>
            <a:schemeClr val="accent4"/>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7" name="Picture 4">
            <a:extLst>
              <a:ext uri="{FF2B5EF4-FFF2-40B4-BE49-F238E27FC236}">
                <a16:creationId xmlns:a16="http://schemas.microsoft.com/office/drawing/2014/main" id="{0CD957CA-6865-1B43-A0E7-4155395648F3}"/>
              </a:ext>
            </a:extLst>
          </p:cNvPr>
          <p:cNvSpPr>
            <a:spLocks noGrp="1"/>
          </p:cNvSpPr>
          <p:nvPr>
            <p:ph type="pic" sz="quarter" idx="28" hasCustomPrompt="1"/>
          </p:nvPr>
        </p:nvSpPr>
        <p:spPr>
          <a:xfrm>
            <a:off x="9264651" y="1700212"/>
            <a:ext cx="2232000" cy="2232889"/>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8" name="Name 4">
            <a:extLst>
              <a:ext uri="{FF2B5EF4-FFF2-40B4-BE49-F238E27FC236}">
                <a16:creationId xmlns:a16="http://schemas.microsoft.com/office/drawing/2014/main" id="{54C8A96C-3E34-C8A2-DB2E-EEE0FF9181B0}"/>
              </a:ext>
            </a:extLst>
          </p:cNvPr>
          <p:cNvSpPr>
            <a:spLocks noGrp="1"/>
          </p:cNvSpPr>
          <p:nvPr>
            <p:ph type="body" sz="quarter" idx="29" hasCustomPrompt="1"/>
          </p:nvPr>
        </p:nvSpPr>
        <p:spPr>
          <a:xfrm>
            <a:off x="9264663" y="3926809"/>
            <a:ext cx="2232000" cy="434066"/>
          </a:xfrm>
          <a:solidFill>
            <a:schemeClr val="accent5"/>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858D6F9C-96F8-6DD8-AEA9-47C27DCA4F2E}"/>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9" name="Slide Number Placeholder">
            <a:extLst>
              <a:ext uri="{FF2B5EF4-FFF2-40B4-BE49-F238E27FC236}">
                <a16:creationId xmlns:a16="http://schemas.microsoft.com/office/drawing/2014/main" id="{B67F5993-8D0D-2F6A-F228-8227C9114651}"/>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BCD152BD-0B6B-6E23-9A09-2FA4152473CA}"/>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276854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x4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4" name="Picture 1">
            <a:extLst>
              <a:ext uri="{FF2B5EF4-FFF2-40B4-BE49-F238E27FC236}">
                <a16:creationId xmlns:a16="http://schemas.microsoft.com/office/drawing/2014/main" id="{E45016BD-85A9-7768-3243-C4DE07868E1D}"/>
              </a:ext>
            </a:extLst>
          </p:cNvPr>
          <p:cNvSpPr>
            <a:spLocks noGrp="1"/>
          </p:cNvSpPr>
          <p:nvPr>
            <p:ph type="pic" sz="quarter" idx="11" hasCustomPrompt="1"/>
          </p:nvPr>
        </p:nvSpPr>
        <p:spPr>
          <a:xfrm>
            <a:off x="695325" y="1700212"/>
            <a:ext cx="2232000" cy="1728000"/>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695337" y="3427408"/>
            <a:ext cx="2232000" cy="434066"/>
          </a:xfrm>
          <a:solidFill>
            <a:schemeClr val="accent1"/>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hasCustomPrompt="1"/>
          </p:nvPr>
        </p:nvSpPr>
        <p:spPr>
          <a:xfrm>
            <a:off x="3448953" y="1700212"/>
            <a:ext cx="2232000" cy="1728000"/>
          </a:xfrm>
        </p:spPr>
        <p:txBody>
          <a:bodyPr anchor="ctr">
            <a:noAutofit/>
          </a:bodyPr>
          <a:lstStyle>
            <a:lvl1pPr marL="0" algn="ctr">
              <a:defRPr/>
            </a:lvl1pPr>
          </a:lstStyle>
          <a:p>
            <a:br>
              <a:rPr lang="en-US"/>
            </a:br>
            <a:br>
              <a:rPr lang="en-US"/>
            </a:br>
            <a:br>
              <a:rPr lang="en-US"/>
            </a:br>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3448965" y="3427408"/>
            <a:ext cx="2232000" cy="434066"/>
          </a:xfrm>
          <a:solidFill>
            <a:schemeClr val="accent3"/>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hasCustomPrompt="1"/>
          </p:nvPr>
        </p:nvSpPr>
        <p:spPr>
          <a:xfrm>
            <a:off x="6202555" y="1700212"/>
            <a:ext cx="2232000" cy="1728000"/>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6202567" y="3427408"/>
            <a:ext cx="2232000" cy="434066"/>
          </a:xfrm>
          <a:solidFill>
            <a:schemeClr val="accent4"/>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7" name="Picture 4">
            <a:extLst>
              <a:ext uri="{FF2B5EF4-FFF2-40B4-BE49-F238E27FC236}">
                <a16:creationId xmlns:a16="http://schemas.microsoft.com/office/drawing/2014/main" id="{0CD957CA-6865-1B43-A0E7-4155395648F3}"/>
              </a:ext>
            </a:extLst>
          </p:cNvPr>
          <p:cNvSpPr>
            <a:spLocks noGrp="1"/>
          </p:cNvSpPr>
          <p:nvPr>
            <p:ph type="pic" sz="quarter" idx="28" hasCustomPrompt="1"/>
          </p:nvPr>
        </p:nvSpPr>
        <p:spPr>
          <a:xfrm>
            <a:off x="8956131" y="1700212"/>
            <a:ext cx="2232000" cy="1728000"/>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8" name="Name 4">
            <a:extLst>
              <a:ext uri="{FF2B5EF4-FFF2-40B4-BE49-F238E27FC236}">
                <a16:creationId xmlns:a16="http://schemas.microsoft.com/office/drawing/2014/main" id="{54C8A96C-3E34-C8A2-DB2E-EEE0FF9181B0}"/>
              </a:ext>
            </a:extLst>
          </p:cNvPr>
          <p:cNvSpPr>
            <a:spLocks noGrp="1"/>
          </p:cNvSpPr>
          <p:nvPr>
            <p:ph type="body" sz="quarter" idx="29" hasCustomPrompt="1"/>
          </p:nvPr>
        </p:nvSpPr>
        <p:spPr>
          <a:xfrm>
            <a:off x="8956143" y="3427408"/>
            <a:ext cx="2232000" cy="434066"/>
          </a:xfrm>
          <a:solidFill>
            <a:schemeClr val="accent5"/>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858D6F9C-96F8-6DD8-AEA9-47C27DCA4F2E}"/>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9" name="Slide Number Placeholder">
            <a:extLst>
              <a:ext uri="{FF2B5EF4-FFF2-40B4-BE49-F238E27FC236}">
                <a16:creationId xmlns:a16="http://schemas.microsoft.com/office/drawing/2014/main" id="{B67F5993-8D0D-2F6A-F228-8227C9114651}"/>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BCD152BD-0B6B-6E23-9A09-2FA4152473CA}"/>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2" name="Content 1">
            <a:extLst>
              <a:ext uri="{FF2B5EF4-FFF2-40B4-BE49-F238E27FC236}">
                <a16:creationId xmlns:a16="http://schemas.microsoft.com/office/drawing/2014/main" id="{05001B3E-00A1-FDF0-2D9A-B5813ED80FE2}"/>
              </a:ext>
            </a:extLst>
          </p:cNvPr>
          <p:cNvSpPr>
            <a:spLocks noGrp="1"/>
          </p:cNvSpPr>
          <p:nvPr>
            <p:ph sz="quarter" idx="10"/>
          </p:nvPr>
        </p:nvSpPr>
        <p:spPr>
          <a:xfrm>
            <a:off x="711992" y="4102025"/>
            <a:ext cx="2232000" cy="2133483"/>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17" name="Content 2">
            <a:extLst>
              <a:ext uri="{FF2B5EF4-FFF2-40B4-BE49-F238E27FC236}">
                <a16:creationId xmlns:a16="http://schemas.microsoft.com/office/drawing/2014/main" id="{FC1D37A1-D788-B6D8-1ACC-FF24948106D0}"/>
              </a:ext>
            </a:extLst>
          </p:cNvPr>
          <p:cNvSpPr>
            <a:spLocks noGrp="1"/>
          </p:cNvSpPr>
          <p:nvPr>
            <p:ph sz="quarter" idx="32"/>
          </p:nvPr>
        </p:nvSpPr>
        <p:spPr>
          <a:xfrm>
            <a:off x="3448977" y="4102025"/>
            <a:ext cx="2232000" cy="2133483"/>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18" name="Content 3">
            <a:extLst>
              <a:ext uri="{FF2B5EF4-FFF2-40B4-BE49-F238E27FC236}">
                <a16:creationId xmlns:a16="http://schemas.microsoft.com/office/drawing/2014/main" id="{5AECF839-23C6-384C-5974-DA09B4CADCDF}"/>
              </a:ext>
            </a:extLst>
          </p:cNvPr>
          <p:cNvSpPr>
            <a:spLocks noGrp="1"/>
          </p:cNvSpPr>
          <p:nvPr>
            <p:ph sz="quarter" idx="33"/>
          </p:nvPr>
        </p:nvSpPr>
        <p:spPr>
          <a:xfrm>
            <a:off x="6202579" y="4102025"/>
            <a:ext cx="2232000" cy="2133483"/>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19" name="Content 4">
            <a:extLst>
              <a:ext uri="{FF2B5EF4-FFF2-40B4-BE49-F238E27FC236}">
                <a16:creationId xmlns:a16="http://schemas.microsoft.com/office/drawing/2014/main" id="{E5274486-1899-AAB9-1203-A2A3111AC8A3}"/>
              </a:ext>
            </a:extLst>
          </p:cNvPr>
          <p:cNvSpPr>
            <a:spLocks noGrp="1"/>
          </p:cNvSpPr>
          <p:nvPr>
            <p:ph sz="quarter" idx="34"/>
          </p:nvPr>
        </p:nvSpPr>
        <p:spPr>
          <a:xfrm>
            <a:off x="8956155" y="4102025"/>
            <a:ext cx="2232000" cy="2133483"/>
          </a:xfrm>
        </p:spPr>
        <p:txBody>
          <a:bodyPr/>
          <a:lstStyle>
            <a:lvl1pPr>
              <a:defRPr sz="1600"/>
            </a:lvl1pPr>
            <a:lvl2pPr>
              <a:defRPr sz="14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09424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x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1">
            <a:extLst>
              <a:ext uri="{FF2B5EF4-FFF2-40B4-BE49-F238E27FC236}">
                <a16:creationId xmlns:a16="http://schemas.microsoft.com/office/drawing/2014/main" id="{E45016BD-85A9-7768-3243-C4DE07868E1D}"/>
              </a:ext>
            </a:extLst>
          </p:cNvPr>
          <p:cNvSpPr>
            <a:spLocks noGrp="1"/>
          </p:cNvSpPr>
          <p:nvPr>
            <p:ph type="pic" sz="quarter" idx="11" hasCustomPrompt="1"/>
          </p:nvPr>
        </p:nvSpPr>
        <p:spPr>
          <a:xfrm>
            <a:off x="2423800" y="1484784"/>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2423800" y="3356784"/>
            <a:ext cx="1872000" cy="468000"/>
          </a:xfrm>
          <a:solidFill>
            <a:schemeClr val="accent1"/>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hasCustomPrompt="1"/>
          </p:nvPr>
        </p:nvSpPr>
        <p:spPr>
          <a:xfrm>
            <a:off x="4981355" y="1484784"/>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4981355" y="3356784"/>
            <a:ext cx="1872000" cy="468000"/>
          </a:xfrm>
          <a:solidFill>
            <a:schemeClr val="accent3"/>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hasCustomPrompt="1"/>
          </p:nvPr>
        </p:nvSpPr>
        <p:spPr>
          <a:xfrm>
            <a:off x="7536160" y="1484784"/>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7536160" y="3356784"/>
            <a:ext cx="1872000" cy="468000"/>
          </a:xfrm>
          <a:solidFill>
            <a:schemeClr val="accent4"/>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306B2F19-74CD-6F8E-38EE-5DC6339C5A79}"/>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CFF92A38-9508-70B9-AB7C-A6CCE461FC48}"/>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0221C5BC-677C-72D7-531B-77CFE21BDCFE}"/>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6" name="Title">
            <a:extLst>
              <a:ext uri="{FF2B5EF4-FFF2-40B4-BE49-F238E27FC236}">
                <a16:creationId xmlns:a16="http://schemas.microsoft.com/office/drawing/2014/main" id="{0DBF337B-51E3-6FA1-1CCE-62F545D45724}"/>
              </a:ext>
            </a:extLst>
          </p:cNvPr>
          <p:cNvSpPr>
            <a:spLocks noGrp="1"/>
          </p:cNvSpPr>
          <p:nvPr>
            <p:ph type="title"/>
          </p:nvPr>
        </p:nvSpPr>
        <p:spPr/>
        <p:txBody>
          <a:bodyPr/>
          <a:lstStyle/>
          <a:p>
            <a:r>
              <a:rPr lang="en-US"/>
              <a:t>Click to edit Master title style</a:t>
            </a:r>
            <a:endParaRPr lang="en-GB"/>
          </a:p>
        </p:txBody>
      </p:sp>
      <p:sp>
        <p:nvSpPr>
          <p:cNvPr id="2" name="Picture 1">
            <a:extLst>
              <a:ext uri="{FF2B5EF4-FFF2-40B4-BE49-F238E27FC236}">
                <a16:creationId xmlns:a16="http://schemas.microsoft.com/office/drawing/2014/main" id="{AD6B2E04-A91E-1C58-51AB-623010700615}"/>
              </a:ext>
            </a:extLst>
          </p:cNvPr>
          <p:cNvSpPr>
            <a:spLocks noGrp="1"/>
          </p:cNvSpPr>
          <p:nvPr>
            <p:ph type="pic" sz="quarter" idx="28" hasCustomPrompt="1"/>
          </p:nvPr>
        </p:nvSpPr>
        <p:spPr>
          <a:xfrm>
            <a:off x="2423800" y="393305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8" name="Name 1">
            <a:extLst>
              <a:ext uri="{FF2B5EF4-FFF2-40B4-BE49-F238E27FC236}">
                <a16:creationId xmlns:a16="http://schemas.microsoft.com/office/drawing/2014/main" id="{7EB54964-97D9-2DCC-AC02-BE7EC7E6EC70}"/>
              </a:ext>
            </a:extLst>
          </p:cNvPr>
          <p:cNvSpPr>
            <a:spLocks noGrp="1"/>
          </p:cNvSpPr>
          <p:nvPr>
            <p:ph type="body" sz="quarter" idx="29" hasCustomPrompt="1"/>
          </p:nvPr>
        </p:nvSpPr>
        <p:spPr>
          <a:xfrm>
            <a:off x="2423800" y="5805056"/>
            <a:ext cx="1872000" cy="468000"/>
          </a:xfrm>
          <a:solidFill>
            <a:schemeClr val="accent5"/>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7" name="Picture 2">
            <a:extLst>
              <a:ext uri="{FF2B5EF4-FFF2-40B4-BE49-F238E27FC236}">
                <a16:creationId xmlns:a16="http://schemas.microsoft.com/office/drawing/2014/main" id="{3A63DF55-641B-4206-EA66-9C89E8248BBC}"/>
              </a:ext>
            </a:extLst>
          </p:cNvPr>
          <p:cNvSpPr>
            <a:spLocks noGrp="1"/>
          </p:cNvSpPr>
          <p:nvPr>
            <p:ph type="pic" sz="quarter" idx="30" hasCustomPrompt="1"/>
          </p:nvPr>
        </p:nvSpPr>
        <p:spPr>
          <a:xfrm>
            <a:off x="4981355" y="393305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8" name="Name 2">
            <a:extLst>
              <a:ext uri="{FF2B5EF4-FFF2-40B4-BE49-F238E27FC236}">
                <a16:creationId xmlns:a16="http://schemas.microsoft.com/office/drawing/2014/main" id="{F7596E5D-1F73-CB23-318A-DD0BA7781EFA}"/>
              </a:ext>
            </a:extLst>
          </p:cNvPr>
          <p:cNvSpPr>
            <a:spLocks noGrp="1"/>
          </p:cNvSpPr>
          <p:nvPr>
            <p:ph type="body" sz="quarter" idx="31" hasCustomPrompt="1"/>
          </p:nvPr>
        </p:nvSpPr>
        <p:spPr>
          <a:xfrm>
            <a:off x="4981355" y="5805056"/>
            <a:ext cx="1872000" cy="468000"/>
          </a:xfrm>
          <a:solidFill>
            <a:schemeClr val="accent2"/>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9" name="Picture 3">
            <a:extLst>
              <a:ext uri="{FF2B5EF4-FFF2-40B4-BE49-F238E27FC236}">
                <a16:creationId xmlns:a16="http://schemas.microsoft.com/office/drawing/2014/main" id="{AFD05CD7-2278-3198-3A5A-05530C3A9E56}"/>
              </a:ext>
            </a:extLst>
          </p:cNvPr>
          <p:cNvSpPr>
            <a:spLocks noGrp="1"/>
          </p:cNvSpPr>
          <p:nvPr>
            <p:ph type="pic" sz="quarter" idx="32" hasCustomPrompt="1"/>
          </p:nvPr>
        </p:nvSpPr>
        <p:spPr>
          <a:xfrm>
            <a:off x="7536160" y="393305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20" name="Name 3">
            <a:extLst>
              <a:ext uri="{FF2B5EF4-FFF2-40B4-BE49-F238E27FC236}">
                <a16:creationId xmlns:a16="http://schemas.microsoft.com/office/drawing/2014/main" id="{C050BA75-E8FE-939F-C27D-7E016C849F80}"/>
              </a:ext>
            </a:extLst>
          </p:cNvPr>
          <p:cNvSpPr>
            <a:spLocks noGrp="1"/>
          </p:cNvSpPr>
          <p:nvPr>
            <p:ph type="body" sz="quarter" idx="33" hasCustomPrompt="1"/>
          </p:nvPr>
        </p:nvSpPr>
        <p:spPr>
          <a:xfrm>
            <a:off x="7536160" y="5805056"/>
            <a:ext cx="1872000" cy="468000"/>
          </a:xfrm>
          <a:solidFill>
            <a:schemeClr val="accent1"/>
          </a:solidFill>
        </p:spPr>
        <p:txBody>
          <a:bodyPr lIns="108000" tIns="108000" rIns="108000" bIns="108000" anchor="ctr"/>
          <a:lstStyle>
            <a:lvl1pPr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Tree>
    <p:extLst>
      <p:ext uri="{BB962C8B-B14F-4D97-AF65-F5344CB8AC3E}">
        <p14:creationId xmlns:p14="http://schemas.microsoft.com/office/powerpoint/2010/main" val="4209552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x6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4" name="Picture 1">
            <a:extLst>
              <a:ext uri="{FF2B5EF4-FFF2-40B4-BE49-F238E27FC236}">
                <a16:creationId xmlns:a16="http://schemas.microsoft.com/office/drawing/2014/main" id="{E45016BD-85A9-7768-3243-C4DE07868E1D}"/>
              </a:ext>
            </a:extLst>
          </p:cNvPr>
          <p:cNvSpPr>
            <a:spLocks noGrp="1"/>
          </p:cNvSpPr>
          <p:nvPr>
            <p:ph type="pic" sz="quarter" idx="11" hasCustomPrompt="1"/>
          </p:nvPr>
        </p:nvSpPr>
        <p:spPr>
          <a:xfrm>
            <a:off x="695337"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695337" y="3356992"/>
            <a:ext cx="1638000" cy="434066"/>
          </a:xfrm>
          <a:solidFill>
            <a:schemeClr val="accent1"/>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hasCustomPrompt="1"/>
          </p:nvPr>
        </p:nvSpPr>
        <p:spPr>
          <a:xfrm>
            <a:off x="2528303"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2528303" y="3356992"/>
            <a:ext cx="1638000" cy="434066"/>
          </a:xfrm>
          <a:solidFill>
            <a:schemeClr val="accent3"/>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hasCustomPrompt="1"/>
          </p:nvPr>
        </p:nvSpPr>
        <p:spPr>
          <a:xfrm>
            <a:off x="4361269"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4361269" y="3356992"/>
            <a:ext cx="1638000" cy="434066"/>
          </a:xfrm>
          <a:solidFill>
            <a:schemeClr val="accent1"/>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7" name="Picture 4">
            <a:extLst>
              <a:ext uri="{FF2B5EF4-FFF2-40B4-BE49-F238E27FC236}">
                <a16:creationId xmlns:a16="http://schemas.microsoft.com/office/drawing/2014/main" id="{0CD957CA-6865-1B43-A0E7-4155395648F3}"/>
              </a:ext>
            </a:extLst>
          </p:cNvPr>
          <p:cNvSpPr>
            <a:spLocks noGrp="1"/>
          </p:cNvSpPr>
          <p:nvPr>
            <p:ph type="pic" sz="quarter" idx="28" hasCustomPrompt="1"/>
          </p:nvPr>
        </p:nvSpPr>
        <p:spPr>
          <a:xfrm>
            <a:off x="6194235"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8" name="Name 4">
            <a:extLst>
              <a:ext uri="{FF2B5EF4-FFF2-40B4-BE49-F238E27FC236}">
                <a16:creationId xmlns:a16="http://schemas.microsoft.com/office/drawing/2014/main" id="{54C8A96C-3E34-C8A2-DB2E-EEE0FF9181B0}"/>
              </a:ext>
            </a:extLst>
          </p:cNvPr>
          <p:cNvSpPr>
            <a:spLocks noGrp="1"/>
          </p:cNvSpPr>
          <p:nvPr>
            <p:ph type="body" sz="quarter" idx="29" hasCustomPrompt="1"/>
          </p:nvPr>
        </p:nvSpPr>
        <p:spPr>
          <a:xfrm>
            <a:off x="6194235" y="3356992"/>
            <a:ext cx="1638000" cy="434066"/>
          </a:xfrm>
          <a:solidFill>
            <a:schemeClr val="accent2"/>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9" name="Picture 5">
            <a:extLst>
              <a:ext uri="{FF2B5EF4-FFF2-40B4-BE49-F238E27FC236}">
                <a16:creationId xmlns:a16="http://schemas.microsoft.com/office/drawing/2014/main" id="{5950C84E-045F-B5D9-F324-3E5E2592A07B}"/>
              </a:ext>
            </a:extLst>
          </p:cNvPr>
          <p:cNvSpPr>
            <a:spLocks noGrp="1"/>
          </p:cNvSpPr>
          <p:nvPr>
            <p:ph type="pic" sz="quarter" idx="34" hasCustomPrompt="1"/>
          </p:nvPr>
        </p:nvSpPr>
        <p:spPr>
          <a:xfrm>
            <a:off x="8027201"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20" name="Name 5">
            <a:extLst>
              <a:ext uri="{FF2B5EF4-FFF2-40B4-BE49-F238E27FC236}">
                <a16:creationId xmlns:a16="http://schemas.microsoft.com/office/drawing/2014/main" id="{A12F3C13-6088-BB7C-E859-B17BBC87672B}"/>
              </a:ext>
            </a:extLst>
          </p:cNvPr>
          <p:cNvSpPr>
            <a:spLocks noGrp="1"/>
          </p:cNvSpPr>
          <p:nvPr>
            <p:ph type="body" sz="quarter" idx="35" hasCustomPrompt="1"/>
          </p:nvPr>
        </p:nvSpPr>
        <p:spPr>
          <a:xfrm>
            <a:off x="8027201" y="3356992"/>
            <a:ext cx="1638000" cy="434066"/>
          </a:xfrm>
          <a:solidFill>
            <a:schemeClr val="accent5"/>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21" name="Picture 6">
            <a:extLst>
              <a:ext uri="{FF2B5EF4-FFF2-40B4-BE49-F238E27FC236}">
                <a16:creationId xmlns:a16="http://schemas.microsoft.com/office/drawing/2014/main" id="{5F2EB142-4A28-9978-2CB8-159A7291FDE8}"/>
              </a:ext>
            </a:extLst>
          </p:cNvPr>
          <p:cNvSpPr>
            <a:spLocks noGrp="1"/>
          </p:cNvSpPr>
          <p:nvPr>
            <p:ph type="pic" sz="quarter" idx="36" hasCustomPrompt="1"/>
          </p:nvPr>
        </p:nvSpPr>
        <p:spPr>
          <a:xfrm>
            <a:off x="9860168" y="1701076"/>
            <a:ext cx="1638000" cy="1638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22" name="Name 6">
            <a:extLst>
              <a:ext uri="{FF2B5EF4-FFF2-40B4-BE49-F238E27FC236}">
                <a16:creationId xmlns:a16="http://schemas.microsoft.com/office/drawing/2014/main" id="{B624B826-B0F4-048E-E325-5A2A45C69F09}"/>
              </a:ext>
            </a:extLst>
          </p:cNvPr>
          <p:cNvSpPr>
            <a:spLocks noGrp="1"/>
          </p:cNvSpPr>
          <p:nvPr>
            <p:ph type="body" sz="quarter" idx="37" hasCustomPrompt="1"/>
          </p:nvPr>
        </p:nvSpPr>
        <p:spPr>
          <a:xfrm>
            <a:off x="9860168" y="3356992"/>
            <a:ext cx="1638000" cy="434066"/>
          </a:xfrm>
          <a:solidFill>
            <a:schemeClr val="accent4"/>
          </a:solidFill>
        </p:spPr>
        <p:txBody>
          <a:bodyPr lIns="36000" tIns="108000" rIns="36000" bIns="108000" anchor="ctr"/>
          <a:lstStyle>
            <a:lvl1pPr marL="0" indent="0" algn="ctr">
              <a:buFont typeface="Arial" panose="020B0604020202020204" pitchFamily="34" charset="0"/>
              <a:buNone/>
              <a:defRPr sz="1200">
                <a:latin typeface="+mj-lt"/>
              </a:defRPr>
            </a:lvl1pPr>
            <a:lvl2pPr marL="0" indent="0" algn="ctr">
              <a:buNone/>
              <a:defRPr>
                <a:latin typeface="+mj-lt"/>
              </a:defRPr>
            </a:lvl2pPr>
            <a:lvl3pPr marL="0" indent="0" algn="ctr">
              <a:buNone/>
              <a:defRPr sz="11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30FECE20-B223-5DED-A47A-732AB131F2BC}"/>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9" name="Slide Number Placeholder">
            <a:extLst>
              <a:ext uri="{FF2B5EF4-FFF2-40B4-BE49-F238E27FC236}">
                <a16:creationId xmlns:a16="http://schemas.microsoft.com/office/drawing/2014/main" id="{46DFEABC-4C5B-3994-208F-EBED1C4E81C8}"/>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7B3D6830-C2CD-3D8D-5D34-7A24FA5284C8}"/>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42" name="Content 1">
            <a:extLst>
              <a:ext uri="{FF2B5EF4-FFF2-40B4-BE49-F238E27FC236}">
                <a16:creationId xmlns:a16="http://schemas.microsoft.com/office/drawing/2014/main" id="{612A657A-8918-395E-6CE3-4A5CDCBEC387}"/>
              </a:ext>
            </a:extLst>
          </p:cNvPr>
          <p:cNvSpPr>
            <a:spLocks noGrp="1"/>
          </p:cNvSpPr>
          <p:nvPr>
            <p:ph sz="quarter" idx="10"/>
          </p:nvPr>
        </p:nvSpPr>
        <p:spPr>
          <a:xfrm>
            <a:off x="703670" y="3933056"/>
            <a:ext cx="1638000" cy="2302453"/>
          </a:xfrm>
        </p:spPr>
        <p:txBody>
          <a:bodyPr/>
          <a:lstStyle>
            <a:lvl1pPr>
              <a:defRPr lang="en-US" sz="1200" dirty="0"/>
            </a:lvl1pPr>
            <a:lvl2pPr>
              <a:defRPr lang="en-US" sz="1100" dirty="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
        <p:nvSpPr>
          <p:cNvPr id="11" name="Content 2">
            <a:extLst>
              <a:ext uri="{FF2B5EF4-FFF2-40B4-BE49-F238E27FC236}">
                <a16:creationId xmlns:a16="http://schemas.microsoft.com/office/drawing/2014/main" id="{8F180775-DA49-82E1-22A0-B30878805A16}"/>
              </a:ext>
            </a:extLst>
          </p:cNvPr>
          <p:cNvSpPr>
            <a:spLocks noGrp="1"/>
          </p:cNvSpPr>
          <p:nvPr>
            <p:ph sz="quarter" idx="38"/>
          </p:nvPr>
        </p:nvSpPr>
        <p:spPr>
          <a:xfrm>
            <a:off x="2536636" y="3933056"/>
            <a:ext cx="1638000" cy="2302453"/>
          </a:xfrm>
        </p:spPr>
        <p:txBody>
          <a:bodyPr/>
          <a:lstStyle>
            <a:lvl1pPr>
              <a:defRPr lang="en-US" sz="1200" dirty="0" smtClean="0"/>
            </a:lvl1pPr>
            <a:lvl2pPr>
              <a:defRPr lang="en-US" sz="1100" dirty="0" smtClean="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
        <p:nvSpPr>
          <p:cNvPr id="12" name="Content 3">
            <a:extLst>
              <a:ext uri="{FF2B5EF4-FFF2-40B4-BE49-F238E27FC236}">
                <a16:creationId xmlns:a16="http://schemas.microsoft.com/office/drawing/2014/main" id="{8E134A29-4C5D-81C6-7E2E-6D34A2B9DCE0}"/>
              </a:ext>
            </a:extLst>
          </p:cNvPr>
          <p:cNvSpPr>
            <a:spLocks noGrp="1"/>
          </p:cNvSpPr>
          <p:nvPr>
            <p:ph sz="quarter" idx="39"/>
          </p:nvPr>
        </p:nvSpPr>
        <p:spPr>
          <a:xfrm>
            <a:off x="4369602" y="3933056"/>
            <a:ext cx="1638000" cy="2302453"/>
          </a:xfrm>
        </p:spPr>
        <p:txBody>
          <a:bodyPr/>
          <a:lstStyle>
            <a:lvl1pPr>
              <a:defRPr lang="en-US" sz="1200" dirty="0" smtClean="0"/>
            </a:lvl1pPr>
            <a:lvl2pPr>
              <a:defRPr lang="en-US" sz="1100" dirty="0" smtClean="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
        <p:nvSpPr>
          <p:cNvPr id="17" name="Content 4">
            <a:extLst>
              <a:ext uri="{FF2B5EF4-FFF2-40B4-BE49-F238E27FC236}">
                <a16:creationId xmlns:a16="http://schemas.microsoft.com/office/drawing/2014/main" id="{42AD3953-FD28-D7C9-9C88-1BF62F1D19F0}"/>
              </a:ext>
            </a:extLst>
          </p:cNvPr>
          <p:cNvSpPr>
            <a:spLocks noGrp="1"/>
          </p:cNvSpPr>
          <p:nvPr>
            <p:ph sz="quarter" idx="40"/>
          </p:nvPr>
        </p:nvSpPr>
        <p:spPr>
          <a:xfrm>
            <a:off x="6202568" y="3933056"/>
            <a:ext cx="1638000" cy="2302453"/>
          </a:xfrm>
        </p:spPr>
        <p:txBody>
          <a:bodyPr/>
          <a:lstStyle>
            <a:lvl1pPr>
              <a:defRPr lang="en-US" sz="1200" dirty="0" smtClean="0"/>
            </a:lvl1pPr>
            <a:lvl2pPr>
              <a:defRPr lang="en-US" sz="1100" dirty="0" smtClean="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
        <p:nvSpPr>
          <p:cNvPr id="18" name="Content 5">
            <a:extLst>
              <a:ext uri="{FF2B5EF4-FFF2-40B4-BE49-F238E27FC236}">
                <a16:creationId xmlns:a16="http://schemas.microsoft.com/office/drawing/2014/main" id="{625DD9A9-49E7-6112-0D20-3F604630AAF4}"/>
              </a:ext>
            </a:extLst>
          </p:cNvPr>
          <p:cNvSpPr>
            <a:spLocks noGrp="1"/>
          </p:cNvSpPr>
          <p:nvPr>
            <p:ph sz="quarter" idx="41"/>
          </p:nvPr>
        </p:nvSpPr>
        <p:spPr>
          <a:xfrm>
            <a:off x="8035534" y="3933056"/>
            <a:ext cx="1638000" cy="2302453"/>
          </a:xfrm>
        </p:spPr>
        <p:txBody>
          <a:bodyPr/>
          <a:lstStyle>
            <a:lvl1pPr>
              <a:defRPr lang="en-US" sz="1200" dirty="0" smtClean="0"/>
            </a:lvl1pPr>
            <a:lvl2pPr>
              <a:defRPr lang="en-US" sz="1100" dirty="0" smtClean="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
        <p:nvSpPr>
          <p:cNvPr id="23" name="Content 6">
            <a:extLst>
              <a:ext uri="{FF2B5EF4-FFF2-40B4-BE49-F238E27FC236}">
                <a16:creationId xmlns:a16="http://schemas.microsoft.com/office/drawing/2014/main" id="{FD586A7F-C008-342E-BF25-F188F1155DA1}"/>
              </a:ext>
            </a:extLst>
          </p:cNvPr>
          <p:cNvSpPr>
            <a:spLocks noGrp="1"/>
          </p:cNvSpPr>
          <p:nvPr>
            <p:ph sz="quarter" idx="42"/>
          </p:nvPr>
        </p:nvSpPr>
        <p:spPr>
          <a:xfrm>
            <a:off x="9868501" y="3933056"/>
            <a:ext cx="1638000" cy="2302453"/>
          </a:xfrm>
        </p:spPr>
        <p:txBody>
          <a:bodyPr/>
          <a:lstStyle>
            <a:lvl1pPr>
              <a:defRPr lang="en-US" sz="1200" dirty="0" smtClean="0"/>
            </a:lvl1pPr>
            <a:lvl2pPr>
              <a:defRPr lang="en-US" sz="1100" dirty="0" smtClean="0"/>
            </a:lvl2pPr>
            <a:lvl3pPr>
              <a:defRPr lang="en-US" sz="1100" dirty="0" smtClean="0"/>
            </a:lvl3pPr>
            <a:lvl4pPr>
              <a:defRPr lang="en-US" sz="1400" dirty="0" smtClean="0"/>
            </a:lvl4pPr>
            <a:lvl5pPr>
              <a:defRPr lang="en-US" sz="1200" dirty="0" smtClean="0"/>
            </a:lvl5pPr>
            <a:lvl6pPr>
              <a:defRPr lang="en-US" sz="1400" dirty="0" smtClean="0"/>
            </a:lvl6pPr>
            <a:lvl7pPr>
              <a:defRPr lang="en-US" sz="1800" dirty="0" smtClean="0"/>
            </a:lvl7pPr>
            <a:lvl8pPr>
              <a:defRPr lang="en-US" sz="1100" dirty="0" smtClean="0"/>
            </a:lvl8pPr>
            <a:lvl9pPr>
              <a:defRPr lang="en-US" sz="1100" dirty="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6039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x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4" name="Picture 1">
            <a:extLst>
              <a:ext uri="{FF2B5EF4-FFF2-40B4-BE49-F238E27FC236}">
                <a16:creationId xmlns:a16="http://schemas.microsoft.com/office/drawing/2014/main" id="{E45016BD-85A9-7768-3243-C4DE07868E1D}"/>
              </a:ext>
            </a:extLst>
          </p:cNvPr>
          <p:cNvSpPr>
            <a:spLocks noGrp="1"/>
          </p:cNvSpPr>
          <p:nvPr>
            <p:ph type="pic" sz="quarter" idx="11" hasCustomPrompt="1"/>
          </p:nvPr>
        </p:nvSpPr>
        <p:spPr>
          <a:xfrm>
            <a:off x="695325" y="1487075"/>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0" name="Name 1">
            <a:extLst>
              <a:ext uri="{FF2B5EF4-FFF2-40B4-BE49-F238E27FC236}">
                <a16:creationId xmlns:a16="http://schemas.microsoft.com/office/drawing/2014/main" id="{7AFAE267-44EC-4E20-9362-C1AF9A893EF4}"/>
              </a:ext>
            </a:extLst>
          </p:cNvPr>
          <p:cNvSpPr>
            <a:spLocks noGrp="1"/>
          </p:cNvSpPr>
          <p:nvPr>
            <p:ph type="body" sz="quarter" idx="23" hasCustomPrompt="1"/>
          </p:nvPr>
        </p:nvSpPr>
        <p:spPr>
          <a:xfrm>
            <a:off x="695336" y="3356992"/>
            <a:ext cx="1872000" cy="468000"/>
          </a:xfrm>
          <a:solidFill>
            <a:schemeClr val="accent1"/>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Font typeface="Arial" panose="020B0604020202020204" pitchFamily="34" charset="0"/>
              <a:buNone/>
              <a:defRPr>
                <a:latin typeface="+mj-lt"/>
              </a:defRPr>
            </a:lvl2pPr>
            <a:lvl3pPr marL="0" indent="0" algn="ctr">
              <a:buFont typeface="Arial" panose="020B0604020202020204" pitchFamily="34" charset="0"/>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3" name="Picture 2">
            <a:extLst>
              <a:ext uri="{FF2B5EF4-FFF2-40B4-BE49-F238E27FC236}">
                <a16:creationId xmlns:a16="http://schemas.microsoft.com/office/drawing/2014/main" id="{9590120C-3280-2528-B2B5-2DBB28DC42CF}"/>
              </a:ext>
            </a:extLst>
          </p:cNvPr>
          <p:cNvSpPr>
            <a:spLocks noGrp="1"/>
          </p:cNvSpPr>
          <p:nvPr>
            <p:ph type="pic" sz="quarter" idx="24" hasCustomPrompt="1"/>
          </p:nvPr>
        </p:nvSpPr>
        <p:spPr>
          <a:xfrm>
            <a:off x="3551767" y="1487075"/>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4" name="Name 2">
            <a:extLst>
              <a:ext uri="{FF2B5EF4-FFF2-40B4-BE49-F238E27FC236}">
                <a16:creationId xmlns:a16="http://schemas.microsoft.com/office/drawing/2014/main" id="{15F3ED59-4FB3-0668-CAB1-BD225F59FC6B}"/>
              </a:ext>
            </a:extLst>
          </p:cNvPr>
          <p:cNvSpPr>
            <a:spLocks noGrp="1"/>
          </p:cNvSpPr>
          <p:nvPr>
            <p:ph type="body" sz="quarter" idx="25" hasCustomPrompt="1"/>
          </p:nvPr>
        </p:nvSpPr>
        <p:spPr>
          <a:xfrm>
            <a:off x="3551778" y="3356992"/>
            <a:ext cx="1872000" cy="468000"/>
          </a:xfrm>
          <a:solidFill>
            <a:schemeClr val="accent3"/>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5" name="Picture 3">
            <a:extLst>
              <a:ext uri="{FF2B5EF4-FFF2-40B4-BE49-F238E27FC236}">
                <a16:creationId xmlns:a16="http://schemas.microsoft.com/office/drawing/2014/main" id="{9A68A247-663F-6702-E14D-8B00DEA6C93B}"/>
              </a:ext>
            </a:extLst>
          </p:cNvPr>
          <p:cNvSpPr>
            <a:spLocks noGrp="1"/>
          </p:cNvSpPr>
          <p:nvPr>
            <p:ph type="pic" sz="quarter" idx="26" hasCustomPrompt="1"/>
          </p:nvPr>
        </p:nvSpPr>
        <p:spPr>
          <a:xfrm>
            <a:off x="6408209" y="1487075"/>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6" name="Name 3">
            <a:extLst>
              <a:ext uri="{FF2B5EF4-FFF2-40B4-BE49-F238E27FC236}">
                <a16:creationId xmlns:a16="http://schemas.microsoft.com/office/drawing/2014/main" id="{DBCCFA01-AC67-C96D-9D22-AA5117B88E0B}"/>
              </a:ext>
            </a:extLst>
          </p:cNvPr>
          <p:cNvSpPr>
            <a:spLocks noGrp="1"/>
          </p:cNvSpPr>
          <p:nvPr>
            <p:ph type="body" sz="quarter" idx="27" hasCustomPrompt="1"/>
          </p:nvPr>
        </p:nvSpPr>
        <p:spPr>
          <a:xfrm>
            <a:off x="6408220" y="3356992"/>
            <a:ext cx="1872000" cy="468000"/>
          </a:xfrm>
          <a:solidFill>
            <a:schemeClr val="accent1"/>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7" name="Picture 4">
            <a:extLst>
              <a:ext uri="{FF2B5EF4-FFF2-40B4-BE49-F238E27FC236}">
                <a16:creationId xmlns:a16="http://schemas.microsoft.com/office/drawing/2014/main" id="{0CD957CA-6865-1B43-A0E7-4155395648F3}"/>
              </a:ext>
            </a:extLst>
          </p:cNvPr>
          <p:cNvSpPr>
            <a:spLocks noGrp="1"/>
          </p:cNvSpPr>
          <p:nvPr>
            <p:ph type="pic" sz="quarter" idx="28" hasCustomPrompt="1"/>
          </p:nvPr>
        </p:nvSpPr>
        <p:spPr>
          <a:xfrm>
            <a:off x="9264651" y="1487075"/>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8" name="Name 4">
            <a:extLst>
              <a:ext uri="{FF2B5EF4-FFF2-40B4-BE49-F238E27FC236}">
                <a16:creationId xmlns:a16="http://schemas.microsoft.com/office/drawing/2014/main" id="{54C8A96C-3E34-C8A2-DB2E-EEE0FF9181B0}"/>
              </a:ext>
            </a:extLst>
          </p:cNvPr>
          <p:cNvSpPr>
            <a:spLocks noGrp="1"/>
          </p:cNvSpPr>
          <p:nvPr>
            <p:ph type="body" sz="quarter" idx="29" hasCustomPrompt="1"/>
          </p:nvPr>
        </p:nvSpPr>
        <p:spPr>
          <a:xfrm>
            <a:off x="9264662" y="3356992"/>
            <a:ext cx="1872000" cy="468000"/>
          </a:xfrm>
          <a:solidFill>
            <a:schemeClr val="accent2"/>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1" name="Picture 5">
            <a:extLst>
              <a:ext uri="{FF2B5EF4-FFF2-40B4-BE49-F238E27FC236}">
                <a16:creationId xmlns:a16="http://schemas.microsoft.com/office/drawing/2014/main" id="{02570566-4F61-C84B-B679-50A2B4F5EFD0}"/>
              </a:ext>
            </a:extLst>
          </p:cNvPr>
          <p:cNvSpPr>
            <a:spLocks noGrp="1"/>
          </p:cNvSpPr>
          <p:nvPr>
            <p:ph type="pic" sz="quarter" idx="30" hasCustomPrompt="1"/>
          </p:nvPr>
        </p:nvSpPr>
        <p:spPr>
          <a:xfrm>
            <a:off x="695325" y="411337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2" name="Name 5">
            <a:extLst>
              <a:ext uri="{FF2B5EF4-FFF2-40B4-BE49-F238E27FC236}">
                <a16:creationId xmlns:a16="http://schemas.microsoft.com/office/drawing/2014/main" id="{F540367E-26A6-E12B-52F3-0DE9A92991C3}"/>
              </a:ext>
            </a:extLst>
          </p:cNvPr>
          <p:cNvSpPr>
            <a:spLocks noGrp="1"/>
          </p:cNvSpPr>
          <p:nvPr>
            <p:ph type="body" sz="quarter" idx="31" hasCustomPrompt="1"/>
          </p:nvPr>
        </p:nvSpPr>
        <p:spPr>
          <a:xfrm>
            <a:off x="695337" y="5985336"/>
            <a:ext cx="1872000" cy="468000"/>
          </a:xfrm>
          <a:solidFill>
            <a:schemeClr val="accent3"/>
          </a:solidFill>
        </p:spPr>
        <p:txBody>
          <a:bodyPr lIns="108000" tIns="108000" rIns="108000" bIns="108000" anchor="ctr"/>
          <a:lstStyle>
            <a:lvl1pPr marL="0" indent="0" algn="ctr">
              <a:buFont typeface="Arial" panose="020B0604020202020204" pitchFamily="34" charset="0"/>
              <a:buNone/>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7" name="Picture 6">
            <a:extLst>
              <a:ext uri="{FF2B5EF4-FFF2-40B4-BE49-F238E27FC236}">
                <a16:creationId xmlns:a16="http://schemas.microsoft.com/office/drawing/2014/main" id="{948D68FA-BDE8-FA3C-6528-0AF629BE1F51}"/>
              </a:ext>
            </a:extLst>
          </p:cNvPr>
          <p:cNvSpPr>
            <a:spLocks noGrp="1"/>
          </p:cNvSpPr>
          <p:nvPr>
            <p:ph type="pic" sz="quarter" idx="32" hasCustomPrompt="1"/>
          </p:nvPr>
        </p:nvSpPr>
        <p:spPr>
          <a:xfrm>
            <a:off x="3551767" y="411337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18" name="Name 6">
            <a:extLst>
              <a:ext uri="{FF2B5EF4-FFF2-40B4-BE49-F238E27FC236}">
                <a16:creationId xmlns:a16="http://schemas.microsoft.com/office/drawing/2014/main" id="{AECFDAF3-2ADA-6972-5BCB-A42D73A443E4}"/>
              </a:ext>
            </a:extLst>
          </p:cNvPr>
          <p:cNvSpPr>
            <a:spLocks noGrp="1"/>
          </p:cNvSpPr>
          <p:nvPr>
            <p:ph type="body" sz="quarter" idx="33" hasCustomPrompt="1"/>
          </p:nvPr>
        </p:nvSpPr>
        <p:spPr>
          <a:xfrm>
            <a:off x="3551779" y="5985336"/>
            <a:ext cx="1872000" cy="468000"/>
          </a:xfrm>
          <a:solidFill>
            <a:schemeClr val="accent2"/>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19" name="Picture 7">
            <a:extLst>
              <a:ext uri="{FF2B5EF4-FFF2-40B4-BE49-F238E27FC236}">
                <a16:creationId xmlns:a16="http://schemas.microsoft.com/office/drawing/2014/main" id="{5950C84E-045F-B5D9-F324-3E5E2592A07B}"/>
              </a:ext>
            </a:extLst>
          </p:cNvPr>
          <p:cNvSpPr>
            <a:spLocks noGrp="1"/>
          </p:cNvSpPr>
          <p:nvPr>
            <p:ph type="pic" sz="quarter" idx="34" hasCustomPrompt="1"/>
          </p:nvPr>
        </p:nvSpPr>
        <p:spPr>
          <a:xfrm>
            <a:off x="6408209" y="411337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20" name="Name 7">
            <a:extLst>
              <a:ext uri="{FF2B5EF4-FFF2-40B4-BE49-F238E27FC236}">
                <a16:creationId xmlns:a16="http://schemas.microsoft.com/office/drawing/2014/main" id="{A12F3C13-6088-BB7C-E859-B17BBC87672B}"/>
              </a:ext>
            </a:extLst>
          </p:cNvPr>
          <p:cNvSpPr>
            <a:spLocks noGrp="1"/>
          </p:cNvSpPr>
          <p:nvPr>
            <p:ph type="body" sz="quarter" idx="35" hasCustomPrompt="1"/>
          </p:nvPr>
        </p:nvSpPr>
        <p:spPr>
          <a:xfrm>
            <a:off x="6408221" y="5985336"/>
            <a:ext cx="1872000" cy="468000"/>
          </a:xfrm>
          <a:solidFill>
            <a:schemeClr val="accent5"/>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21" name="Picture 8">
            <a:extLst>
              <a:ext uri="{FF2B5EF4-FFF2-40B4-BE49-F238E27FC236}">
                <a16:creationId xmlns:a16="http://schemas.microsoft.com/office/drawing/2014/main" id="{5F2EB142-4A28-9978-2CB8-159A7291FDE8}"/>
              </a:ext>
            </a:extLst>
          </p:cNvPr>
          <p:cNvSpPr>
            <a:spLocks noGrp="1"/>
          </p:cNvSpPr>
          <p:nvPr>
            <p:ph type="pic" sz="quarter" idx="36" hasCustomPrompt="1"/>
          </p:nvPr>
        </p:nvSpPr>
        <p:spPr>
          <a:xfrm>
            <a:off x="9264651" y="4113376"/>
            <a:ext cx="1872000" cy="1872000"/>
          </a:xfrm>
        </p:spPr>
        <p:txBody>
          <a:bodyPr anchor="ctr">
            <a:noAutofit/>
          </a:bodyPr>
          <a:lstStyle>
            <a:lvl1pPr algn="ctr">
              <a:defRPr/>
            </a:lvl1pPr>
          </a:lstStyle>
          <a:p>
            <a:br>
              <a:rPr lang="en-US"/>
            </a:br>
            <a:br>
              <a:rPr lang="en-US"/>
            </a:br>
            <a:br>
              <a:rPr lang="en-US"/>
            </a:br>
            <a:br>
              <a:rPr lang="en-US"/>
            </a:br>
            <a:r>
              <a:rPr lang="en-US"/>
              <a:t>Click icon to add picture</a:t>
            </a:r>
            <a:endParaRPr lang="en-GB"/>
          </a:p>
        </p:txBody>
      </p:sp>
      <p:sp>
        <p:nvSpPr>
          <p:cNvPr id="22" name="Name 8">
            <a:extLst>
              <a:ext uri="{FF2B5EF4-FFF2-40B4-BE49-F238E27FC236}">
                <a16:creationId xmlns:a16="http://schemas.microsoft.com/office/drawing/2014/main" id="{B624B826-B0F4-048E-E325-5A2A45C69F09}"/>
              </a:ext>
            </a:extLst>
          </p:cNvPr>
          <p:cNvSpPr>
            <a:spLocks noGrp="1"/>
          </p:cNvSpPr>
          <p:nvPr>
            <p:ph type="body" sz="quarter" idx="37" hasCustomPrompt="1"/>
          </p:nvPr>
        </p:nvSpPr>
        <p:spPr>
          <a:xfrm>
            <a:off x="9264663" y="5985336"/>
            <a:ext cx="1872000" cy="468000"/>
          </a:xfrm>
          <a:solidFill>
            <a:schemeClr val="accent4"/>
          </a:solidFill>
        </p:spPr>
        <p:txBody>
          <a:bodyPr lIns="108000" tIns="108000" rIns="108000" bIns="108000" anchor="ctr"/>
          <a:lstStyle>
            <a:lvl1pPr marL="0" algn="ctr">
              <a:defRPr>
                <a:latin typeface="+mj-lt"/>
              </a:defRPr>
            </a:lvl1pPr>
            <a:lvl2pPr marL="0" indent="0" algn="ctr">
              <a:buNone/>
              <a:defRPr>
                <a:latin typeface="+mj-lt"/>
              </a:defRPr>
            </a:lvl2pPr>
            <a:lvl3pPr marL="0" indent="0" algn="ctr">
              <a:buNone/>
              <a:defRPr sz="1200">
                <a:latin typeface="+mj-lt"/>
              </a:defRPr>
            </a:lvl3pPr>
            <a:lvl4pPr algn="ctr">
              <a:defRPr>
                <a:latin typeface="+mj-lt"/>
              </a:defRPr>
            </a:lvl4pPr>
            <a:lvl5pPr algn="ctr">
              <a:defRPr>
                <a:latin typeface="+mj-lt"/>
              </a:defRPr>
            </a:lvl5pPr>
            <a:lvl6pPr algn="ctr">
              <a:defRPr>
                <a:latin typeface="+mj-lt"/>
              </a:defRPr>
            </a:lvl6pPr>
            <a:lvl7pPr algn="ctr">
              <a:defRPr>
                <a:latin typeface="+mj-lt"/>
              </a:defRPr>
            </a:lvl7pPr>
            <a:lvl8pPr algn="ctr">
              <a:defRPr>
                <a:latin typeface="+mj-lt"/>
              </a:defRPr>
            </a:lvl8pPr>
            <a:lvl9pPr algn="ctr">
              <a:defRPr>
                <a:latin typeface="+mj-lt"/>
              </a:defRPr>
            </a:lvl9pPr>
          </a:lstStyle>
          <a:p>
            <a:pPr lvl="0"/>
            <a:r>
              <a:rPr lang="en-GB"/>
              <a:t>Name</a:t>
            </a:r>
          </a:p>
        </p:txBody>
      </p:sp>
      <p:sp>
        <p:nvSpPr>
          <p:cNvPr id="3" name="Footer Placeholder">
            <a:extLst>
              <a:ext uri="{FF2B5EF4-FFF2-40B4-BE49-F238E27FC236}">
                <a16:creationId xmlns:a16="http://schemas.microsoft.com/office/drawing/2014/main" id="{30FECE20-B223-5DED-A47A-732AB131F2BC}"/>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9" name="Slide Number Placeholder">
            <a:extLst>
              <a:ext uri="{FF2B5EF4-FFF2-40B4-BE49-F238E27FC236}">
                <a16:creationId xmlns:a16="http://schemas.microsoft.com/office/drawing/2014/main" id="{46DFEABC-4C5B-3994-208F-EBED1C4E81C8}"/>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7B3D6830-C2CD-3D8D-5D34-7A24FA5284C8}"/>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39830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duct Detail 1">
    <p:bg>
      <p:bgPr>
        <a:solidFill>
          <a:schemeClr val="accent4"/>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7C12FEB5-0637-EBED-1675-A472DD2190F5}"/>
              </a:ext>
            </a:extLst>
          </p:cNvPr>
          <p:cNvSpPr/>
          <p:nvPr userDrawn="1"/>
        </p:nvSpPr>
        <p:spPr>
          <a:xfrm>
            <a:off x="0" y="6381750"/>
            <a:ext cx="4151313"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3" name="Picture Placeholder">
            <a:extLst>
              <a:ext uri="{FF2B5EF4-FFF2-40B4-BE49-F238E27FC236}">
                <a16:creationId xmlns:a16="http://schemas.microsoft.com/office/drawing/2014/main" id="{9C37D83F-E197-9545-74B4-11FE575E2E82}"/>
              </a:ext>
            </a:extLst>
          </p:cNvPr>
          <p:cNvSpPr>
            <a:spLocks noGrp="1"/>
          </p:cNvSpPr>
          <p:nvPr>
            <p:ph type="pic" sz="quarter" idx="28" hasCustomPrompt="1"/>
          </p:nvPr>
        </p:nvSpPr>
        <p:spPr>
          <a:xfrm>
            <a:off x="4367213" y="1700213"/>
            <a:ext cx="7129462" cy="4049044"/>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2" name="Footer Placeholder">
            <a:extLst>
              <a:ext uri="{FF2B5EF4-FFF2-40B4-BE49-F238E27FC236}">
                <a16:creationId xmlns:a16="http://schemas.microsoft.com/office/drawing/2014/main" id="{C1B1EF32-EDC1-BBE8-BC83-F8BFC0D98A5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5" name="Slide Number Placeholder">
            <a:extLst>
              <a:ext uri="{FF2B5EF4-FFF2-40B4-BE49-F238E27FC236}">
                <a16:creationId xmlns:a16="http://schemas.microsoft.com/office/drawing/2014/main" id="{FAAF7E2D-73FD-15BF-5D91-B758D8D649A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2BB6E39D-732A-76E2-24DE-84C686D9A97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0" name="Text Placeholder">
            <a:extLst>
              <a:ext uri="{FF2B5EF4-FFF2-40B4-BE49-F238E27FC236}">
                <a16:creationId xmlns:a16="http://schemas.microsoft.com/office/drawing/2014/main" id="{634D51DF-2307-7DC7-3A03-863573CB1B1D}"/>
              </a:ext>
            </a:extLst>
          </p:cNvPr>
          <p:cNvSpPr>
            <a:spLocks noGrp="1"/>
          </p:cNvSpPr>
          <p:nvPr>
            <p:ph type="body" sz="quarter" idx="12"/>
          </p:nvPr>
        </p:nvSpPr>
        <p:spPr>
          <a:xfrm>
            <a:off x="695325" y="1700213"/>
            <a:ext cx="3455988" cy="4049044"/>
          </a:xfrm>
        </p:spPr>
        <p:txBody>
          <a:bodyPr rIns="0"/>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7F684A2F-7C8F-3EFB-14BB-BC8097430E31}"/>
              </a:ext>
            </a:extLst>
          </p:cNvPr>
          <p:cNvSpPr>
            <a:spLocks noGrp="1"/>
          </p:cNvSpPr>
          <p:nvPr>
            <p:ph type="title"/>
          </p:nvPr>
        </p:nvSpPr>
        <p:spPr/>
        <p:txBody>
          <a:bodyPr/>
          <a:lstStyle/>
          <a:p>
            <a:r>
              <a:rPr lang="en-US"/>
              <a:t>Click to edit Master title style</a:t>
            </a:r>
            <a:endParaRPr lang="en-GB"/>
          </a:p>
        </p:txBody>
      </p:sp>
      <p:sp>
        <p:nvSpPr>
          <p:cNvPr id="9" name="Rectangle">
            <a:extLst>
              <a:ext uri="{FF2B5EF4-FFF2-40B4-BE49-F238E27FC236}">
                <a16:creationId xmlns:a16="http://schemas.microsoft.com/office/drawing/2014/main" id="{35B755E6-32BE-3AD9-1D5A-0A76BA56DC0E}"/>
              </a:ext>
            </a:extLst>
          </p:cNvPr>
          <p:cNvSpPr/>
          <p:nvPr userDrawn="1"/>
        </p:nvSpPr>
        <p:spPr>
          <a:xfrm>
            <a:off x="6816725" y="0"/>
            <a:ext cx="5375275"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Tree>
    <p:extLst>
      <p:ext uri="{BB962C8B-B14F-4D97-AF65-F5344CB8AC3E}">
        <p14:creationId xmlns:p14="http://schemas.microsoft.com/office/powerpoint/2010/main" val="423143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Front Cover">
    <p:bg>
      <p:bgPr>
        <a:solidFill>
          <a:schemeClr val="tx1"/>
        </a:solidFill>
        <a:effectLst/>
      </p:bgPr>
    </p:bg>
    <p:spTree>
      <p:nvGrpSpPr>
        <p:cNvPr id="1" name=""/>
        <p:cNvGrpSpPr/>
        <p:nvPr/>
      </p:nvGrpSpPr>
      <p:grpSpPr>
        <a:xfrm>
          <a:off x="0" y="0"/>
          <a:ext cx="0" cy="0"/>
          <a:chOff x="0" y="0"/>
          <a:chExt cx="0" cy="0"/>
        </a:xfrm>
      </p:grpSpPr>
      <p:pic>
        <p:nvPicPr>
          <p:cNvPr id="14" name="Graphic">
            <a:extLst>
              <a:ext uri="{FF2B5EF4-FFF2-40B4-BE49-F238E27FC236}">
                <a16:creationId xmlns:a16="http://schemas.microsoft.com/office/drawing/2014/main" id="{F52345F3-971B-CA61-0827-16A9ADAA91C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3" t="48497" r="77169" b="15431"/>
          <a:stretch/>
        </p:blipFill>
        <p:spPr>
          <a:xfrm>
            <a:off x="0" y="0"/>
            <a:ext cx="12211456" cy="6858000"/>
          </a:xfrm>
          <a:prstGeom prst="rect">
            <a:avLst/>
          </a:prstGeom>
        </p:spPr>
      </p:pic>
      <p:sp>
        <p:nvSpPr>
          <p:cNvPr id="2" name="Title">
            <a:extLst>
              <a:ext uri="{FF2B5EF4-FFF2-40B4-BE49-F238E27FC236}">
                <a16:creationId xmlns:a16="http://schemas.microsoft.com/office/drawing/2014/main" id="{5542CEEF-9F28-DE1D-7FB0-F325C9B84220}"/>
              </a:ext>
            </a:extLst>
          </p:cNvPr>
          <p:cNvSpPr>
            <a:spLocks noGrp="1"/>
          </p:cNvSpPr>
          <p:nvPr>
            <p:ph type="ctrTitle" hasCustomPrompt="1"/>
          </p:nvPr>
        </p:nvSpPr>
        <p:spPr>
          <a:xfrm>
            <a:off x="1487488" y="2394040"/>
            <a:ext cx="4067944" cy="1495794"/>
          </a:xfrm>
          <a:prstGeom prst="rect">
            <a:avLst/>
          </a:prstGeom>
        </p:spPr>
        <p:txBody>
          <a:bodyPr wrap="square" anchor="t">
            <a:noAutofit/>
          </a:bodyPr>
          <a:lstStyle>
            <a:lvl1pPr algn="l">
              <a:defRPr sz="3600"/>
            </a:lvl1pPr>
          </a:lstStyle>
          <a:p>
            <a:r>
              <a:rPr lang="en-GB"/>
              <a:t>Click to edit Master</a:t>
            </a:r>
            <a:br>
              <a:rPr lang="en-GB"/>
            </a:br>
            <a:r>
              <a:rPr lang="en-GB"/>
              <a:t>title style</a:t>
            </a:r>
          </a:p>
        </p:txBody>
      </p:sp>
      <p:sp>
        <p:nvSpPr>
          <p:cNvPr id="3" name="Subtitle">
            <a:extLst>
              <a:ext uri="{FF2B5EF4-FFF2-40B4-BE49-F238E27FC236}">
                <a16:creationId xmlns:a16="http://schemas.microsoft.com/office/drawing/2014/main" id="{B2A347D9-FB16-3322-B8A7-65EDF8CD300C}"/>
              </a:ext>
            </a:extLst>
          </p:cNvPr>
          <p:cNvSpPr>
            <a:spLocks noGrp="1"/>
          </p:cNvSpPr>
          <p:nvPr>
            <p:ph type="subTitle" idx="1"/>
          </p:nvPr>
        </p:nvSpPr>
        <p:spPr>
          <a:xfrm>
            <a:off x="1487488" y="4309490"/>
            <a:ext cx="4067944" cy="668453"/>
          </a:xfrm>
          <a:prstGeom prst="rect">
            <a:avLst/>
          </a:prstGeo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Date">
            <a:extLst>
              <a:ext uri="{FF2B5EF4-FFF2-40B4-BE49-F238E27FC236}">
                <a16:creationId xmlns:a16="http://schemas.microsoft.com/office/drawing/2014/main" id="{B64DB010-1AF7-67C6-E791-4FCB97C38A99}"/>
              </a:ext>
            </a:extLst>
          </p:cNvPr>
          <p:cNvSpPr>
            <a:spLocks noGrp="1"/>
          </p:cNvSpPr>
          <p:nvPr>
            <p:ph type="body" sz="quarter" idx="10" hasCustomPrompt="1"/>
          </p:nvPr>
        </p:nvSpPr>
        <p:spPr>
          <a:xfrm>
            <a:off x="1487488" y="5347883"/>
            <a:ext cx="4067944" cy="270652"/>
          </a:xfrm>
        </p:spPr>
        <p:txBody>
          <a:bodyPr>
            <a:noAutofit/>
          </a:bodyPr>
          <a:lstStyle>
            <a:lvl1pPr>
              <a:defRPr lang="en-GB" dirty="0"/>
            </a:lvl1pPr>
          </a:lstStyle>
          <a:p>
            <a:pPr lvl="0"/>
            <a:r>
              <a:rPr lang="en-GB"/>
              <a:t>Date</a:t>
            </a:r>
          </a:p>
        </p:txBody>
      </p:sp>
      <p:sp>
        <p:nvSpPr>
          <p:cNvPr id="9" name="Rectangle 8">
            <a:extLst>
              <a:ext uri="{FF2B5EF4-FFF2-40B4-BE49-F238E27FC236}">
                <a16:creationId xmlns:a16="http://schemas.microsoft.com/office/drawing/2014/main" id="{8951882C-CD94-7049-8B7F-45CD3DFB983B}"/>
              </a:ext>
            </a:extLst>
          </p:cNvPr>
          <p:cNvSpPr/>
          <p:nvPr userDrawn="1"/>
        </p:nvSpPr>
        <p:spPr>
          <a:xfrm>
            <a:off x="2696922" y="1418366"/>
            <a:ext cx="504056"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543D5F41-43C1-9BF8-DFDF-85DAD7B7B6F0}"/>
              </a:ext>
            </a:extLst>
          </p:cNvPr>
          <p:cNvSpPr/>
          <p:nvPr userDrawn="1"/>
        </p:nvSpPr>
        <p:spPr>
          <a:xfrm>
            <a:off x="2083649" y="1417771"/>
            <a:ext cx="5184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5717B291-1AC3-E6B2-DD30-DFE780E3A01C}"/>
              </a:ext>
            </a:extLst>
          </p:cNvPr>
          <p:cNvSpPr/>
          <p:nvPr userDrawn="1"/>
        </p:nvSpPr>
        <p:spPr>
          <a:xfrm>
            <a:off x="1487488" y="1419225"/>
            <a:ext cx="504000" cy="609600"/>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pic>
        <p:nvPicPr>
          <p:cNvPr id="12" name="Logo">
            <a:extLst>
              <a:ext uri="{FF2B5EF4-FFF2-40B4-BE49-F238E27FC236}">
                <a16:creationId xmlns:a16="http://schemas.microsoft.com/office/drawing/2014/main" id="{B23127B7-5785-CD82-3BE9-A17FC7670C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7488" y="1412875"/>
            <a:ext cx="1714500" cy="609600"/>
          </a:xfrm>
          <a:prstGeom prst="rect">
            <a:avLst/>
          </a:prstGeom>
        </p:spPr>
      </p:pic>
      <p:sp>
        <p:nvSpPr>
          <p:cNvPr id="5" name="Date Placeholder">
            <a:extLst>
              <a:ext uri="{FF2B5EF4-FFF2-40B4-BE49-F238E27FC236}">
                <a16:creationId xmlns:a16="http://schemas.microsoft.com/office/drawing/2014/main" id="{43E32555-2305-AE12-B9D0-7076EBC7F915}"/>
              </a:ext>
            </a:extLst>
          </p:cNvPr>
          <p:cNvSpPr>
            <a:spLocks noGrp="1"/>
          </p:cNvSpPr>
          <p:nvPr>
            <p:ph type="dt" sz="half" idx="2"/>
          </p:nvPr>
        </p:nvSpPr>
        <p:spPr>
          <a:xfrm>
            <a:off x="1487488" y="5733256"/>
            <a:ext cx="2743200" cy="138499"/>
          </a:xfrm>
          <a:prstGeom prst="rect">
            <a:avLst/>
          </a:prstGeom>
        </p:spPr>
        <p:txBody>
          <a:bodyPr vert="horz" wrap="square" lIns="0" tIns="0" rIns="0" bIns="0" rtlCol="0" anchor="ctr">
            <a:spAutoFit/>
          </a:bodyPr>
          <a:lstStyle>
            <a:lvl1pPr algn="l">
              <a:defRPr lang="en-GB" sz="1000" smtClean="0">
                <a:solidFill>
                  <a:schemeClr val="tx1"/>
                </a:solidFill>
                <a:latin typeface="Arial"/>
              </a:defRPr>
            </a:lvl1pPr>
          </a:lstStyle>
          <a:p>
            <a:pPr defTabSz="914284"/>
            <a:r>
              <a:rPr lang="en-US"/>
              <a:t>© TTP plc  |  CONFIDENTIAL</a:t>
            </a:r>
          </a:p>
        </p:txBody>
      </p:sp>
    </p:spTree>
    <p:extLst>
      <p:ext uri="{BB962C8B-B14F-4D97-AF65-F5344CB8AC3E}">
        <p14:creationId xmlns:p14="http://schemas.microsoft.com/office/powerpoint/2010/main" val="3374101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duct Detail 1 - Concrete">
    <p:bg>
      <p:bgPr>
        <a:solidFill>
          <a:srgbClr val="EBE7D3"/>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CE145CCC-94D5-0AA5-C876-DA6684AD2EBD}"/>
              </a:ext>
            </a:extLst>
          </p:cNvPr>
          <p:cNvSpPr/>
          <p:nvPr userDrawn="1"/>
        </p:nvSpPr>
        <p:spPr>
          <a:xfrm>
            <a:off x="0" y="6381750"/>
            <a:ext cx="4151313"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9" name="Rectangle">
            <a:extLst>
              <a:ext uri="{FF2B5EF4-FFF2-40B4-BE49-F238E27FC236}">
                <a16:creationId xmlns:a16="http://schemas.microsoft.com/office/drawing/2014/main" id="{5FC6854F-4247-2BA8-30BE-E9D1037D2C32}"/>
              </a:ext>
            </a:extLst>
          </p:cNvPr>
          <p:cNvSpPr/>
          <p:nvPr userDrawn="1"/>
        </p:nvSpPr>
        <p:spPr>
          <a:xfrm>
            <a:off x="6816725" y="0"/>
            <a:ext cx="5375275" cy="4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3" name="Picture Placeholder">
            <a:extLst>
              <a:ext uri="{FF2B5EF4-FFF2-40B4-BE49-F238E27FC236}">
                <a16:creationId xmlns:a16="http://schemas.microsoft.com/office/drawing/2014/main" id="{9C37D83F-E197-9545-74B4-11FE575E2E82}"/>
              </a:ext>
            </a:extLst>
          </p:cNvPr>
          <p:cNvSpPr>
            <a:spLocks noGrp="1"/>
          </p:cNvSpPr>
          <p:nvPr>
            <p:ph type="pic" sz="quarter" idx="28" hasCustomPrompt="1"/>
          </p:nvPr>
        </p:nvSpPr>
        <p:spPr>
          <a:xfrm>
            <a:off x="4367213" y="1700213"/>
            <a:ext cx="7129462" cy="4049044"/>
          </a:xfrm>
        </p:spPr>
        <p:txBody>
          <a:bodyPr anchor="ctr">
            <a:noAutofit/>
          </a:bodyPr>
          <a:lstStyle>
            <a:lvl1pPr algn="ctr">
              <a:defRPr/>
            </a:lvl1pPr>
          </a:lstStyle>
          <a:p>
            <a:br>
              <a:rPr lang="en-US"/>
            </a:br>
            <a:br>
              <a:rPr lang="en-US"/>
            </a:br>
            <a:br>
              <a:rPr lang="en-US"/>
            </a:br>
            <a:r>
              <a:rPr lang="en-US"/>
              <a:t>Click icon to add picture</a:t>
            </a:r>
            <a:endParaRPr lang="en-GB"/>
          </a:p>
        </p:txBody>
      </p:sp>
      <p:sp>
        <p:nvSpPr>
          <p:cNvPr id="2" name="Footer Placeholder">
            <a:extLst>
              <a:ext uri="{FF2B5EF4-FFF2-40B4-BE49-F238E27FC236}">
                <a16:creationId xmlns:a16="http://schemas.microsoft.com/office/drawing/2014/main" id="{C1B1EF32-EDC1-BBE8-BC83-F8BFC0D98A5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5" name="Slide Number Placeholder">
            <a:extLst>
              <a:ext uri="{FF2B5EF4-FFF2-40B4-BE49-F238E27FC236}">
                <a16:creationId xmlns:a16="http://schemas.microsoft.com/office/drawing/2014/main" id="{FAAF7E2D-73FD-15BF-5D91-B758D8D649A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2BB6E39D-732A-76E2-24DE-84C686D9A97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0" name="Text Placeholder">
            <a:extLst>
              <a:ext uri="{FF2B5EF4-FFF2-40B4-BE49-F238E27FC236}">
                <a16:creationId xmlns:a16="http://schemas.microsoft.com/office/drawing/2014/main" id="{634D51DF-2307-7DC7-3A03-863573CB1B1D}"/>
              </a:ext>
            </a:extLst>
          </p:cNvPr>
          <p:cNvSpPr>
            <a:spLocks noGrp="1"/>
          </p:cNvSpPr>
          <p:nvPr>
            <p:ph type="body" sz="quarter" idx="12"/>
          </p:nvPr>
        </p:nvSpPr>
        <p:spPr>
          <a:xfrm>
            <a:off x="695325" y="1700213"/>
            <a:ext cx="3455988" cy="4049044"/>
          </a:xfrm>
        </p:spPr>
        <p:txBody>
          <a:bodyPr rIns="0"/>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BC4906DD-EFBF-E07F-651B-23AE520542A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74430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 Detail 1 - Concrete 2">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1A7809F3-4FB0-744F-A297-36058DA8115E}"/>
              </a:ext>
              <a:ext uri="{C183D7F6-B498-43B3-948B-1728B52AA6E4}">
                <adec:decorative xmlns:adec="http://schemas.microsoft.com/office/drawing/2017/decorative" val="1"/>
              </a:ext>
            </a:extLst>
          </p:cNvPr>
          <p:cNvSpPr/>
          <p:nvPr userDrawn="1"/>
        </p:nvSpPr>
        <p:spPr>
          <a:xfrm>
            <a:off x="-600" y="0"/>
            <a:ext cx="12193200" cy="6858000"/>
          </a:xfrm>
          <a:custGeom>
            <a:avLst/>
            <a:gdLst>
              <a:gd name="connsiteX0" fmla="*/ 8402469 w 12193200"/>
              <a:gd name="connsiteY0" fmla="*/ 1 h 6858000"/>
              <a:gd name="connsiteX1" fmla="*/ 8402469 w 12193200"/>
              <a:gd name="connsiteY1" fmla="*/ 463517 h 6858000"/>
              <a:gd name="connsiteX2" fmla="*/ 4367813 w 12193200"/>
              <a:gd name="connsiteY2" fmla="*/ 463517 h 6858000"/>
              <a:gd name="connsiteX3" fmla="*/ 4367813 w 12193200"/>
              <a:gd name="connsiteY3" fmla="*/ 6857999 h 6858000"/>
              <a:gd name="connsiteX4" fmla="*/ 8402469 w 12193200"/>
              <a:gd name="connsiteY4" fmla="*/ 6857999 h 6858000"/>
              <a:gd name="connsiteX5" fmla="*/ 8402469 w 12193200"/>
              <a:gd name="connsiteY5" fmla="*/ 6396654 h 6858000"/>
              <a:gd name="connsiteX6" fmla="*/ 12192600 w 12193200"/>
              <a:gd name="connsiteY6" fmla="*/ 6396654 h 6858000"/>
              <a:gd name="connsiteX7" fmla="*/ 12192600 w 12193200"/>
              <a:gd name="connsiteY7" fmla="*/ 1 h 6858000"/>
              <a:gd name="connsiteX8" fmla="*/ 0 w 12193200"/>
              <a:gd name="connsiteY8" fmla="*/ 0 h 6858000"/>
              <a:gd name="connsiteX9" fmla="*/ 12193200 w 12193200"/>
              <a:gd name="connsiteY9" fmla="*/ 0 h 6858000"/>
              <a:gd name="connsiteX10" fmla="*/ 12193200 w 12193200"/>
              <a:gd name="connsiteY10" fmla="*/ 6858000 h 6858000"/>
              <a:gd name="connsiteX11" fmla="*/ 0 w 121932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200" h="6858000">
                <a:moveTo>
                  <a:pt x="8402469" y="1"/>
                </a:moveTo>
                <a:lnTo>
                  <a:pt x="8402469" y="463517"/>
                </a:lnTo>
                <a:lnTo>
                  <a:pt x="4367813" y="463517"/>
                </a:lnTo>
                <a:lnTo>
                  <a:pt x="4367813" y="6857999"/>
                </a:lnTo>
                <a:lnTo>
                  <a:pt x="8402469" y="6857999"/>
                </a:lnTo>
                <a:lnTo>
                  <a:pt x="8402469" y="6396654"/>
                </a:lnTo>
                <a:lnTo>
                  <a:pt x="12192600" y="6396654"/>
                </a:lnTo>
                <a:lnTo>
                  <a:pt x="12192600" y="1"/>
                </a:lnTo>
                <a:close/>
                <a:moveTo>
                  <a:pt x="0" y="0"/>
                </a:moveTo>
                <a:lnTo>
                  <a:pt x="12193200" y="0"/>
                </a:lnTo>
                <a:lnTo>
                  <a:pt x="12193200" y="6858000"/>
                </a:lnTo>
                <a:lnTo>
                  <a:pt x="0" y="6858000"/>
                </a:lnTo>
                <a:close/>
              </a:path>
            </a:pathLst>
          </a:custGeom>
          <a:solidFill>
            <a:srgbClr val="EBE7D3"/>
          </a:solidFill>
          <a:ln>
            <a:noFill/>
          </a:ln>
        </p:spPr>
        <p:txBody>
          <a:bodyPr wrap="square" rtlCol="0" anchor="ctr">
            <a:noAutofit/>
          </a:bodyPr>
          <a:lstStyle/>
          <a:p>
            <a:pPr algn="ctr"/>
            <a:endParaRPr lang="en-GB">
              <a:solidFill>
                <a:schemeClr val="tx1"/>
              </a:solidFill>
            </a:endParaRPr>
          </a:p>
        </p:txBody>
      </p:sp>
      <p:sp>
        <p:nvSpPr>
          <p:cNvPr id="2" name="Footer Placeholder">
            <a:extLst>
              <a:ext uri="{FF2B5EF4-FFF2-40B4-BE49-F238E27FC236}">
                <a16:creationId xmlns:a16="http://schemas.microsoft.com/office/drawing/2014/main" id="{C1B1EF32-EDC1-BBE8-BC83-F8BFC0D98A5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5" name="Slide Number Placeholder">
            <a:extLst>
              <a:ext uri="{FF2B5EF4-FFF2-40B4-BE49-F238E27FC236}">
                <a16:creationId xmlns:a16="http://schemas.microsoft.com/office/drawing/2014/main" id="{FAAF7E2D-73FD-15BF-5D91-B758D8D649A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2BB6E39D-732A-76E2-24DE-84C686D9A97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0" name="Text Placeholder">
            <a:extLst>
              <a:ext uri="{FF2B5EF4-FFF2-40B4-BE49-F238E27FC236}">
                <a16:creationId xmlns:a16="http://schemas.microsoft.com/office/drawing/2014/main" id="{634D51DF-2307-7DC7-3A03-863573CB1B1D}"/>
              </a:ext>
            </a:extLst>
          </p:cNvPr>
          <p:cNvSpPr>
            <a:spLocks noGrp="1"/>
          </p:cNvSpPr>
          <p:nvPr>
            <p:ph type="body" sz="quarter" idx="12"/>
          </p:nvPr>
        </p:nvSpPr>
        <p:spPr>
          <a:xfrm>
            <a:off x="695325" y="1700213"/>
            <a:ext cx="3455988" cy="4049044"/>
          </a:xfrm>
        </p:spPr>
        <p:txBody>
          <a:bodyPr rIns="0"/>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BC4906DD-EFBF-E07F-651B-23AE520542A0}"/>
              </a:ext>
            </a:extLst>
          </p:cNvPr>
          <p:cNvSpPr>
            <a:spLocks noGrp="1"/>
          </p:cNvSpPr>
          <p:nvPr>
            <p:ph type="title"/>
          </p:nvPr>
        </p:nvSpPr>
        <p:spPr>
          <a:xfrm>
            <a:off x="695326" y="620713"/>
            <a:ext cx="3455987" cy="792162"/>
          </a:xfrm>
        </p:spPr>
        <p:txBody>
          <a:bodyPr/>
          <a:lstStyle/>
          <a:p>
            <a:r>
              <a:rPr lang="en-US"/>
              <a:t>Click to edit Master title style</a:t>
            </a:r>
            <a:endParaRPr lang="en-GB"/>
          </a:p>
        </p:txBody>
      </p:sp>
    </p:spTree>
    <p:extLst>
      <p:ext uri="{BB962C8B-B14F-4D97-AF65-F5344CB8AC3E}">
        <p14:creationId xmlns:p14="http://schemas.microsoft.com/office/powerpoint/2010/main" val="1347361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duct Detail 2">
    <p:spTree>
      <p:nvGrpSpPr>
        <p:cNvPr id="1" name=""/>
        <p:cNvGrpSpPr/>
        <p:nvPr/>
      </p:nvGrpSpPr>
      <p:grpSpPr>
        <a:xfrm>
          <a:off x="0" y="0"/>
          <a:ext cx="0" cy="0"/>
          <a:chOff x="0" y="0"/>
          <a:chExt cx="0" cy="0"/>
        </a:xfrm>
      </p:grpSpPr>
      <p:sp>
        <p:nvSpPr>
          <p:cNvPr id="12" name="Freeform">
            <a:extLst>
              <a:ext uri="{FF2B5EF4-FFF2-40B4-BE49-F238E27FC236}">
                <a16:creationId xmlns:a16="http://schemas.microsoft.com/office/drawing/2014/main" id="{674A412F-5CCC-67E2-008C-7B74F8C6DE4C}"/>
              </a:ext>
              <a:ext uri="{C183D7F6-B498-43B3-948B-1728B52AA6E4}">
                <adec:decorative xmlns:adec="http://schemas.microsoft.com/office/drawing/2017/decorative" val="1"/>
              </a:ext>
            </a:extLst>
          </p:cNvPr>
          <p:cNvSpPr/>
          <p:nvPr userDrawn="1"/>
        </p:nvSpPr>
        <p:spPr>
          <a:xfrm>
            <a:off x="4367213" y="0"/>
            <a:ext cx="7824787" cy="6858000"/>
          </a:xfrm>
          <a:custGeom>
            <a:avLst/>
            <a:gdLst>
              <a:gd name="connsiteX0" fmla="*/ 4034656 w 7824787"/>
              <a:gd name="connsiteY0" fmla="*/ 0 h 6858000"/>
              <a:gd name="connsiteX1" fmla="*/ 7824787 w 7824787"/>
              <a:gd name="connsiteY1" fmla="*/ 0 h 6858000"/>
              <a:gd name="connsiteX2" fmla="*/ 7824787 w 7824787"/>
              <a:gd name="connsiteY2" fmla="*/ 188641 h 6858000"/>
              <a:gd name="connsiteX3" fmla="*/ 7824787 w 7824787"/>
              <a:gd name="connsiteY3" fmla="*/ 6409345 h 6858000"/>
              <a:gd name="connsiteX4" fmla="*/ 4034656 w 7824787"/>
              <a:gd name="connsiteY4" fmla="*/ 6409345 h 6858000"/>
              <a:gd name="connsiteX5" fmla="*/ 4034656 w 7824787"/>
              <a:gd name="connsiteY5" fmla="*/ 6858000 h 6858000"/>
              <a:gd name="connsiteX6" fmla="*/ 0 w 7824787"/>
              <a:gd name="connsiteY6" fmla="*/ 6858000 h 6858000"/>
              <a:gd name="connsiteX7" fmla="*/ 0 w 7824787"/>
              <a:gd name="connsiteY7" fmla="*/ 639408 h 6858000"/>
              <a:gd name="connsiteX8" fmla="*/ 4034656 w 7824787"/>
              <a:gd name="connsiteY8" fmla="*/ 639408 h 6858000"/>
              <a:gd name="connsiteX9" fmla="*/ 4034656 w 7824787"/>
              <a:gd name="connsiteY9" fmla="*/ 1886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787" h="6858000">
                <a:moveTo>
                  <a:pt x="4034656" y="0"/>
                </a:moveTo>
                <a:lnTo>
                  <a:pt x="7824787" y="0"/>
                </a:lnTo>
                <a:lnTo>
                  <a:pt x="7824787" y="188641"/>
                </a:lnTo>
                <a:lnTo>
                  <a:pt x="7824787" y="6409345"/>
                </a:lnTo>
                <a:lnTo>
                  <a:pt x="4034656" y="6409345"/>
                </a:lnTo>
                <a:lnTo>
                  <a:pt x="4034656" y="6858000"/>
                </a:lnTo>
                <a:lnTo>
                  <a:pt x="0" y="6858000"/>
                </a:lnTo>
                <a:lnTo>
                  <a:pt x="0" y="639408"/>
                </a:lnTo>
                <a:lnTo>
                  <a:pt x="4034656" y="639408"/>
                </a:lnTo>
                <a:lnTo>
                  <a:pt x="4034656" y="188641"/>
                </a:lnTo>
                <a:close/>
              </a:path>
            </a:pathLst>
          </a:custGeom>
          <a:solidFill>
            <a:schemeClr val="accent1">
              <a:alpha val="90000"/>
            </a:schemeClr>
          </a:solidFill>
          <a:ln w="0" cap="flat">
            <a:noFill/>
            <a:prstDash val="solid"/>
            <a:miter/>
          </a:ln>
        </p:spPr>
        <p:txBody>
          <a:bodyPr wrap="square" lIns="0" tIns="0" rIns="0" bIns="0" rtlCol="0" anchor="ctr">
            <a:noAutofit/>
          </a:bodyPr>
          <a:lstStyle/>
          <a:p>
            <a:endParaRPr lang="en-GB"/>
          </a:p>
        </p:txBody>
      </p:sp>
      <p:sp>
        <p:nvSpPr>
          <p:cNvPr id="4" name="Text Placeholder">
            <a:extLst>
              <a:ext uri="{FF2B5EF4-FFF2-40B4-BE49-F238E27FC236}">
                <a16:creationId xmlns:a16="http://schemas.microsoft.com/office/drawing/2014/main" id="{646B59E3-A2A8-E211-0E46-A46C948519D8}"/>
              </a:ext>
            </a:extLst>
          </p:cNvPr>
          <p:cNvSpPr>
            <a:spLocks noGrp="1"/>
          </p:cNvSpPr>
          <p:nvPr>
            <p:ph type="body" sz="quarter" idx="12"/>
          </p:nvPr>
        </p:nvSpPr>
        <p:spPr>
          <a:xfrm>
            <a:off x="695325" y="1700213"/>
            <a:ext cx="3455987" cy="4537074"/>
          </a:xfrm>
        </p:spPr>
        <p:txBody>
          <a:bodyPr rIns="0"/>
          <a:lstStyle/>
          <a:p>
            <a:pPr lvl="0"/>
            <a:r>
              <a:rPr lang="en-US"/>
              <a:t>Click to edit Master text styles</a:t>
            </a:r>
          </a:p>
          <a:p>
            <a:pPr lvl="1"/>
            <a:r>
              <a:rPr lang="en-US"/>
              <a:t>Second level</a:t>
            </a:r>
          </a:p>
        </p:txBody>
      </p:sp>
      <p:sp>
        <p:nvSpPr>
          <p:cNvPr id="39" name="Text Placeholder">
            <a:extLst>
              <a:ext uri="{FF2B5EF4-FFF2-40B4-BE49-F238E27FC236}">
                <a16:creationId xmlns:a16="http://schemas.microsoft.com/office/drawing/2014/main" id="{3D8CBB73-EDB7-E7A9-FD3F-AEE1207E3B80}"/>
              </a:ext>
            </a:extLst>
          </p:cNvPr>
          <p:cNvSpPr>
            <a:spLocks noGrp="1"/>
          </p:cNvSpPr>
          <p:nvPr>
            <p:ph type="body" sz="quarter" idx="31"/>
          </p:nvPr>
        </p:nvSpPr>
        <p:spPr>
          <a:xfrm>
            <a:off x="4655841" y="4653136"/>
            <a:ext cx="3168947" cy="1584152"/>
          </a:xfrm>
        </p:spPr>
        <p:txBody>
          <a:bodyPr/>
          <a:lstStyle/>
          <a:p>
            <a:pPr lvl="0"/>
            <a:r>
              <a:rPr lang="en-US"/>
              <a:t>Click to edit Master text styles</a:t>
            </a:r>
          </a:p>
          <a:p>
            <a:pPr lvl="1"/>
            <a:r>
              <a:rPr lang="en-US"/>
              <a:t>Second level</a:t>
            </a:r>
          </a:p>
        </p:txBody>
      </p:sp>
      <p:sp>
        <p:nvSpPr>
          <p:cNvPr id="2" name="Picture Placeholder">
            <a:extLst>
              <a:ext uri="{FF2B5EF4-FFF2-40B4-BE49-F238E27FC236}">
                <a16:creationId xmlns:a16="http://schemas.microsoft.com/office/drawing/2014/main" id="{CFD99F71-096B-744F-D8B7-A5FA43EAE087}"/>
              </a:ext>
            </a:extLst>
          </p:cNvPr>
          <p:cNvSpPr>
            <a:spLocks noGrp="1"/>
          </p:cNvSpPr>
          <p:nvPr>
            <p:ph type="pic" sz="quarter" idx="28" hasCustomPrompt="1"/>
          </p:nvPr>
        </p:nvSpPr>
        <p:spPr>
          <a:xfrm>
            <a:off x="4655841" y="1700213"/>
            <a:ext cx="3168947" cy="2791743"/>
          </a:xfrm>
        </p:spPr>
        <p:txBody>
          <a:bodyPr anchor="ctr">
            <a:noAutofit/>
          </a:bodyPr>
          <a:lstStyle>
            <a:lvl1pPr algn="ctr">
              <a:defRPr/>
            </a:lvl1pPr>
          </a:lstStyle>
          <a:p>
            <a:br>
              <a:rPr lang="en-US"/>
            </a:br>
            <a:br>
              <a:rPr lang="en-US"/>
            </a:br>
            <a:r>
              <a:rPr lang="en-US"/>
              <a:t>Click icon to add picture</a:t>
            </a:r>
            <a:endParaRPr lang="en-GB"/>
          </a:p>
        </p:txBody>
      </p:sp>
      <p:sp>
        <p:nvSpPr>
          <p:cNvPr id="3" name="Picture Placeholder">
            <a:extLst>
              <a:ext uri="{FF2B5EF4-FFF2-40B4-BE49-F238E27FC236}">
                <a16:creationId xmlns:a16="http://schemas.microsoft.com/office/drawing/2014/main" id="{D34D53F3-D4B0-F916-8425-48DDDDF8BEBB}"/>
              </a:ext>
            </a:extLst>
          </p:cNvPr>
          <p:cNvSpPr>
            <a:spLocks noGrp="1"/>
          </p:cNvSpPr>
          <p:nvPr>
            <p:ph type="pic" sz="quarter" idx="32" hasCustomPrompt="1"/>
          </p:nvPr>
        </p:nvSpPr>
        <p:spPr>
          <a:xfrm>
            <a:off x="8688288" y="620712"/>
            <a:ext cx="2825899" cy="5616575"/>
          </a:xfrm>
        </p:spPr>
        <p:txBody>
          <a:bodyPr anchor="ctr">
            <a:noAutofit/>
          </a:bodyPr>
          <a:lstStyle>
            <a:lvl1pPr algn="ctr">
              <a:defRPr/>
            </a:lvl1pPr>
          </a:lstStyle>
          <a:p>
            <a:br>
              <a:rPr lang="en-US"/>
            </a:br>
            <a:br>
              <a:rPr lang="en-US"/>
            </a:br>
            <a:r>
              <a:rPr lang="en-US"/>
              <a:t>Click icon to add picture</a:t>
            </a:r>
            <a:endParaRPr lang="en-GB"/>
          </a:p>
        </p:txBody>
      </p:sp>
      <p:sp>
        <p:nvSpPr>
          <p:cNvPr id="8" name="Footer Placeholder">
            <a:extLst>
              <a:ext uri="{FF2B5EF4-FFF2-40B4-BE49-F238E27FC236}">
                <a16:creationId xmlns:a16="http://schemas.microsoft.com/office/drawing/2014/main" id="{C940DFEE-196C-3D02-0153-BDFAC065070E}"/>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9" name="Slide Number Placeholder">
            <a:extLst>
              <a:ext uri="{FF2B5EF4-FFF2-40B4-BE49-F238E27FC236}">
                <a16:creationId xmlns:a16="http://schemas.microsoft.com/office/drawing/2014/main" id="{579E7539-6376-4572-E2B1-17532A06F7B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37DECB3B-83D7-AAFA-63C9-B58AAE5636D5}"/>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5" name="Title 4">
            <a:extLst>
              <a:ext uri="{FF2B5EF4-FFF2-40B4-BE49-F238E27FC236}">
                <a16:creationId xmlns:a16="http://schemas.microsoft.com/office/drawing/2014/main" id="{17D7DD69-96DD-FDBD-B78E-D526E533AA48}"/>
              </a:ext>
            </a:extLst>
          </p:cNvPr>
          <p:cNvSpPr>
            <a:spLocks noGrp="1"/>
          </p:cNvSpPr>
          <p:nvPr>
            <p:ph type="title"/>
          </p:nvPr>
        </p:nvSpPr>
        <p:spPr>
          <a:xfrm>
            <a:off x="695326" y="620713"/>
            <a:ext cx="3455986" cy="792162"/>
          </a:xfrm>
        </p:spPr>
        <p:txBody>
          <a:bodyPr/>
          <a:lstStyle/>
          <a:p>
            <a:r>
              <a:rPr lang="en-US"/>
              <a:t>Click to edit Master title style</a:t>
            </a:r>
            <a:endParaRPr lang="en-GB"/>
          </a:p>
        </p:txBody>
      </p:sp>
    </p:spTree>
    <p:extLst>
      <p:ext uri="{BB962C8B-B14F-4D97-AF65-F5344CB8AC3E}">
        <p14:creationId xmlns:p14="http://schemas.microsoft.com/office/powerpoint/2010/main" val="3161076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duct Detail +Image">
    <p:bg>
      <p:bgPr>
        <a:solidFill>
          <a:schemeClr val="tx1"/>
        </a:solidFill>
        <a:effectLst/>
      </p:bgPr>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00350A3C-A33C-32E5-5F47-F9D9DEA8C05D}"/>
              </a:ext>
            </a:extLst>
          </p:cNvPr>
          <p:cNvSpPr/>
          <p:nvPr userDrawn="1"/>
        </p:nvSpPr>
        <p:spPr>
          <a:xfrm>
            <a:off x="0" y="0"/>
            <a:ext cx="7434874" cy="6858000"/>
          </a:xfrm>
          <a:custGeom>
            <a:avLst/>
            <a:gdLst>
              <a:gd name="connsiteX0" fmla="*/ 0 w 7434874"/>
              <a:gd name="connsiteY0" fmla="*/ 0 h 6858000"/>
              <a:gd name="connsiteX1" fmla="*/ 3978888 w 7434874"/>
              <a:gd name="connsiteY1" fmla="*/ 0 h 6858000"/>
              <a:gd name="connsiteX2" fmla="*/ 5113163 w 7434874"/>
              <a:gd name="connsiteY2" fmla="*/ 0 h 6858000"/>
              <a:gd name="connsiteX3" fmla="*/ 5706881 w 7434874"/>
              <a:gd name="connsiteY3" fmla="*/ 0 h 6858000"/>
              <a:gd name="connsiteX4" fmla="*/ 5706881 w 7434874"/>
              <a:gd name="connsiteY4" fmla="*/ 1714500 h 6858000"/>
              <a:gd name="connsiteX5" fmla="*/ 7434874 w 7434874"/>
              <a:gd name="connsiteY5" fmla="*/ 1714500 h 6858000"/>
              <a:gd name="connsiteX6" fmla="*/ 7434874 w 7434874"/>
              <a:gd name="connsiteY6" fmla="*/ 4243874 h 6858000"/>
              <a:gd name="connsiteX7" fmla="*/ 7434874 w 7434874"/>
              <a:gd name="connsiteY7" fmla="*/ 6857999 h 6858000"/>
              <a:gd name="connsiteX8" fmla="*/ 7434874 w 7434874"/>
              <a:gd name="connsiteY8" fmla="*/ 6858000 h 6858000"/>
              <a:gd name="connsiteX9" fmla="*/ 5706881 w 7434874"/>
              <a:gd name="connsiteY9" fmla="*/ 6858000 h 6858000"/>
              <a:gd name="connsiteX10" fmla="*/ 5706881 w 7434874"/>
              <a:gd name="connsiteY10" fmla="*/ 6857999 h 6858000"/>
              <a:gd name="connsiteX11" fmla="*/ 5113163 w 7434874"/>
              <a:gd name="connsiteY11" fmla="*/ 6857999 h 6858000"/>
              <a:gd name="connsiteX12" fmla="*/ 5113163 w 7434874"/>
              <a:gd name="connsiteY12" fmla="*/ 6858000 h 6858000"/>
              <a:gd name="connsiteX13" fmla="*/ 0 w 7434874"/>
              <a:gd name="connsiteY13" fmla="*/ 6858000 h 6858000"/>
              <a:gd name="connsiteX14" fmla="*/ 0 w 7434874"/>
              <a:gd name="connsiteY14" fmla="*/ 6857999 h 6858000"/>
              <a:gd name="connsiteX15" fmla="*/ 0 w 7434874"/>
              <a:gd name="connsiteY15" fmla="*/ 4243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34874" h="6858000">
                <a:moveTo>
                  <a:pt x="0" y="0"/>
                </a:moveTo>
                <a:lnTo>
                  <a:pt x="3978888" y="0"/>
                </a:lnTo>
                <a:lnTo>
                  <a:pt x="5113163" y="0"/>
                </a:lnTo>
                <a:lnTo>
                  <a:pt x="5706881" y="0"/>
                </a:lnTo>
                <a:lnTo>
                  <a:pt x="5706881" y="1714500"/>
                </a:lnTo>
                <a:lnTo>
                  <a:pt x="7434874" y="1714500"/>
                </a:lnTo>
                <a:lnTo>
                  <a:pt x="7434874" y="4243874"/>
                </a:lnTo>
                <a:lnTo>
                  <a:pt x="7434874" y="6857999"/>
                </a:lnTo>
                <a:lnTo>
                  <a:pt x="7434874" y="6858000"/>
                </a:lnTo>
                <a:lnTo>
                  <a:pt x="5706881" y="6858000"/>
                </a:lnTo>
                <a:lnTo>
                  <a:pt x="5706881" y="6857999"/>
                </a:lnTo>
                <a:lnTo>
                  <a:pt x="5113163" y="6857999"/>
                </a:lnTo>
                <a:lnTo>
                  <a:pt x="5113163" y="6858000"/>
                </a:lnTo>
                <a:lnTo>
                  <a:pt x="0" y="6858000"/>
                </a:lnTo>
                <a:lnTo>
                  <a:pt x="0" y="6857999"/>
                </a:lnTo>
                <a:lnTo>
                  <a:pt x="0" y="4243874"/>
                </a:lnTo>
                <a:close/>
              </a:path>
            </a:pathLst>
          </a:custGeom>
          <a:solidFill>
            <a:schemeClr val="bg1"/>
          </a:solidFill>
          <a:ln w="0" cap="flat">
            <a:noFill/>
            <a:prstDash val="solid"/>
            <a:miter/>
          </a:ln>
        </p:spPr>
        <p:txBody>
          <a:bodyPr wrap="square" lIns="0" tIns="0" rIns="0" bIns="0" rtlCol="0" anchor="ctr">
            <a:noAutofit/>
          </a:bodyPr>
          <a:lstStyle/>
          <a:p>
            <a:endParaRPr lang="en-GB"/>
          </a:p>
        </p:txBody>
      </p:sp>
      <p:sp>
        <p:nvSpPr>
          <p:cNvPr id="18" name="Colour">
            <a:extLst>
              <a:ext uri="{FF2B5EF4-FFF2-40B4-BE49-F238E27FC236}">
                <a16:creationId xmlns:a16="http://schemas.microsoft.com/office/drawing/2014/main" id="{BFC91080-0B99-8101-4DB8-EE7147757F28}"/>
              </a:ext>
              <a:ext uri="{C183D7F6-B498-43B3-948B-1728B52AA6E4}">
                <adec:decorative xmlns:adec="http://schemas.microsoft.com/office/drawing/2017/decorative" val="1"/>
              </a:ext>
            </a:extLst>
          </p:cNvPr>
          <p:cNvSpPr/>
          <p:nvPr userDrawn="1"/>
        </p:nvSpPr>
        <p:spPr>
          <a:xfrm>
            <a:off x="4584702" y="0"/>
            <a:ext cx="3459600" cy="6858000"/>
          </a:xfrm>
          <a:custGeom>
            <a:avLst/>
            <a:gdLst>
              <a:gd name="connsiteX0" fmla="*/ 2889954 w 2889954"/>
              <a:gd name="connsiteY0" fmla="*/ 5780035 h 5780035"/>
              <a:gd name="connsiteX1" fmla="*/ 2889954 w 2889954"/>
              <a:gd name="connsiteY1" fmla="*/ 1445009 h 5780035"/>
              <a:gd name="connsiteX2" fmla="*/ 1444977 w 2889954"/>
              <a:gd name="connsiteY2" fmla="*/ 1445009 h 5780035"/>
              <a:gd name="connsiteX3" fmla="*/ 1444977 w 2889954"/>
              <a:gd name="connsiteY3" fmla="*/ 0 h 5780035"/>
              <a:gd name="connsiteX4" fmla="*/ 0 w 2889954"/>
              <a:gd name="connsiteY4" fmla="*/ 0 h 5780035"/>
              <a:gd name="connsiteX5" fmla="*/ 0 w 2889954"/>
              <a:gd name="connsiteY5" fmla="*/ 4335026 h 5780035"/>
              <a:gd name="connsiteX6" fmla="*/ 1444977 w 2889954"/>
              <a:gd name="connsiteY6" fmla="*/ 4335026 h 5780035"/>
              <a:gd name="connsiteX7" fmla="*/ 1444977 w 2889954"/>
              <a:gd name="connsiteY7" fmla="*/ 5780035 h 5780035"/>
              <a:gd name="connsiteX8" fmla="*/ 2889954 w 2889954"/>
              <a:gd name="connsiteY8" fmla="*/ 5780035 h 5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954" h="5780035">
                <a:moveTo>
                  <a:pt x="2889954" y="5780035"/>
                </a:moveTo>
                <a:lnTo>
                  <a:pt x="2889954" y="1445009"/>
                </a:lnTo>
                <a:lnTo>
                  <a:pt x="1444977" y="1445009"/>
                </a:lnTo>
                <a:lnTo>
                  <a:pt x="1444977" y="0"/>
                </a:lnTo>
                <a:lnTo>
                  <a:pt x="0" y="0"/>
                </a:lnTo>
                <a:lnTo>
                  <a:pt x="0" y="4335026"/>
                </a:lnTo>
                <a:lnTo>
                  <a:pt x="1444977" y="4335026"/>
                </a:lnTo>
                <a:lnTo>
                  <a:pt x="1444977" y="5780035"/>
                </a:lnTo>
                <a:lnTo>
                  <a:pt x="2889954" y="5780035"/>
                </a:lnTo>
                <a:close/>
              </a:path>
            </a:pathLst>
          </a:custGeom>
          <a:solidFill>
            <a:schemeClr val="accent6"/>
          </a:solidFill>
          <a:ln w="0" cap="flat">
            <a:noFill/>
            <a:prstDash val="solid"/>
            <a:miter/>
          </a:ln>
        </p:spPr>
        <p:txBody>
          <a:bodyPr lIns="0" tIns="0" rIns="0" bIns="0" rtlCol="0" anchor="ctr"/>
          <a:lstStyle/>
          <a:p>
            <a:endParaRPr lang="en-GB"/>
          </a:p>
        </p:txBody>
      </p:sp>
      <p:sp>
        <p:nvSpPr>
          <p:cNvPr id="17" name="Background picture">
            <a:extLst>
              <a:ext uri="{FF2B5EF4-FFF2-40B4-BE49-F238E27FC236}">
                <a16:creationId xmlns:a16="http://schemas.microsoft.com/office/drawing/2014/main" id="{08C81D4C-3A07-212A-99BE-DAFC7458BFB7}"/>
              </a:ext>
            </a:extLst>
          </p:cNvPr>
          <p:cNvSpPr>
            <a:spLocks noGrp="1"/>
          </p:cNvSpPr>
          <p:nvPr>
            <p:ph type="pic" sz="quarter" idx="31" hasCustomPrompt="1"/>
          </p:nvPr>
        </p:nvSpPr>
        <p:spPr>
          <a:xfrm>
            <a:off x="6309600" y="0"/>
            <a:ext cx="5882400" cy="6865200"/>
          </a:xfrm>
          <a:custGeom>
            <a:avLst/>
            <a:gdLst>
              <a:gd name="connsiteX0" fmla="*/ 0 w 5879305"/>
              <a:gd name="connsiteY0" fmla="*/ 0 h 6858000"/>
              <a:gd name="connsiteX1" fmla="*/ 5879305 w 5879305"/>
              <a:gd name="connsiteY1" fmla="*/ 0 h 6858000"/>
              <a:gd name="connsiteX2" fmla="*/ 5879305 w 5879305"/>
              <a:gd name="connsiteY2" fmla="*/ 6858000 h 6858000"/>
              <a:gd name="connsiteX3" fmla="*/ 1727993 w 5879305"/>
              <a:gd name="connsiteY3" fmla="*/ 6858000 h 6858000"/>
              <a:gd name="connsiteX4" fmla="*/ 1727993 w 5879305"/>
              <a:gd name="connsiteY4" fmla="*/ 1714500 h 6858000"/>
              <a:gd name="connsiteX5" fmla="*/ 0 w 5879305"/>
              <a:gd name="connsiteY5" fmla="*/ 17145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9305" h="6858000">
                <a:moveTo>
                  <a:pt x="0" y="0"/>
                </a:moveTo>
                <a:lnTo>
                  <a:pt x="5879305" y="0"/>
                </a:lnTo>
                <a:lnTo>
                  <a:pt x="5879305" y="6858000"/>
                </a:lnTo>
                <a:lnTo>
                  <a:pt x="1727993" y="6858000"/>
                </a:lnTo>
                <a:lnTo>
                  <a:pt x="1727993" y="1714500"/>
                </a:lnTo>
                <a:lnTo>
                  <a:pt x="0" y="1714500"/>
                </a:lnTo>
                <a:close/>
              </a:path>
            </a:pathLst>
          </a:custGeom>
          <a:pattFill prst="pct5">
            <a:fgClr>
              <a:srgbClr val="5C98FF"/>
            </a:fgClr>
            <a:bgClr>
              <a:schemeClr val="tx1"/>
            </a:bgClr>
          </a:pattFill>
        </p:spPr>
        <p:txBody>
          <a:bodyPr wrap="square">
            <a:noAutofit/>
          </a:bodyPr>
          <a:lstStyle>
            <a:lvl1pPr algn="ctr">
              <a:defRPr sz="2800">
                <a:solidFill>
                  <a:srgbClr val="FF99FF"/>
                </a:solidFill>
              </a:defRPr>
            </a:lvl1pPr>
          </a:lstStyle>
          <a:p>
            <a:r>
              <a:rPr lang="en-US"/>
              <a:t>Click icon to add </a:t>
            </a:r>
            <a:br>
              <a:rPr lang="en-US"/>
            </a:br>
            <a:r>
              <a:rPr lang="en-US"/>
              <a:t>picture from </a:t>
            </a:r>
            <a:br>
              <a:rPr lang="en-US"/>
            </a:br>
            <a:r>
              <a:rPr lang="en-US"/>
              <a:t>Marketing </a:t>
            </a:r>
            <a:br>
              <a:rPr lang="en-US"/>
            </a:br>
            <a:r>
              <a:rPr lang="en-US"/>
              <a:t>Image Library</a:t>
            </a:r>
            <a:endParaRPr lang="en-GB"/>
          </a:p>
        </p:txBody>
      </p:sp>
      <p:sp>
        <p:nvSpPr>
          <p:cNvPr id="4" name="Text Placeholder">
            <a:extLst>
              <a:ext uri="{FF2B5EF4-FFF2-40B4-BE49-F238E27FC236}">
                <a16:creationId xmlns:a16="http://schemas.microsoft.com/office/drawing/2014/main" id="{646B59E3-A2A8-E211-0E46-A46C948519D8}"/>
              </a:ext>
            </a:extLst>
          </p:cNvPr>
          <p:cNvSpPr>
            <a:spLocks noGrp="1"/>
          </p:cNvSpPr>
          <p:nvPr>
            <p:ph type="body" sz="quarter" idx="12"/>
          </p:nvPr>
        </p:nvSpPr>
        <p:spPr>
          <a:xfrm>
            <a:off x="696885" y="1700213"/>
            <a:ext cx="3455987" cy="4537075"/>
          </a:xfrm>
        </p:spPr>
        <p:txBody>
          <a:bodyPr rIns="0"/>
          <a:lstStyle/>
          <a:p>
            <a:pPr lvl="0"/>
            <a:r>
              <a:rPr lang="en-US"/>
              <a:t>Click to edit Master text styles</a:t>
            </a:r>
          </a:p>
          <a:p>
            <a:pPr lvl="1"/>
            <a:r>
              <a:rPr lang="en-US"/>
              <a:t>Second level</a:t>
            </a:r>
          </a:p>
        </p:txBody>
      </p:sp>
      <p:sp>
        <p:nvSpPr>
          <p:cNvPr id="8" name="Text Placeholder">
            <a:extLst>
              <a:ext uri="{FF2B5EF4-FFF2-40B4-BE49-F238E27FC236}">
                <a16:creationId xmlns:a16="http://schemas.microsoft.com/office/drawing/2014/main" id="{DAE84F7D-DCDA-1784-1E8C-5221858B2DCD}"/>
              </a:ext>
            </a:extLst>
          </p:cNvPr>
          <p:cNvSpPr>
            <a:spLocks noGrp="1"/>
          </p:cNvSpPr>
          <p:nvPr>
            <p:ph type="body" sz="quarter" idx="30" hasCustomPrompt="1"/>
          </p:nvPr>
        </p:nvSpPr>
        <p:spPr>
          <a:xfrm>
            <a:off x="9264650" y="1700213"/>
            <a:ext cx="2232025" cy="4537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Body</a:t>
            </a:r>
          </a:p>
          <a:p>
            <a:pPr lvl="1"/>
            <a:r>
              <a:rPr lang="en-GB"/>
              <a:t>Bullet 1</a:t>
            </a:r>
          </a:p>
          <a:p>
            <a:pPr lvl="2"/>
            <a:r>
              <a:rPr lang="en-GB"/>
              <a:t>Bullet 2</a:t>
            </a:r>
          </a:p>
          <a:p>
            <a:pPr lvl="3"/>
            <a:r>
              <a:rPr lang="en-GB"/>
              <a:t>Heading 1</a:t>
            </a:r>
          </a:p>
          <a:p>
            <a:pPr lvl="4"/>
            <a:r>
              <a:rPr lang="en-GB"/>
              <a:t>Heading 2</a:t>
            </a:r>
          </a:p>
          <a:p>
            <a:pPr lvl="5"/>
            <a:r>
              <a:rPr lang="en-GB"/>
              <a:t>Large 16pt</a:t>
            </a:r>
          </a:p>
          <a:p>
            <a:pPr lvl="6"/>
            <a:r>
              <a:rPr lang="en-GB"/>
              <a:t>Large 20pt</a:t>
            </a:r>
          </a:p>
          <a:p>
            <a:pPr lvl="7"/>
            <a:r>
              <a:rPr lang="en-GB"/>
              <a:t>Number 1</a:t>
            </a:r>
          </a:p>
          <a:p>
            <a:pPr lvl="8"/>
            <a:r>
              <a:rPr lang="en-GB"/>
              <a:t>Number 2</a:t>
            </a:r>
          </a:p>
        </p:txBody>
      </p:sp>
      <p:sp>
        <p:nvSpPr>
          <p:cNvPr id="2" name="Footer Placeholder">
            <a:extLst>
              <a:ext uri="{FF2B5EF4-FFF2-40B4-BE49-F238E27FC236}">
                <a16:creationId xmlns:a16="http://schemas.microsoft.com/office/drawing/2014/main" id="{5960E1D0-94CA-EA51-65C9-F2CD7C5F504F}"/>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1FB6F46C-5B69-3A14-417C-814BE93601FF}"/>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04D3071D-0E8F-47BD-5EF7-353A675ABFBE}"/>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3" name="Picture Placeholder">
            <a:extLst>
              <a:ext uri="{FF2B5EF4-FFF2-40B4-BE49-F238E27FC236}">
                <a16:creationId xmlns:a16="http://schemas.microsoft.com/office/drawing/2014/main" id="{5CB48DD4-C294-7C58-FD47-E19D48083561}"/>
              </a:ext>
            </a:extLst>
          </p:cNvPr>
          <p:cNvSpPr>
            <a:spLocks noGrp="1"/>
          </p:cNvSpPr>
          <p:nvPr>
            <p:ph type="pic" sz="quarter" idx="28"/>
          </p:nvPr>
        </p:nvSpPr>
        <p:spPr>
          <a:xfrm>
            <a:off x="4367213" y="2024546"/>
            <a:ext cx="4393083" cy="2808907"/>
          </a:xfrm>
        </p:spPr>
        <p:txBody>
          <a:bodyPr anchor="ctr">
            <a:noAutofit/>
          </a:bodyPr>
          <a:lstStyle>
            <a:lvl1pPr algn="ctr">
              <a:defRPr sz="1800">
                <a:solidFill>
                  <a:schemeClr val="tx1"/>
                </a:solidFill>
              </a:defRPr>
            </a:lvl1pPr>
          </a:lstStyle>
          <a:p>
            <a:r>
              <a:rPr lang="en-US"/>
              <a:t>Click icon to add picture</a:t>
            </a:r>
            <a:endParaRPr lang="en-GB"/>
          </a:p>
        </p:txBody>
      </p:sp>
      <p:sp>
        <p:nvSpPr>
          <p:cNvPr id="9" name="Title 8">
            <a:extLst>
              <a:ext uri="{FF2B5EF4-FFF2-40B4-BE49-F238E27FC236}">
                <a16:creationId xmlns:a16="http://schemas.microsoft.com/office/drawing/2014/main" id="{F38CD251-11E2-D3A6-63D4-D70A64DB69FE}"/>
              </a:ext>
            </a:extLst>
          </p:cNvPr>
          <p:cNvSpPr>
            <a:spLocks noGrp="1"/>
          </p:cNvSpPr>
          <p:nvPr>
            <p:ph type="title"/>
          </p:nvPr>
        </p:nvSpPr>
        <p:spPr>
          <a:xfrm>
            <a:off x="695326" y="620713"/>
            <a:ext cx="3455987" cy="792162"/>
          </a:xfrm>
        </p:spPr>
        <p:txBody>
          <a:bodyPr/>
          <a:lstStyle/>
          <a:p>
            <a:r>
              <a:rPr lang="en-US"/>
              <a:t>Click to edit Master title style</a:t>
            </a:r>
            <a:endParaRPr lang="en-GB"/>
          </a:p>
        </p:txBody>
      </p:sp>
    </p:spTree>
    <p:extLst>
      <p:ext uri="{BB962C8B-B14F-4D97-AF65-F5344CB8AC3E}">
        <p14:creationId xmlns:p14="http://schemas.microsoft.com/office/powerpoint/2010/main" val="57966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duct x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9" name="Picture Placeholder">
            <a:extLst>
              <a:ext uri="{FF2B5EF4-FFF2-40B4-BE49-F238E27FC236}">
                <a16:creationId xmlns:a16="http://schemas.microsoft.com/office/drawing/2014/main" id="{3F50BB21-BD8D-3AFA-4154-07A840969524}"/>
              </a:ext>
            </a:extLst>
          </p:cNvPr>
          <p:cNvSpPr>
            <a:spLocks noGrp="1"/>
          </p:cNvSpPr>
          <p:nvPr>
            <p:ph type="pic" sz="quarter" idx="11"/>
          </p:nvPr>
        </p:nvSpPr>
        <p:spPr>
          <a:xfrm>
            <a:off x="695325" y="1700213"/>
            <a:ext cx="3455988" cy="2052290"/>
          </a:xfrm>
        </p:spPr>
        <p:txBody>
          <a:bodyPr anchor="ctr">
            <a:noAutofit/>
          </a:bodyPr>
          <a:lstStyle>
            <a:lvl1pPr algn="ctr">
              <a:defRPr/>
            </a:lvl1pPr>
          </a:lstStyle>
          <a:p>
            <a:r>
              <a:rPr lang="en-US"/>
              <a:t>Click icon to add picture</a:t>
            </a:r>
            <a:endParaRPr lang="en-GB"/>
          </a:p>
        </p:txBody>
      </p:sp>
      <p:sp>
        <p:nvSpPr>
          <p:cNvPr id="16" name="Text Placeholder">
            <a:extLst>
              <a:ext uri="{FF2B5EF4-FFF2-40B4-BE49-F238E27FC236}">
                <a16:creationId xmlns:a16="http://schemas.microsoft.com/office/drawing/2014/main" id="{E470C525-5EF4-D8B9-3964-C405B10445CF}"/>
              </a:ext>
            </a:extLst>
          </p:cNvPr>
          <p:cNvSpPr>
            <a:spLocks noGrp="1"/>
          </p:cNvSpPr>
          <p:nvPr>
            <p:ph type="body" sz="quarter" idx="15"/>
          </p:nvPr>
        </p:nvSpPr>
        <p:spPr>
          <a:xfrm>
            <a:off x="695325" y="3752503"/>
            <a:ext cx="3455988" cy="2484784"/>
          </a:xfrm>
          <a:solidFill>
            <a:schemeClr val="accent2"/>
          </a:solidFill>
        </p:spPr>
        <p:txBody>
          <a:bodyPr lIns="108000" tIns="108000" rIns="108000" bIns="108000">
            <a:noAutofit/>
          </a:bodyPr>
          <a:lstStyle>
            <a:lvl1pPr>
              <a:defRPr lang="en-US" dirty="0"/>
            </a:lvl1pPr>
            <a:lvl2pPr>
              <a:defRPr lang="en-US" dirty="0"/>
            </a:lvl2pPr>
            <a:lvl3pPr>
              <a:defRPr lang="en-US" dirty="0"/>
            </a:lvl3pPr>
            <a:lvl4pPr>
              <a:defRPr lang="en-US" dirty="0"/>
            </a:lvl4pPr>
            <a:lvl5pPr>
              <a:defRPr lang="en-US" dirty="0" smtClean="0"/>
            </a:lvl5pPr>
            <a:lvl6pPr>
              <a:defRPr lang="en-US" dirty="0" smtClean="0"/>
            </a:lvl6pPr>
            <a:lvl7pPr>
              <a:defRPr lang="en-US" dirty="0" smtClean="0"/>
            </a:lvl7pPr>
            <a:lvl8pPr>
              <a:defRPr lang="en-US" dirty="0" smtClean="0"/>
            </a:lvl8pPr>
            <a:lvl9pPr>
              <a:defRPr lang="en-GB" dirty="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a:extLst>
              <a:ext uri="{FF2B5EF4-FFF2-40B4-BE49-F238E27FC236}">
                <a16:creationId xmlns:a16="http://schemas.microsoft.com/office/drawing/2014/main" id="{B65E14E4-33A3-024D-CF6C-702F4AF8EA27}"/>
              </a:ext>
            </a:extLst>
          </p:cNvPr>
          <p:cNvSpPr>
            <a:spLocks noGrp="1"/>
          </p:cNvSpPr>
          <p:nvPr>
            <p:ph type="pic" sz="quarter" idx="16"/>
          </p:nvPr>
        </p:nvSpPr>
        <p:spPr>
          <a:xfrm>
            <a:off x="4367214" y="1700213"/>
            <a:ext cx="3455988" cy="2052290"/>
          </a:xfrm>
        </p:spPr>
        <p:txBody>
          <a:bodyPr anchor="ctr">
            <a:noAutofit/>
          </a:bodyPr>
          <a:lstStyle>
            <a:lvl1pPr algn="ctr">
              <a:defRPr/>
            </a:lvl1pPr>
          </a:lstStyle>
          <a:p>
            <a:r>
              <a:rPr lang="en-US"/>
              <a:t>Click icon to add picture</a:t>
            </a:r>
            <a:endParaRPr lang="en-GB"/>
          </a:p>
        </p:txBody>
      </p:sp>
      <p:sp>
        <p:nvSpPr>
          <p:cNvPr id="6" name="Picture Placeholder">
            <a:extLst>
              <a:ext uri="{FF2B5EF4-FFF2-40B4-BE49-F238E27FC236}">
                <a16:creationId xmlns:a16="http://schemas.microsoft.com/office/drawing/2014/main" id="{72B829C7-8E44-C3FB-10DF-CE136765CFBB}"/>
              </a:ext>
            </a:extLst>
          </p:cNvPr>
          <p:cNvSpPr>
            <a:spLocks noGrp="1"/>
          </p:cNvSpPr>
          <p:nvPr>
            <p:ph type="pic" sz="quarter" idx="18"/>
          </p:nvPr>
        </p:nvSpPr>
        <p:spPr>
          <a:xfrm>
            <a:off x="8040688" y="1700213"/>
            <a:ext cx="3455988" cy="2052290"/>
          </a:xfrm>
        </p:spPr>
        <p:txBody>
          <a:bodyPr anchor="ctr">
            <a:noAutofit/>
          </a:bodyPr>
          <a:lstStyle>
            <a:lvl1pPr algn="ctr">
              <a:defRPr/>
            </a:lvl1pPr>
          </a:lstStyle>
          <a:p>
            <a:r>
              <a:rPr lang="en-US"/>
              <a:t>Click icon to add picture</a:t>
            </a:r>
            <a:endParaRPr lang="en-GB"/>
          </a:p>
        </p:txBody>
      </p:sp>
      <p:sp>
        <p:nvSpPr>
          <p:cNvPr id="8" name="Text Placeholder">
            <a:extLst>
              <a:ext uri="{FF2B5EF4-FFF2-40B4-BE49-F238E27FC236}">
                <a16:creationId xmlns:a16="http://schemas.microsoft.com/office/drawing/2014/main" id="{C938852A-E093-6E6C-6368-5CD69241A16D}"/>
              </a:ext>
            </a:extLst>
          </p:cNvPr>
          <p:cNvSpPr>
            <a:spLocks noGrp="1"/>
          </p:cNvSpPr>
          <p:nvPr>
            <p:ph type="body" sz="quarter" idx="19"/>
          </p:nvPr>
        </p:nvSpPr>
        <p:spPr>
          <a:xfrm>
            <a:off x="4367213" y="3752503"/>
            <a:ext cx="3455988" cy="2484784"/>
          </a:xfrm>
          <a:solidFill>
            <a:schemeClr val="accent5"/>
          </a:solidFill>
        </p:spPr>
        <p:txBody>
          <a:bodyPr lIns="108000" tIns="108000" rIns="108000" bIns="10800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smtClean="0"/>
            </a:lvl8pPr>
            <a:lvl9pPr>
              <a:defRPr lang="en-GB" dirty="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a:extLst>
              <a:ext uri="{FF2B5EF4-FFF2-40B4-BE49-F238E27FC236}">
                <a16:creationId xmlns:a16="http://schemas.microsoft.com/office/drawing/2014/main" id="{8257791F-BB4D-87B7-D255-32873CDBF843}"/>
              </a:ext>
            </a:extLst>
          </p:cNvPr>
          <p:cNvSpPr>
            <a:spLocks noGrp="1"/>
          </p:cNvSpPr>
          <p:nvPr>
            <p:ph type="body" sz="quarter" idx="20"/>
          </p:nvPr>
        </p:nvSpPr>
        <p:spPr>
          <a:xfrm>
            <a:off x="8039099" y="3752503"/>
            <a:ext cx="3455988" cy="2484784"/>
          </a:xfrm>
          <a:solidFill>
            <a:schemeClr val="accent4"/>
          </a:solidFill>
        </p:spPr>
        <p:txBody>
          <a:bodyPr lIns="108000" tIns="108000" rIns="108000" bIns="10800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smtClean="0"/>
            </a:lvl8pPr>
            <a:lvl9pPr>
              <a:defRPr lang="en-GB" dirty="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a:extLst>
              <a:ext uri="{FF2B5EF4-FFF2-40B4-BE49-F238E27FC236}">
                <a16:creationId xmlns:a16="http://schemas.microsoft.com/office/drawing/2014/main" id="{B132E703-2831-EF3F-C7D3-974AAA93DDA9}"/>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5" name="Slide Number Placeholder">
            <a:extLst>
              <a:ext uri="{FF2B5EF4-FFF2-40B4-BE49-F238E27FC236}">
                <a16:creationId xmlns:a16="http://schemas.microsoft.com/office/drawing/2014/main" id="{E023F335-3B76-DDCB-5F06-B7D38B5C58D1}"/>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7" name="Date Placeholder">
            <a:extLst>
              <a:ext uri="{FF2B5EF4-FFF2-40B4-BE49-F238E27FC236}">
                <a16:creationId xmlns:a16="http://schemas.microsoft.com/office/drawing/2014/main" id="{36E9053A-220D-A051-7010-3AB75CF3B843}"/>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3571405845"/>
      </p:ext>
    </p:extLst>
  </p:cSld>
  <p:clrMapOvr>
    <a:masterClrMapping/>
  </p:clrMapOvr>
  <p:extLst>
    <p:ext uri="{DCECCB84-F9BA-43D5-87BE-67443E8EF086}">
      <p15:sldGuideLst xmlns:p15="http://schemas.microsoft.com/office/powerpoint/2012/main">
        <p15:guide id="3" orient="horz" pos="2367"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duct x4">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3F50BB21-BD8D-3AFA-4154-07A840969524}"/>
              </a:ext>
            </a:extLst>
          </p:cNvPr>
          <p:cNvSpPr>
            <a:spLocks noGrp="1"/>
          </p:cNvSpPr>
          <p:nvPr>
            <p:ph type="pic" sz="quarter" idx="11"/>
          </p:nvPr>
        </p:nvSpPr>
        <p:spPr>
          <a:xfrm>
            <a:off x="695325" y="1700213"/>
            <a:ext cx="2159000" cy="2160000"/>
          </a:xfrm>
        </p:spPr>
        <p:txBody>
          <a:bodyPr anchor="ctr">
            <a:noAutofit/>
          </a:bodyPr>
          <a:lstStyle>
            <a:lvl1pPr algn="ctr">
              <a:defRPr/>
            </a:lvl1pPr>
          </a:lstStyle>
          <a:p>
            <a:r>
              <a:rPr lang="en-US"/>
              <a:t>Click icon to add picture</a:t>
            </a:r>
            <a:endParaRPr lang="en-GB"/>
          </a:p>
        </p:txBody>
      </p:sp>
      <p:sp>
        <p:nvSpPr>
          <p:cNvPr id="10" name="Picture Placeholder">
            <a:extLst>
              <a:ext uri="{FF2B5EF4-FFF2-40B4-BE49-F238E27FC236}">
                <a16:creationId xmlns:a16="http://schemas.microsoft.com/office/drawing/2014/main" id="{05C4F797-5735-6B41-1E68-FCFDD1127D6F}"/>
              </a:ext>
            </a:extLst>
          </p:cNvPr>
          <p:cNvSpPr>
            <a:spLocks noGrp="1"/>
          </p:cNvSpPr>
          <p:nvPr>
            <p:ph type="pic" sz="quarter" idx="12"/>
          </p:nvPr>
        </p:nvSpPr>
        <p:spPr>
          <a:xfrm>
            <a:off x="6203953" y="1700213"/>
            <a:ext cx="2159000" cy="2160000"/>
          </a:xfrm>
        </p:spPr>
        <p:txBody>
          <a:bodyPr anchor="ctr">
            <a:noAutofit/>
          </a:bodyPr>
          <a:lstStyle>
            <a:lvl1pPr algn="ctr">
              <a:defRPr/>
            </a:lvl1pPr>
          </a:lstStyle>
          <a:p>
            <a:r>
              <a:rPr lang="en-US"/>
              <a:t>Click icon to add picture</a:t>
            </a:r>
            <a:endParaRPr lang="en-GB"/>
          </a:p>
        </p:txBody>
      </p:sp>
      <p:sp>
        <p:nvSpPr>
          <p:cNvPr id="11" name="Picture Placeholder">
            <a:extLst>
              <a:ext uri="{FF2B5EF4-FFF2-40B4-BE49-F238E27FC236}">
                <a16:creationId xmlns:a16="http://schemas.microsoft.com/office/drawing/2014/main" id="{8816E18F-F26D-BB96-CD2A-0BF51F0634F9}"/>
              </a:ext>
            </a:extLst>
          </p:cNvPr>
          <p:cNvSpPr>
            <a:spLocks noGrp="1"/>
          </p:cNvSpPr>
          <p:nvPr>
            <p:ph type="pic" sz="quarter" idx="13"/>
          </p:nvPr>
        </p:nvSpPr>
        <p:spPr>
          <a:xfrm>
            <a:off x="695325" y="4077287"/>
            <a:ext cx="2159000" cy="2160000"/>
          </a:xfrm>
        </p:spPr>
        <p:txBody>
          <a:bodyPr anchor="ctr">
            <a:noAutofit/>
          </a:bodyPr>
          <a:lstStyle>
            <a:lvl1pPr algn="ctr">
              <a:defRPr/>
            </a:lvl1pPr>
          </a:lstStyle>
          <a:p>
            <a:r>
              <a:rPr lang="en-US"/>
              <a:t>Click icon to add picture</a:t>
            </a:r>
            <a:endParaRPr lang="en-GB"/>
          </a:p>
        </p:txBody>
      </p:sp>
      <p:sp>
        <p:nvSpPr>
          <p:cNvPr id="12" name="Picture Placeholder">
            <a:extLst>
              <a:ext uri="{FF2B5EF4-FFF2-40B4-BE49-F238E27FC236}">
                <a16:creationId xmlns:a16="http://schemas.microsoft.com/office/drawing/2014/main" id="{E99928FA-C5E4-82EB-12AC-90A3B05031AA}"/>
              </a:ext>
            </a:extLst>
          </p:cNvPr>
          <p:cNvSpPr>
            <a:spLocks noGrp="1"/>
          </p:cNvSpPr>
          <p:nvPr>
            <p:ph type="pic" sz="quarter" idx="14"/>
          </p:nvPr>
        </p:nvSpPr>
        <p:spPr>
          <a:xfrm>
            <a:off x="6203953" y="4076700"/>
            <a:ext cx="2159000" cy="2160000"/>
          </a:xfrm>
        </p:spPr>
        <p:txBody>
          <a:bodyPr anchor="ctr">
            <a:noAutofit/>
          </a:bodyPr>
          <a:lstStyle>
            <a:lvl1pPr algn="ctr">
              <a:defRPr/>
            </a:lvl1pPr>
          </a:lstStyle>
          <a:p>
            <a:r>
              <a:rPr lang="en-US"/>
              <a:t>Click icon to add picture</a:t>
            </a:r>
            <a:endParaRPr lang="en-GB"/>
          </a:p>
        </p:txBody>
      </p:sp>
      <p:sp>
        <p:nvSpPr>
          <p:cNvPr id="3" name="Text Placeholder">
            <a:extLst>
              <a:ext uri="{FF2B5EF4-FFF2-40B4-BE49-F238E27FC236}">
                <a16:creationId xmlns:a16="http://schemas.microsoft.com/office/drawing/2014/main" id="{A60CD2BF-8A79-A6F5-6F86-12D5A37C053C}"/>
              </a:ext>
            </a:extLst>
          </p:cNvPr>
          <p:cNvSpPr>
            <a:spLocks noGrp="1"/>
          </p:cNvSpPr>
          <p:nvPr>
            <p:ph type="body" sz="quarter" idx="23"/>
          </p:nvPr>
        </p:nvSpPr>
        <p:spPr>
          <a:xfrm>
            <a:off x="2783536" y="1700213"/>
            <a:ext cx="3204000" cy="2160587"/>
          </a:xfrm>
          <a:solidFill>
            <a:schemeClr val="accent2"/>
          </a:solidFill>
        </p:spPr>
        <p:txBody>
          <a:bodyPr lIns="108000" tIns="108000" rIns="108000" bIns="108000"/>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a:extLst>
              <a:ext uri="{FF2B5EF4-FFF2-40B4-BE49-F238E27FC236}">
                <a16:creationId xmlns:a16="http://schemas.microsoft.com/office/drawing/2014/main" id="{1ED748F2-05AD-B3EE-CBE8-F16B9BFB85FC}"/>
              </a:ext>
            </a:extLst>
          </p:cNvPr>
          <p:cNvSpPr>
            <a:spLocks noGrp="1"/>
          </p:cNvSpPr>
          <p:nvPr>
            <p:ph type="body" sz="quarter" idx="24"/>
          </p:nvPr>
        </p:nvSpPr>
        <p:spPr>
          <a:xfrm>
            <a:off x="8292676" y="1700213"/>
            <a:ext cx="3204000" cy="2160587"/>
          </a:xfrm>
          <a:solidFill>
            <a:schemeClr val="accent1"/>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a:extLst>
              <a:ext uri="{FF2B5EF4-FFF2-40B4-BE49-F238E27FC236}">
                <a16:creationId xmlns:a16="http://schemas.microsoft.com/office/drawing/2014/main" id="{E142EBD5-B88B-AA8B-9D4A-6FBB0C890DD2}"/>
              </a:ext>
            </a:extLst>
          </p:cNvPr>
          <p:cNvSpPr>
            <a:spLocks noGrp="1"/>
          </p:cNvSpPr>
          <p:nvPr>
            <p:ph type="body" sz="quarter" idx="25"/>
          </p:nvPr>
        </p:nvSpPr>
        <p:spPr>
          <a:xfrm>
            <a:off x="2783536" y="4076700"/>
            <a:ext cx="3204000" cy="2160587"/>
          </a:xfrm>
          <a:solidFill>
            <a:schemeClr val="accent4"/>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a:extLst>
              <a:ext uri="{FF2B5EF4-FFF2-40B4-BE49-F238E27FC236}">
                <a16:creationId xmlns:a16="http://schemas.microsoft.com/office/drawing/2014/main" id="{83C7C307-3B07-1319-778A-F4009889E14F}"/>
              </a:ext>
            </a:extLst>
          </p:cNvPr>
          <p:cNvSpPr>
            <a:spLocks noGrp="1"/>
          </p:cNvSpPr>
          <p:nvPr>
            <p:ph type="body" sz="quarter" idx="26"/>
          </p:nvPr>
        </p:nvSpPr>
        <p:spPr>
          <a:xfrm>
            <a:off x="8292676" y="4076700"/>
            <a:ext cx="3204000" cy="2160587"/>
          </a:xfrm>
          <a:solidFill>
            <a:schemeClr val="accent3"/>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a:extLst>
              <a:ext uri="{FF2B5EF4-FFF2-40B4-BE49-F238E27FC236}">
                <a16:creationId xmlns:a16="http://schemas.microsoft.com/office/drawing/2014/main" id="{EA18E2C0-DC5B-62C1-9696-6C17FDFFDE20}"/>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8" name="Slide Number Placeholder">
            <a:extLst>
              <a:ext uri="{FF2B5EF4-FFF2-40B4-BE49-F238E27FC236}">
                <a16:creationId xmlns:a16="http://schemas.microsoft.com/office/drawing/2014/main" id="{4968FC68-1F4B-41A9-8AA5-4D4F8B331203}"/>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13" name="Date Placeholder">
            <a:extLst>
              <a:ext uri="{FF2B5EF4-FFF2-40B4-BE49-F238E27FC236}">
                <a16:creationId xmlns:a16="http://schemas.microsoft.com/office/drawing/2014/main" id="{2EC30CA1-23A8-7F84-E508-B9A8473B6FB5}"/>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4" name="Title 13">
            <a:extLst>
              <a:ext uri="{FF2B5EF4-FFF2-40B4-BE49-F238E27FC236}">
                <a16:creationId xmlns:a16="http://schemas.microsoft.com/office/drawing/2014/main" id="{190D2434-49EF-CE3C-E5CC-82078BE256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67385215"/>
      </p:ext>
    </p:extLst>
  </p:cSld>
  <p:clrMapOvr>
    <a:masterClrMapping/>
  </p:clrMapOvr>
  <p:extLst>
    <p:ext uri="{DCECCB84-F9BA-43D5-87BE-67443E8EF086}">
      <p15:sldGuideLst xmlns:p15="http://schemas.microsoft.com/office/powerpoint/2012/main">
        <p15:guide id="3" orient="horz" pos="2432" userDrawn="1">
          <p15:clr>
            <a:srgbClr val="FBAE40"/>
          </p15:clr>
        </p15:guide>
        <p15:guide id="4" orient="horz" pos="2568" userDrawn="1">
          <p15:clr>
            <a:srgbClr val="FBAE40"/>
          </p15:clr>
        </p15:guide>
        <p15:guide id="5" pos="3772" userDrawn="1">
          <p15:clr>
            <a:srgbClr val="FBAE40"/>
          </p15:clr>
        </p15:guide>
        <p15:guide id="6" pos="390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our Textbox x4">
    <p:spTree>
      <p:nvGrpSpPr>
        <p:cNvPr id="1" name=""/>
        <p:cNvGrpSpPr/>
        <p:nvPr/>
      </p:nvGrpSpPr>
      <p:grpSpPr>
        <a:xfrm>
          <a:off x="0" y="0"/>
          <a:ext cx="0" cy="0"/>
          <a:chOff x="0" y="0"/>
          <a:chExt cx="0" cy="0"/>
        </a:xfrm>
      </p:grpSpPr>
      <p:sp>
        <p:nvSpPr>
          <p:cNvPr id="3" name="Text Placeholder">
            <a:extLst>
              <a:ext uri="{FF2B5EF4-FFF2-40B4-BE49-F238E27FC236}">
                <a16:creationId xmlns:a16="http://schemas.microsoft.com/office/drawing/2014/main" id="{A60CD2BF-8A79-A6F5-6F86-12D5A37C053C}"/>
              </a:ext>
            </a:extLst>
          </p:cNvPr>
          <p:cNvSpPr>
            <a:spLocks noGrp="1"/>
          </p:cNvSpPr>
          <p:nvPr>
            <p:ph type="body" sz="quarter" idx="23"/>
          </p:nvPr>
        </p:nvSpPr>
        <p:spPr>
          <a:xfrm>
            <a:off x="695326" y="1700213"/>
            <a:ext cx="5292726" cy="2160587"/>
          </a:xfrm>
          <a:solidFill>
            <a:schemeClr val="accent2"/>
          </a:solidFill>
        </p:spPr>
        <p:txBody>
          <a:bodyPr lIns="648000" tIns="108000" rIns="108000" bIns="108000"/>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a:extLst>
              <a:ext uri="{FF2B5EF4-FFF2-40B4-BE49-F238E27FC236}">
                <a16:creationId xmlns:a16="http://schemas.microsoft.com/office/drawing/2014/main" id="{1ED748F2-05AD-B3EE-CBE8-F16B9BFB85FC}"/>
              </a:ext>
            </a:extLst>
          </p:cNvPr>
          <p:cNvSpPr>
            <a:spLocks noGrp="1"/>
          </p:cNvSpPr>
          <p:nvPr>
            <p:ph type="body" sz="quarter" idx="24"/>
          </p:nvPr>
        </p:nvSpPr>
        <p:spPr>
          <a:xfrm>
            <a:off x="6203950" y="1700213"/>
            <a:ext cx="5292726" cy="2160587"/>
          </a:xfrm>
          <a:solidFill>
            <a:schemeClr val="accent1"/>
          </a:solidFill>
        </p:spPr>
        <p:txBody>
          <a:bodyPr lIns="64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a:extLst>
              <a:ext uri="{FF2B5EF4-FFF2-40B4-BE49-F238E27FC236}">
                <a16:creationId xmlns:a16="http://schemas.microsoft.com/office/drawing/2014/main" id="{E142EBD5-B88B-AA8B-9D4A-6FBB0C890DD2}"/>
              </a:ext>
            </a:extLst>
          </p:cNvPr>
          <p:cNvSpPr>
            <a:spLocks noGrp="1"/>
          </p:cNvSpPr>
          <p:nvPr>
            <p:ph type="body" sz="quarter" idx="25"/>
          </p:nvPr>
        </p:nvSpPr>
        <p:spPr>
          <a:xfrm>
            <a:off x="695326" y="4076700"/>
            <a:ext cx="5292726" cy="2160587"/>
          </a:xfrm>
          <a:solidFill>
            <a:schemeClr val="accent4"/>
          </a:solidFill>
        </p:spPr>
        <p:txBody>
          <a:bodyPr lIns="64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a:extLst>
              <a:ext uri="{FF2B5EF4-FFF2-40B4-BE49-F238E27FC236}">
                <a16:creationId xmlns:a16="http://schemas.microsoft.com/office/drawing/2014/main" id="{83C7C307-3B07-1319-778A-F4009889E14F}"/>
              </a:ext>
            </a:extLst>
          </p:cNvPr>
          <p:cNvSpPr>
            <a:spLocks noGrp="1"/>
          </p:cNvSpPr>
          <p:nvPr>
            <p:ph type="body" sz="quarter" idx="26"/>
          </p:nvPr>
        </p:nvSpPr>
        <p:spPr>
          <a:xfrm>
            <a:off x="6203950" y="4076700"/>
            <a:ext cx="5292726" cy="2160587"/>
          </a:xfrm>
          <a:solidFill>
            <a:schemeClr val="accent3"/>
          </a:solidFill>
        </p:spPr>
        <p:txBody>
          <a:bodyPr lIns="64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a:extLst>
              <a:ext uri="{FF2B5EF4-FFF2-40B4-BE49-F238E27FC236}">
                <a16:creationId xmlns:a16="http://schemas.microsoft.com/office/drawing/2014/main" id="{EA18E2C0-DC5B-62C1-9696-6C17FDFFDE20}"/>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8" name="Slide Number Placeholder">
            <a:extLst>
              <a:ext uri="{FF2B5EF4-FFF2-40B4-BE49-F238E27FC236}">
                <a16:creationId xmlns:a16="http://schemas.microsoft.com/office/drawing/2014/main" id="{4968FC68-1F4B-41A9-8AA5-4D4F8B331203}"/>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13" name="Date Placeholder">
            <a:extLst>
              <a:ext uri="{FF2B5EF4-FFF2-40B4-BE49-F238E27FC236}">
                <a16:creationId xmlns:a16="http://schemas.microsoft.com/office/drawing/2014/main" id="{2EC30CA1-23A8-7F84-E508-B9A8473B6FB5}"/>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5" name="Text Placeholder 14">
            <a:extLst>
              <a:ext uri="{FF2B5EF4-FFF2-40B4-BE49-F238E27FC236}">
                <a16:creationId xmlns:a16="http://schemas.microsoft.com/office/drawing/2014/main" id="{D95D414B-C5D6-F294-ACD8-80BF702531FB}"/>
              </a:ext>
            </a:extLst>
          </p:cNvPr>
          <p:cNvSpPr>
            <a:spLocks noGrp="1" noChangeAspect="1"/>
          </p:cNvSpPr>
          <p:nvPr>
            <p:ph type="body" sz="quarter" idx="27" hasCustomPrompt="1"/>
          </p:nvPr>
        </p:nvSpPr>
        <p:spPr>
          <a:xfrm>
            <a:off x="695326" y="1700213"/>
            <a:ext cx="468000" cy="468000"/>
          </a:xfrm>
          <a:solidFill>
            <a:schemeClr val="accent1"/>
          </a:solidFill>
        </p:spPr>
        <p:txBody>
          <a:bodyPr lIns="0" tIns="0" rIns="0" bIns="0" anchor="ctr" anchorCtr="1"/>
          <a:lstStyle>
            <a:lvl1pPr marL="0" indent="0" algn="ctr">
              <a:spcBef>
                <a:spcPts val="0"/>
              </a:spcBef>
              <a:spcAft>
                <a:spcPts val="600"/>
              </a:spcAft>
              <a:buFont typeface="Arial" panose="020B0604020202020204" pitchFamily="34" charset="0"/>
              <a:buNone/>
              <a:defRPr sz="2000" b="1" i="0">
                <a:latin typeface="+mj-lt"/>
              </a:defRPr>
            </a:lvl1pPr>
            <a:lvl2pPr marL="0" indent="0" algn="ctr">
              <a:spcBef>
                <a:spcPts val="0"/>
              </a:spcBef>
              <a:spcAft>
                <a:spcPts val="600"/>
              </a:spcAft>
              <a:buNone/>
              <a:defRPr sz="2400" b="1" i="0">
                <a:latin typeface="+mj-lt"/>
              </a:defRPr>
            </a:lvl2pPr>
            <a:lvl3pPr marL="0" indent="0" algn="ctr">
              <a:spcBef>
                <a:spcPts val="0"/>
              </a:spcBef>
              <a:spcAft>
                <a:spcPts val="600"/>
              </a:spcAft>
              <a:buNone/>
              <a:defRPr sz="2800" b="1" i="0">
                <a:latin typeface="+mj-lt"/>
              </a:defRPr>
            </a:lvl3pPr>
            <a:lvl4pPr marL="0" indent="0" algn="ctr">
              <a:spcBef>
                <a:spcPts val="0"/>
              </a:spcBef>
              <a:spcAft>
                <a:spcPts val="600"/>
              </a:spcAft>
              <a:buFont typeface="Arial" panose="020B0604020202020204" pitchFamily="34" charset="0"/>
              <a:buNone/>
              <a:defRPr sz="1800" b="1" i="0">
                <a:latin typeface="+mj-lt"/>
              </a:defRPr>
            </a:lvl4pPr>
            <a:lvl5pPr marL="0" indent="0" algn="ctr">
              <a:spcBef>
                <a:spcPts val="0"/>
              </a:spcBef>
              <a:spcAft>
                <a:spcPts val="600"/>
              </a:spcAft>
              <a:buFont typeface="Arial" panose="020B0604020202020204" pitchFamily="34" charset="0"/>
              <a:buNone/>
              <a:defRPr sz="1600" b="1" i="0">
                <a:latin typeface="+mj-lt"/>
              </a:defRPr>
            </a:lvl5pPr>
            <a:lvl6pPr marL="0" indent="0" algn="ctr">
              <a:spcBef>
                <a:spcPts val="0"/>
              </a:spcBef>
              <a:spcAft>
                <a:spcPts val="600"/>
              </a:spcAft>
              <a:buNone/>
              <a:defRPr sz="1600" b="1" i="0">
                <a:latin typeface="+mj-lt"/>
              </a:defRPr>
            </a:lvl6pPr>
            <a:lvl7pPr marL="0" indent="0" algn="ctr">
              <a:spcBef>
                <a:spcPts val="0"/>
              </a:spcBef>
              <a:spcAft>
                <a:spcPts val="600"/>
              </a:spcAft>
              <a:buFont typeface="Arial" panose="020B0604020202020204" pitchFamily="34" charset="0"/>
              <a:buNone/>
              <a:defRPr sz="1600" b="1" i="0">
                <a:latin typeface="+mj-lt"/>
              </a:defRPr>
            </a:lvl7pPr>
            <a:lvl8pPr marL="0" indent="0" algn="ctr">
              <a:spcBef>
                <a:spcPts val="0"/>
              </a:spcBef>
              <a:spcAft>
                <a:spcPts val="600"/>
              </a:spcAft>
              <a:buFont typeface="Arial" panose="020B0604020202020204" pitchFamily="34" charset="0"/>
              <a:buNone/>
              <a:defRPr sz="1600" b="1" i="0">
                <a:latin typeface="+mj-lt"/>
              </a:defRPr>
            </a:lvl8pPr>
            <a:lvl9pPr marL="0" indent="0" algn="ctr">
              <a:spcBef>
                <a:spcPts val="0"/>
              </a:spcBef>
              <a:spcAft>
                <a:spcPts val="600"/>
              </a:spcAft>
              <a:buFont typeface="Arial" panose="020B0604020202020204" pitchFamily="34" charset="0"/>
              <a:buNone/>
              <a:defRPr sz="1600" b="1" i="0">
                <a:latin typeface="+mj-lt"/>
              </a:defRPr>
            </a:lvl9pPr>
          </a:lstStyle>
          <a:p>
            <a:pPr lvl="0"/>
            <a:r>
              <a:rPr lang="en-GB"/>
              <a:t>#</a:t>
            </a:r>
          </a:p>
        </p:txBody>
      </p:sp>
      <p:sp>
        <p:nvSpPr>
          <p:cNvPr id="17" name="Text Placeholder 14">
            <a:extLst>
              <a:ext uri="{FF2B5EF4-FFF2-40B4-BE49-F238E27FC236}">
                <a16:creationId xmlns:a16="http://schemas.microsoft.com/office/drawing/2014/main" id="{68AFE8C8-08AF-2F5D-9B01-4A8C543F40E5}"/>
              </a:ext>
            </a:extLst>
          </p:cNvPr>
          <p:cNvSpPr>
            <a:spLocks noGrp="1" noChangeAspect="1"/>
          </p:cNvSpPr>
          <p:nvPr>
            <p:ph type="body" sz="quarter" idx="28" hasCustomPrompt="1"/>
          </p:nvPr>
        </p:nvSpPr>
        <p:spPr>
          <a:xfrm>
            <a:off x="6203950" y="1700213"/>
            <a:ext cx="468000" cy="468000"/>
          </a:xfrm>
          <a:solidFill>
            <a:schemeClr val="accent3"/>
          </a:solidFill>
        </p:spPr>
        <p:txBody>
          <a:bodyPr lIns="0" tIns="0" rIns="0" bIns="0" anchor="ctr" anchorCtr="1"/>
          <a:lstStyle>
            <a:lvl1pPr marL="0" indent="0" algn="ctr">
              <a:spcBef>
                <a:spcPts val="0"/>
              </a:spcBef>
              <a:spcAft>
                <a:spcPts val="600"/>
              </a:spcAft>
              <a:buFont typeface="Arial" panose="020B0604020202020204" pitchFamily="34" charset="0"/>
              <a:buNone/>
              <a:defRPr sz="2000" b="1" i="0">
                <a:latin typeface="+mj-lt"/>
              </a:defRPr>
            </a:lvl1pPr>
            <a:lvl2pPr marL="0" indent="0" algn="ctr">
              <a:spcBef>
                <a:spcPts val="0"/>
              </a:spcBef>
              <a:spcAft>
                <a:spcPts val="600"/>
              </a:spcAft>
              <a:buNone/>
              <a:defRPr sz="2400" b="1" i="0">
                <a:latin typeface="+mj-lt"/>
              </a:defRPr>
            </a:lvl2pPr>
            <a:lvl3pPr marL="0" indent="0" algn="ctr">
              <a:spcBef>
                <a:spcPts val="0"/>
              </a:spcBef>
              <a:spcAft>
                <a:spcPts val="600"/>
              </a:spcAft>
              <a:buNone/>
              <a:defRPr sz="2800" b="1" i="0">
                <a:latin typeface="+mj-lt"/>
              </a:defRPr>
            </a:lvl3pPr>
            <a:lvl4pPr marL="0" indent="0" algn="ctr">
              <a:spcBef>
                <a:spcPts val="0"/>
              </a:spcBef>
              <a:spcAft>
                <a:spcPts val="600"/>
              </a:spcAft>
              <a:buFont typeface="Arial" panose="020B0604020202020204" pitchFamily="34" charset="0"/>
              <a:buNone/>
              <a:defRPr sz="1800" b="1" i="0">
                <a:latin typeface="+mj-lt"/>
              </a:defRPr>
            </a:lvl4pPr>
            <a:lvl5pPr marL="0" indent="0" algn="ctr">
              <a:spcBef>
                <a:spcPts val="0"/>
              </a:spcBef>
              <a:spcAft>
                <a:spcPts val="600"/>
              </a:spcAft>
              <a:buFont typeface="Arial" panose="020B0604020202020204" pitchFamily="34" charset="0"/>
              <a:buNone/>
              <a:defRPr sz="1600" b="1" i="0">
                <a:latin typeface="+mj-lt"/>
              </a:defRPr>
            </a:lvl5pPr>
            <a:lvl6pPr marL="0" indent="0" algn="ctr">
              <a:spcBef>
                <a:spcPts val="0"/>
              </a:spcBef>
              <a:spcAft>
                <a:spcPts val="600"/>
              </a:spcAft>
              <a:buNone/>
              <a:defRPr sz="1600" b="1" i="0">
                <a:latin typeface="+mj-lt"/>
              </a:defRPr>
            </a:lvl6pPr>
            <a:lvl7pPr marL="0" indent="0" algn="ctr">
              <a:spcBef>
                <a:spcPts val="0"/>
              </a:spcBef>
              <a:spcAft>
                <a:spcPts val="600"/>
              </a:spcAft>
              <a:buFont typeface="Arial" panose="020B0604020202020204" pitchFamily="34" charset="0"/>
              <a:buNone/>
              <a:defRPr sz="1600" b="1" i="0">
                <a:latin typeface="+mj-lt"/>
              </a:defRPr>
            </a:lvl7pPr>
            <a:lvl8pPr marL="0" indent="0" algn="ctr">
              <a:spcBef>
                <a:spcPts val="0"/>
              </a:spcBef>
              <a:spcAft>
                <a:spcPts val="600"/>
              </a:spcAft>
              <a:buFont typeface="Arial" panose="020B0604020202020204" pitchFamily="34" charset="0"/>
              <a:buNone/>
              <a:defRPr sz="1600" b="1" i="0">
                <a:latin typeface="+mj-lt"/>
              </a:defRPr>
            </a:lvl8pPr>
            <a:lvl9pPr marL="0" indent="0" algn="ctr">
              <a:spcBef>
                <a:spcPts val="0"/>
              </a:spcBef>
              <a:spcAft>
                <a:spcPts val="600"/>
              </a:spcAft>
              <a:buFont typeface="Arial" panose="020B0604020202020204" pitchFamily="34" charset="0"/>
              <a:buNone/>
              <a:defRPr sz="1600" b="1" i="0">
                <a:latin typeface="+mj-lt"/>
              </a:defRPr>
            </a:lvl9pPr>
          </a:lstStyle>
          <a:p>
            <a:pPr lvl="0"/>
            <a:r>
              <a:rPr lang="en-GB"/>
              <a:t>#</a:t>
            </a:r>
          </a:p>
        </p:txBody>
      </p:sp>
      <p:sp>
        <p:nvSpPr>
          <p:cNvPr id="18" name="Text Placeholder 14">
            <a:extLst>
              <a:ext uri="{FF2B5EF4-FFF2-40B4-BE49-F238E27FC236}">
                <a16:creationId xmlns:a16="http://schemas.microsoft.com/office/drawing/2014/main" id="{9D039708-36C8-CB27-7D4B-60B2AEA05903}"/>
              </a:ext>
            </a:extLst>
          </p:cNvPr>
          <p:cNvSpPr>
            <a:spLocks noGrp="1" noChangeAspect="1"/>
          </p:cNvSpPr>
          <p:nvPr>
            <p:ph type="body" sz="quarter" idx="29" hasCustomPrompt="1"/>
          </p:nvPr>
        </p:nvSpPr>
        <p:spPr>
          <a:xfrm>
            <a:off x="695326" y="4076700"/>
            <a:ext cx="468000" cy="468000"/>
          </a:xfrm>
          <a:solidFill>
            <a:schemeClr val="accent2"/>
          </a:solidFill>
        </p:spPr>
        <p:txBody>
          <a:bodyPr lIns="0" tIns="0" rIns="0" bIns="0" anchor="ctr" anchorCtr="1"/>
          <a:lstStyle>
            <a:lvl1pPr marL="0" indent="0" algn="ctr">
              <a:spcBef>
                <a:spcPts val="0"/>
              </a:spcBef>
              <a:spcAft>
                <a:spcPts val="600"/>
              </a:spcAft>
              <a:buFont typeface="Arial" panose="020B0604020202020204" pitchFamily="34" charset="0"/>
              <a:buNone/>
              <a:defRPr sz="2000" b="1" i="0">
                <a:latin typeface="+mj-lt"/>
              </a:defRPr>
            </a:lvl1pPr>
            <a:lvl2pPr marL="0" indent="0" algn="ctr">
              <a:spcBef>
                <a:spcPts val="0"/>
              </a:spcBef>
              <a:spcAft>
                <a:spcPts val="600"/>
              </a:spcAft>
              <a:buNone/>
              <a:defRPr sz="2400" b="1" i="0">
                <a:latin typeface="+mj-lt"/>
              </a:defRPr>
            </a:lvl2pPr>
            <a:lvl3pPr marL="0" indent="0" algn="ctr">
              <a:spcBef>
                <a:spcPts val="0"/>
              </a:spcBef>
              <a:spcAft>
                <a:spcPts val="600"/>
              </a:spcAft>
              <a:buNone/>
              <a:defRPr sz="2800" b="1" i="0">
                <a:latin typeface="+mj-lt"/>
              </a:defRPr>
            </a:lvl3pPr>
            <a:lvl4pPr marL="0" indent="0" algn="ctr">
              <a:spcBef>
                <a:spcPts val="0"/>
              </a:spcBef>
              <a:spcAft>
                <a:spcPts val="600"/>
              </a:spcAft>
              <a:buFont typeface="Arial" panose="020B0604020202020204" pitchFamily="34" charset="0"/>
              <a:buNone/>
              <a:defRPr sz="1800" b="1" i="0">
                <a:latin typeface="+mj-lt"/>
              </a:defRPr>
            </a:lvl4pPr>
            <a:lvl5pPr marL="0" indent="0" algn="ctr">
              <a:spcBef>
                <a:spcPts val="0"/>
              </a:spcBef>
              <a:spcAft>
                <a:spcPts val="600"/>
              </a:spcAft>
              <a:buFont typeface="Arial" panose="020B0604020202020204" pitchFamily="34" charset="0"/>
              <a:buNone/>
              <a:defRPr sz="1600" b="1" i="0">
                <a:latin typeface="+mj-lt"/>
              </a:defRPr>
            </a:lvl5pPr>
            <a:lvl6pPr marL="0" indent="0" algn="ctr">
              <a:spcBef>
                <a:spcPts val="0"/>
              </a:spcBef>
              <a:spcAft>
                <a:spcPts val="600"/>
              </a:spcAft>
              <a:buNone/>
              <a:defRPr sz="1600" b="1" i="0">
                <a:latin typeface="+mj-lt"/>
              </a:defRPr>
            </a:lvl6pPr>
            <a:lvl7pPr marL="0" indent="0" algn="ctr">
              <a:spcBef>
                <a:spcPts val="0"/>
              </a:spcBef>
              <a:spcAft>
                <a:spcPts val="600"/>
              </a:spcAft>
              <a:buFont typeface="Arial" panose="020B0604020202020204" pitchFamily="34" charset="0"/>
              <a:buNone/>
              <a:defRPr sz="1600" b="1" i="0">
                <a:latin typeface="+mj-lt"/>
              </a:defRPr>
            </a:lvl7pPr>
            <a:lvl8pPr marL="0" indent="0" algn="ctr">
              <a:spcBef>
                <a:spcPts val="0"/>
              </a:spcBef>
              <a:spcAft>
                <a:spcPts val="600"/>
              </a:spcAft>
              <a:buFont typeface="Arial" panose="020B0604020202020204" pitchFamily="34" charset="0"/>
              <a:buNone/>
              <a:defRPr sz="1600" b="1" i="0">
                <a:latin typeface="+mj-lt"/>
              </a:defRPr>
            </a:lvl8pPr>
            <a:lvl9pPr marL="0" indent="0" algn="ctr">
              <a:spcBef>
                <a:spcPts val="0"/>
              </a:spcBef>
              <a:spcAft>
                <a:spcPts val="600"/>
              </a:spcAft>
              <a:buFont typeface="Arial" panose="020B0604020202020204" pitchFamily="34" charset="0"/>
              <a:buNone/>
              <a:defRPr sz="1600" b="1" i="0">
                <a:latin typeface="+mj-lt"/>
              </a:defRPr>
            </a:lvl9pPr>
          </a:lstStyle>
          <a:p>
            <a:pPr lvl="0"/>
            <a:r>
              <a:rPr lang="en-GB"/>
              <a:t>#</a:t>
            </a:r>
          </a:p>
        </p:txBody>
      </p:sp>
      <p:sp>
        <p:nvSpPr>
          <p:cNvPr id="19" name="Text Placeholder 14">
            <a:extLst>
              <a:ext uri="{FF2B5EF4-FFF2-40B4-BE49-F238E27FC236}">
                <a16:creationId xmlns:a16="http://schemas.microsoft.com/office/drawing/2014/main" id="{29416219-1339-8911-805F-7D02599AB7CD}"/>
              </a:ext>
            </a:extLst>
          </p:cNvPr>
          <p:cNvSpPr>
            <a:spLocks noGrp="1" noChangeAspect="1"/>
          </p:cNvSpPr>
          <p:nvPr>
            <p:ph type="body" sz="quarter" idx="30" hasCustomPrompt="1"/>
          </p:nvPr>
        </p:nvSpPr>
        <p:spPr>
          <a:xfrm>
            <a:off x="6203950" y="4076700"/>
            <a:ext cx="468000" cy="468000"/>
          </a:xfrm>
          <a:solidFill>
            <a:schemeClr val="accent5"/>
          </a:solidFill>
        </p:spPr>
        <p:txBody>
          <a:bodyPr lIns="0" tIns="0" rIns="0" bIns="0" anchor="ctr" anchorCtr="1"/>
          <a:lstStyle>
            <a:lvl1pPr marL="0" indent="0" algn="ctr">
              <a:spcBef>
                <a:spcPts val="0"/>
              </a:spcBef>
              <a:spcAft>
                <a:spcPts val="600"/>
              </a:spcAft>
              <a:buFont typeface="Arial" panose="020B0604020202020204" pitchFamily="34" charset="0"/>
              <a:buNone/>
              <a:defRPr sz="2000" b="1" i="0">
                <a:latin typeface="+mj-lt"/>
              </a:defRPr>
            </a:lvl1pPr>
            <a:lvl2pPr marL="0" indent="0" algn="ctr">
              <a:spcBef>
                <a:spcPts val="0"/>
              </a:spcBef>
              <a:spcAft>
                <a:spcPts val="600"/>
              </a:spcAft>
              <a:buNone/>
              <a:defRPr sz="2400" b="1" i="0">
                <a:latin typeface="+mj-lt"/>
              </a:defRPr>
            </a:lvl2pPr>
            <a:lvl3pPr marL="0" indent="0" algn="ctr">
              <a:spcBef>
                <a:spcPts val="0"/>
              </a:spcBef>
              <a:spcAft>
                <a:spcPts val="600"/>
              </a:spcAft>
              <a:buNone/>
              <a:defRPr sz="2800" b="1" i="0">
                <a:latin typeface="+mj-lt"/>
              </a:defRPr>
            </a:lvl3pPr>
            <a:lvl4pPr marL="0" indent="0" algn="ctr">
              <a:spcBef>
                <a:spcPts val="0"/>
              </a:spcBef>
              <a:spcAft>
                <a:spcPts val="600"/>
              </a:spcAft>
              <a:buFont typeface="Arial" panose="020B0604020202020204" pitchFamily="34" charset="0"/>
              <a:buNone/>
              <a:defRPr sz="1800" b="1" i="0">
                <a:latin typeface="+mj-lt"/>
              </a:defRPr>
            </a:lvl4pPr>
            <a:lvl5pPr marL="0" indent="0" algn="ctr">
              <a:spcBef>
                <a:spcPts val="0"/>
              </a:spcBef>
              <a:spcAft>
                <a:spcPts val="600"/>
              </a:spcAft>
              <a:buFont typeface="Arial" panose="020B0604020202020204" pitchFamily="34" charset="0"/>
              <a:buNone/>
              <a:defRPr sz="1600" b="1" i="0">
                <a:latin typeface="+mj-lt"/>
              </a:defRPr>
            </a:lvl5pPr>
            <a:lvl6pPr marL="0" indent="0" algn="ctr">
              <a:spcBef>
                <a:spcPts val="0"/>
              </a:spcBef>
              <a:spcAft>
                <a:spcPts val="600"/>
              </a:spcAft>
              <a:buNone/>
              <a:defRPr sz="1600" b="1" i="0">
                <a:latin typeface="+mj-lt"/>
              </a:defRPr>
            </a:lvl6pPr>
            <a:lvl7pPr marL="0" indent="0" algn="ctr">
              <a:spcBef>
                <a:spcPts val="0"/>
              </a:spcBef>
              <a:spcAft>
                <a:spcPts val="600"/>
              </a:spcAft>
              <a:buFont typeface="Arial" panose="020B0604020202020204" pitchFamily="34" charset="0"/>
              <a:buNone/>
              <a:defRPr sz="1600" b="1" i="0">
                <a:latin typeface="+mj-lt"/>
              </a:defRPr>
            </a:lvl7pPr>
            <a:lvl8pPr marL="0" indent="0" algn="ctr">
              <a:spcBef>
                <a:spcPts val="0"/>
              </a:spcBef>
              <a:spcAft>
                <a:spcPts val="600"/>
              </a:spcAft>
              <a:buFont typeface="Arial" panose="020B0604020202020204" pitchFamily="34" charset="0"/>
              <a:buNone/>
              <a:defRPr sz="1600" b="1" i="0">
                <a:latin typeface="+mj-lt"/>
              </a:defRPr>
            </a:lvl8pPr>
            <a:lvl9pPr marL="0" indent="0" algn="ctr">
              <a:spcBef>
                <a:spcPts val="0"/>
              </a:spcBef>
              <a:spcAft>
                <a:spcPts val="600"/>
              </a:spcAft>
              <a:buFont typeface="Arial" panose="020B0604020202020204" pitchFamily="34" charset="0"/>
              <a:buNone/>
              <a:defRPr sz="1600" b="1" i="0">
                <a:latin typeface="+mj-lt"/>
              </a:defRPr>
            </a:lvl9pPr>
          </a:lstStyle>
          <a:p>
            <a:pPr lvl="0"/>
            <a:r>
              <a:rPr lang="en-GB"/>
              <a:t>#</a:t>
            </a:r>
          </a:p>
        </p:txBody>
      </p:sp>
      <p:sp>
        <p:nvSpPr>
          <p:cNvPr id="20" name="Title 19">
            <a:extLst>
              <a:ext uri="{FF2B5EF4-FFF2-40B4-BE49-F238E27FC236}">
                <a16:creationId xmlns:a16="http://schemas.microsoft.com/office/drawing/2014/main" id="{E072DF2F-6ACA-3290-E310-5CF4A6AAB8C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29418264"/>
      </p:ext>
    </p:extLst>
  </p:cSld>
  <p:clrMapOvr>
    <a:masterClrMapping/>
  </p:clrMapOvr>
  <p:extLst>
    <p:ext uri="{DCECCB84-F9BA-43D5-87BE-67443E8EF086}">
      <p15:sldGuideLst xmlns:p15="http://schemas.microsoft.com/office/powerpoint/2012/main">
        <p15:guide id="3" orient="horz" pos="2432" userDrawn="1">
          <p15:clr>
            <a:srgbClr val="FBAE40"/>
          </p15:clr>
        </p15:guide>
        <p15:guide id="4" orient="horz" pos="2568" userDrawn="1">
          <p15:clr>
            <a:srgbClr val="FBAE40"/>
          </p15:clr>
        </p15:guide>
        <p15:guide id="5" pos="3772" userDrawn="1">
          <p15:clr>
            <a:srgbClr val="FBAE40"/>
          </p15:clr>
        </p15:guide>
        <p15:guide id="6" pos="390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 Tex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7B15211-3DF7-21E6-5970-9B8391443DFE}"/>
              </a:ext>
            </a:extLst>
          </p:cNvPr>
          <p:cNvSpPr>
            <a:spLocks noGrp="1"/>
          </p:cNvSpPr>
          <p:nvPr>
            <p:ph type="pic" sz="quarter" idx="29" hasCustomPrompt="1"/>
          </p:nvPr>
        </p:nvSpPr>
        <p:spPr>
          <a:xfrm>
            <a:off x="-120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pattFill prst="pct5">
            <a:fgClr>
              <a:srgbClr val="3399FF"/>
            </a:fgClr>
            <a:bgClr>
              <a:schemeClr val="bg1"/>
            </a:bgClr>
          </a:pattFill>
        </p:spPr>
        <p:txBody>
          <a:bodyPr wrap="square" anchor="ctr" anchorCtr="1">
            <a:noAutofit/>
          </a:bodyPr>
          <a:lstStyle>
            <a:lvl1pPr algn="ctr">
              <a:defRPr sz="3200">
                <a:solidFill>
                  <a:srgbClr val="FF99FF"/>
                </a:solidFill>
              </a:defRPr>
            </a:lvl1pPr>
          </a:lstStyle>
          <a:p>
            <a:br>
              <a:rPr lang="en-US"/>
            </a:br>
            <a:br>
              <a:rPr lang="en-US"/>
            </a:br>
            <a:br>
              <a:rPr lang="en-US"/>
            </a:br>
            <a:br>
              <a:rPr lang="en-US"/>
            </a:br>
            <a:br>
              <a:rPr lang="en-US"/>
            </a:br>
            <a:r>
              <a:rPr lang="en-US"/>
              <a:t>Click icon to add </a:t>
            </a:r>
            <a:br>
              <a:rPr lang="en-US"/>
            </a:br>
            <a:r>
              <a:rPr lang="en-US"/>
              <a:t>full bleed </a:t>
            </a:r>
            <a:br>
              <a:rPr lang="en-US"/>
            </a:br>
            <a:r>
              <a:rPr lang="en-US"/>
              <a:t>picture from </a:t>
            </a:r>
            <a:br>
              <a:rPr lang="en-US"/>
            </a:br>
            <a:r>
              <a:rPr lang="en-US"/>
              <a:t>Marketing Image Library</a:t>
            </a:r>
            <a:endParaRPr lang="en-GB"/>
          </a:p>
        </p:txBody>
      </p:sp>
      <p:sp>
        <p:nvSpPr>
          <p:cNvPr id="2" name="Footer Placeholder">
            <a:extLst>
              <a:ext uri="{FF2B5EF4-FFF2-40B4-BE49-F238E27FC236}">
                <a16:creationId xmlns:a16="http://schemas.microsoft.com/office/drawing/2014/main" id="{C1B1EF32-EDC1-BBE8-BC83-F8BFC0D98A5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5" name="Slide Number Placeholder">
            <a:extLst>
              <a:ext uri="{FF2B5EF4-FFF2-40B4-BE49-F238E27FC236}">
                <a16:creationId xmlns:a16="http://schemas.microsoft.com/office/drawing/2014/main" id="{FAAF7E2D-73FD-15BF-5D91-B758D8D649A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2BB6E39D-732A-76E2-24DE-84C686D9A97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tx1"/>
                </a:solidFill>
                <a:latin typeface="Arial"/>
              </a:defRPr>
            </a:lvl1pPr>
          </a:lstStyle>
          <a:p>
            <a:pPr defTabSz="914284"/>
            <a:r>
              <a:rPr lang="en-US"/>
              <a:t>© TTP plc  |  CONFIDENTIAL</a:t>
            </a:r>
            <a:endParaRPr lang="en-GB"/>
          </a:p>
        </p:txBody>
      </p:sp>
      <p:sp>
        <p:nvSpPr>
          <p:cNvPr id="10" name="Text Placeholder">
            <a:extLst>
              <a:ext uri="{FF2B5EF4-FFF2-40B4-BE49-F238E27FC236}">
                <a16:creationId xmlns:a16="http://schemas.microsoft.com/office/drawing/2014/main" id="{634D51DF-2307-7DC7-3A03-863573CB1B1D}"/>
              </a:ext>
            </a:extLst>
          </p:cNvPr>
          <p:cNvSpPr>
            <a:spLocks noGrp="1"/>
          </p:cNvSpPr>
          <p:nvPr>
            <p:ph type="body" sz="quarter" idx="12"/>
          </p:nvPr>
        </p:nvSpPr>
        <p:spPr>
          <a:xfrm>
            <a:off x="695325" y="1700213"/>
            <a:ext cx="3455988" cy="4049044"/>
          </a:xfrm>
        </p:spPr>
        <p:txBody>
          <a:bodyPr rIns="0"/>
          <a:lstStyle/>
          <a:p>
            <a:pPr lvl="0"/>
            <a:r>
              <a:rPr lang="en-US"/>
              <a:t>Click to edit Master text styles</a:t>
            </a:r>
          </a:p>
          <a:p>
            <a:pPr lvl="1"/>
            <a:r>
              <a:rPr lang="en-US"/>
              <a:t>Second level</a:t>
            </a:r>
          </a:p>
        </p:txBody>
      </p:sp>
      <p:sp>
        <p:nvSpPr>
          <p:cNvPr id="11" name="Title 10">
            <a:extLst>
              <a:ext uri="{FF2B5EF4-FFF2-40B4-BE49-F238E27FC236}">
                <a16:creationId xmlns:a16="http://schemas.microsoft.com/office/drawing/2014/main" id="{BC4906DD-EFBF-E07F-651B-23AE520542A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3109542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duct x6">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9" name="Picture Placeholder">
            <a:extLst>
              <a:ext uri="{FF2B5EF4-FFF2-40B4-BE49-F238E27FC236}">
                <a16:creationId xmlns:a16="http://schemas.microsoft.com/office/drawing/2014/main" id="{3F50BB21-BD8D-3AFA-4154-07A840969524}"/>
              </a:ext>
            </a:extLst>
          </p:cNvPr>
          <p:cNvSpPr>
            <a:spLocks noGrp="1"/>
          </p:cNvSpPr>
          <p:nvPr>
            <p:ph type="pic" sz="quarter" idx="11"/>
          </p:nvPr>
        </p:nvSpPr>
        <p:spPr>
          <a:xfrm>
            <a:off x="695325" y="1700213"/>
            <a:ext cx="3455988" cy="1080715"/>
          </a:xfrm>
        </p:spPr>
        <p:txBody>
          <a:bodyPr anchor="ctr">
            <a:noAutofit/>
          </a:bodyPr>
          <a:lstStyle>
            <a:lvl1pPr algn="ctr">
              <a:defRPr/>
            </a:lvl1pPr>
          </a:lstStyle>
          <a:p>
            <a:r>
              <a:rPr lang="en-US"/>
              <a:t>Click icon to add picture</a:t>
            </a:r>
            <a:endParaRPr lang="en-GB"/>
          </a:p>
        </p:txBody>
      </p:sp>
      <p:sp>
        <p:nvSpPr>
          <p:cNvPr id="6" name="Picture Placeholder">
            <a:extLst>
              <a:ext uri="{FF2B5EF4-FFF2-40B4-BE49-F238E27FC236}">
                <a16:creationId xmlns:a16="http://schemas.microsoft.com/office/drawing/2014/main" id="{04EB0B4D-6260-F954-E99A-244DC9F55320}"/>
              </a:ext>
            </a:extLst>
          </p:cNvPr>
          <p:cNvSpPr>
            <a:spLocks noGrp="1"/>
          </p:cNvSpPr>
          <p:nvPr>
            <p:ph type="pic" sz="quarter" idx="13"/>
          </p:nvPr>
        </p:nvSpPr>
        <p:spPr>
          <a:xfrm>
            <a:off x="4381050" y="1700213"/>
            <a:ext cx="3455988" cy="1080715"/>
          </a:xfrm>
        </p:spPr>
        <p:txBody>
          <a:bodyPr anchor="ctr">
            <a:noAutofit/>
          </a:bodyPr>
          <a:lstStyle>
            <a:lvl1pPr algn="ctr">
              <a:defRPr/>
            </a:lvl1pPr>
          </a:lstStyle>
          <a:p>
            <a:r>
              <a:rPr lang="en-US"/>
              <a:t>Click icon to add picture</a:t>
            </a:r>
            <a:endParaRPr lang="en-GB"/>
          </a:p>
        </p:txBody>
      </p:sp>
      <p:sp>
        <p:nvSpPr>
          <p:cNvPr id="8" name="Picture Placeholder">
            <a:extLst>
              <a:ext uri="{FF2B5EF4-FFF2-40B4-BE49-F238E27FC236}">
                <a16:creationId xmlns:a16="http://schemas.microsoft.com/office/drawing/2014/main" id="{1665B906-0065-EF50-FFC6-90DD3E8A9233}"/>
              </a:ext>
            </a:extLst>
          </p:cNvPr>
          <p:cNvSpPr>
            <a:spLocks noGrp="1"/>
          </p:cNvSpPr>
          <p:nvPr>
            <p:ph type="pic" sz="quarter" idx="15"/>
          </p:nvPr>
        </p:nvSpPr>
        <p:spPr>
          <a:xfrm>
            <a:off x="8034003" y="1700213"/>
            <a:ext cx="3455988" cy="1080715"/>
          </a:xfrm>
        </p:spPr>
        <p:txBody>
          <a:bodyPr anchor="ctr">
            <a:noAutofit/>
          </a:bodyPr>
          <a:lstStyle>
            <a:lvl1pPr algn="ctr">
              <a:defRPr/>
            </a:lvl1pPr>
          </a:lstStyle>
          <a:p>
            <a:r>
              <a:rPr lang="en-US"/>
              <a:t>Click icon to add picture</a:t>
            </a:r>
            <a:endParaRPr lang="en-GB"/>
          </a:p>
        </p:txBody>
      </p:sp>
      <p:sp>
        <p:nvSpPr>
          <p:cNvPr id="25" name="Text Placeholder">
            <a:extLst>
              <a:ext uri="{FF2B5EF4-FFF2-40B4-BE49-F238E27FC236}">
                <a16:creationId xmlns:a16="http://schemas.microsoft.com/office/drawing/2014/main" id="{1683E6C5-2BCA-48FC-1B04-1CABEF657F29}"/>
              </a:ext>
            </a:extLst>
          </p:cNvPr>
          <p:cNvSpPr>
            <a:spLocks noGrp="1"/>
          </p:cNvSpPr>
          <p:nvPr>
            <p:ph type="body" sz="quarter" idx="29" hasCustomPrompt="1"/>
          </p:nvPr>
        </p:nvSpPr>
        <p:spPr>
          <a:xfrm>
            <a:off x="695326" y="2945627"/>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26" name="Text Placeholder">
            <a:extLst>
              <a:ext uri="{FF2B5EF4-FFF2-40B4-BE49-F238E27FC236}">
                <a16:creationId xmlns:a16="http://schemas.microsoft.com/office/drawing/2014/main" id="{3CB235ED-9888-88FA-ADE6-7AFFA7359EEF}"/>
              </a:ext>
            </a:extLst>
          </p:cNvPr>
          <p:cNvSpPr>
            <a:spLocks noGrp="1"/>
          </p:cNvSpPr>
          <p:nvPr>
            <p:ph type="body" sz="quarter" idx="30" hasCustomPrompt="1"/>
          </p:nvPr>
        </p:nvSpPr>
        <p:spPr>
          <a:xfrm>
            <a:off x="4381051" y="2945627"/>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27" name="Text Placeholder">
            <a:extLst>
              <a:ext uri="{FF2B5EF4-FFF2-40B4-BE49-F238E27FC236}">
                <a16:creationId xmlns:a16="http://schemas.microsoft.com/office/drawing/2014/main" id="{312A1B3F-6A19-7EA9-FD7A-CD7960D54C39}"/>
              </a:ext>
            </a:extLst>
          </p:cNvPr>
          <p:cNvSpPr>
            <a:spLocks noGrp="1"/>
          </p:cNvSpPr>
          <p:nvPr>
            <p:ph type="body" sz="quarter" idx="31" hasCustomPrompt="1"/>
          </p:nvPr>
        </p:nvSpPr>
        <p:spPr>
          <a:xfrm>
            <a:off x="8035480" y="2945627"/>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28" name="Picture Placeholder">
            <a:extLst>
              <a:ext uri="{FF2B5EF4-FFF2-40B4-BE49-F238E27FC236}">
                <a16:creationId xmlns:a16="http://schemas.microsoft.com/office/drawing/2014/main" id="{4483424B-8FD9-B6DE-EBFD-31E0E2F1307C}"/>
              </a:ext>
            </a:extLst>
          </p:cNvPr>
          <p:cNvSpPr>
            <a:spLocks noGrp="1"/>
          </p:cNvSpPr>
          <p:nvPr>
            <p:ph type="pic" sz="quarter" idx="32"/>
          </p:nvPr>
        </p:nvSpPr>
        <p:spPr>
          <a:xfrm>
            <a:off x="695325" y="4088627"/>
            <a:ext cx="3455988" cy="1080715"/>
          </a:xfrm>
        </p:spPr>
        <p:txBody>
          <a:bodyPr anchor="ctr">
            <a:noAutofit/>
          </a:bodyPr>
          <a:lstStyle>
            <a:lvl1pPr algn="ctr">
              <a:defRPr/>
            </a:lvl1pPr>
          </a:lstStyle>
          <a:p>
            <a:r>
              <a:rPr lang="en-US"/>
              <a:t>Click icon to add picture</a:t>
            </a:r>
            <a:endParaRPr lang="en-GB"/>
          </a:p>
        </p:txBody>
      </p:sp>
      <p:sp>
        <p:nvSpPr>
          <p:cNvPr id="29" name="Picture Placeholder">
            <a:extLst>
              <a:ext uri="{FF2B5EF4-FFF2-40B4-BE49-F238E27FC236}">
                <a16:creationId xmlns:a16="http://schemas.microsoft.com/office/drawing/2014/main" id="{A3918842-C8BF-D3BC-C8D1-52B18EE51FBE}"/>
              </a:ext>
            </a:extLst>
          </p:cNvPr>
          <p:cNvSpPr>
            <a:spLocks noGrp="1"/>
          </p:cNvSpPr>
          <p:nvPr>
            <p:ph type="pic" sz="quarter" idx="33"/>
          </p:nvPr>
        </p:nvSpPr>
        <p:spPr>
          <a:xfrm>
            <a:off x="4381050" y="4088627"/>
            <a:ext cx="3455988" cy="1080715"/>
          </a:xfrm>
        </p:spPr>
        <p:txBody>
          <a:bodyPr anchor="ctr">
            <a:noAutofit/>
          </a:bodyPr>
          <a:lstStyle>
            <a:lvl1pPr algn="ctr">
              <a:defRPr/>
            </a:lvl1pPr>
          </a:lstStyle>
          <a:p>
            <a:r>
              <a:rPr lang="en-US"/>
              <a:t>Click icon to add picture</a:t>
            </a:r>
            <a:endParaRPr lang="en-GB"/>
          </a:p>
        </p:txBody>
      </p:sp>
      <p:sp>
        <p:nvSpPr>
          <p:cNvPr id="30" name="Picture Placeholder">
            <a:extLst>
              <a:ext uri="{FF2B5EF4-FFF2-40B4-BE49-F238E27FC236}">
                <a16:creationId xmlns:a16="http://schemas.microsoft.com/office/drawing/2014/main" id="{0E4F2AE1-6A30-6089-9D4E-8FDA5F7D4D82}"/>
              </a:ext>
            </a:extLst>
          </p:cNvPr>
          <p:cNvSpPr>
            <a:spLocks noGrp="1"/>
          </p:cNvSpPr>
          <p:nvPr>
            <p:ph type="pic" sz="quarter" idx="34"/>
          </p:nvPr>
        </p:nvSpPr>
        <p:spPr>
          <a:xfrm>
            <a:off x="8034003" y="4088627"/>
            <a:ext cx="3455988" cy="1080715"/>
          </a:xfrm>
        </p:spPr>
        <p:txBody>
          <a:bodyPr anchor="ctr">
            <a:noAutofit/>
          </a:bodyPr>
          <a:lstStyle>
            <a:lvl1pPr algn="ctr">
              <a:defRPr/>
            </a:lvl1pPr>
          </a:lstStyle>
          <a:p>
            <a:r>
              <a:rPr lang="en-US"/>
              <a:t>Click icon to add picture</a:t>
            </a:r>
            <a:endParaRPr lang="en-GB"/>
          </a:p>
        </p:txBody>
      </p:sp>
      <p:sp>
        <p:nvSpPr>
          <p:cNvPr id="31" name="Text Placeholder">
            <a:extLst>
              <a:ext uri="{FF2B5EF4-FFF2-40B4-BE49-F238E27FC236}">
                <a16:creationId xmlns:a16="http://schemas.microsoft.com/office/drawing/2014/main" id="{DC008084-D008-67FD-AC4B-A2A2C04EBF06}"/>
              </a:ext>
            </a:extLst>
          </p:cNvPr>
          <p:cNvSpPr>
            <a:spLocks noGrp="1"/>
          </p:cNvSpPr>
          <p:nvPr>
            <p:ph type="body" sz="quarter" idx="35" hasCustomPrompt="1"/>
          </p:nvPr>
        </p:nvSpPr>
        <p:spPr>
          <a:xfrm>
            <a:off x="695326" y="5334041"/>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32" name="Text Placeholder">
            <a:extLst>
              <a:ext uri="{FF2B5EF4-FFF2-40B4-BE49-F238E27FC236}">
                <a16:creationId xmlns:a16="http://schemas.microsoft.com/office/drawing/2014/main" id="{E564668B-C951-2816-4745-53AD78EB3B4E}"/>
              </a:ext>
            </a:extLst>
          </p:cNvPr>
          <p:cNvSpPr>
            <a:spLocks noGrp="1"/>
          </p:cNvSpPr>
          <p:nvPr>
            <p:ph type="body" sz="quarter" idx="36" hasCustomPrompt="1"/>
          </p:nvPr>
        </p:nvSpPr>
        <p:spPr>
          <a:xfrm>
            <a:off x="4381051" y="5334041"/>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33" name="Text Placeholder">
            <a:extLst>
              <a:ext uri="{FF2B5EF4-FFF2-40B4-BE49-F238E27FC236}">
                <a16:creationId xmlns:a16="http://schemas.microsoft.com/office/drawing/2014/main" id="{930B7EAF-0D5A-CE72-486F-6C26622DBB6B}"/>
              </a:ext>
            </a:extLst>
          </p:cNvPr>
          <p:cNvSpPr>
            <a:spLocks noGrp="1"/>
          </p:cNvSpPr>
          <p:nvPr>
            <p:ph type="body" sz="quarter" idx="37" hasCustomPrompt="1"/>
          </p:nvPr>
        </p:nvSpPr>
        <p:spPr>
          <a:xfrm>
            <a:off x="8035480" y="5334041"/>
            <a:ext cx="3455988" cy="903246"/>
          </a:xfrm>
        </p:spPr>
        <p:txBody>
          <a:bodyPr/>
          <a:lstStyle>
            <a:lvl1pPr>
              <a:spcAft>
                <a:spcPts val="300"/>
              </a:spcAft>
              <a:defRPr lang="en-GB" dirty="0" smtClean="0"/>
            </a:lvl1pPr>
            <a:lvl2pPr marL="216000" indent="-216000">
              <a:spcAft>
                <a:spcPts val="300"/>
              </a:spcAft>
              <a:defRPr lang="en-GB" dirty="0" smtClean="0"/>
            </a:lvl2pPr>
            <a:lvl3pPr marL="4320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3" name="Footer Placeholder">
            <a:extLst>
              <a:ext uri="{FF2B5EF4-FFF2-40B4-BE49-F238E27FC236}">
                <a16:creationId xmlns:a16="http://schemas.microsoft.com/office/drawing/2014/main" id="{D6791612-6C75-CACC-EF2E-B5EE765D5A9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4AFD47D4-F63A-25B5-A2E8-A898EF441650}"/>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4192F340-B9BC-F960-9948-5ACC2FE9455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2671359881"/>
      </p:ext>
    </p:extLst>
  </p:cSld>
  <p:clrMapOvr>
    <a:masterClrMapping/>
  </p:clrMapOvr>
  <p:extLst>
    <p:ext uri="{DCECCB84-F9BA-43D5-87BE-67443E8EF086}">
      <p15:sldGuideLst xmlns:p15="http://schemas.microsoft.com/office/powerpoint/2012/main">
        <p15:guide id="3" orient="horz" pos="2432" userDrawn="1">
          <p15:clr>
            <a:srgbClr val="FBAE40"/>
          </p15:clr>
        </p15:guide>
        <p15:guide id="4" orient="horz" pos="256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duct x6 + Text">
    <p:spTree>
      <p:nvGrpSpPr>
        <p:cNvPr id="1" name=""/>
        <p:cNvGrpSpPr/>
        <p:nvPr/>
      </p:nvGrpSpPr>
      <p:grpSpPr>
        <a:xfrm>
          <a:off x="0" y="0"/>
          <a:ext cx="0" cy="0"/>
          <a:chOff x="0" y="0"/>
          <a:chExt cx="0" cy="0"/>
        </a:xfrm>
      </p:grpSpPr>
      <p:sp>
        <p:nvSpPr>
          <p:cNvPr id="42" name="Freeform">
            <a:extLst>
              <a:ext uri="{FF2B5EF4-FFF2-40B4-BE49-F238E27FC236}">
                <a16:creationId xmlns:a16="http://schemas.microsoft.com/office/drawing/2014/main" id="{15432109-6728-A1D5-C329-4E9D0E59591F}"/>
              </a:ext>
              <a:ext uri="{C183D7F6-B498-43B3-948B-1728B52AA6E4}">
                <adec:decorative xmlns:adec="http://schemas.microsoft.com/office/drawing/2017/decorative" val="1"/>
              </a:ext>
            </a:extLst>
          </p:cNvPr>
          <p:cNvSpPr/>
          <p:nvPr userDrawn="1"/>
        </p:nvSpPr>
        <p:spPr>
          <a:xfrm>
            <a:off x="4367213" y="1"/>
            <a:ext cx="7824787" cy="6857998"/>
          </a:xfrm>
          <a:custGeom>
            <a:avLst/>
            <a:gdLst>
              <a:gd name="connsiteX0" fmla="*/ 4034656 w 7824787"/>
              <a:gd name="connsiteY0" fmla="*/ 0 h 6857998"/>
              <a:gd name="connsiteX1" fmla="*/ 7824787 w 7824787"/>
              <a:gd name="connsiteY1" fmla="*/ 0 h 6857998"/>
              <a:gd name="connsiteX2" fmla="*/ 7824787 w 7824787"/>
              <a:gd name="connsiteY2" fmla="*/ 6396653 h 6857998"/>
              <a:gd name="connsiteX3" fmla="*/ 4034656 w 7824787"/>
              <a:gd name="connsiteY3" fmla="*/ 6396653 h 6857998"/>
              <a:gd name="connsiteX4" fmla="*/ 4034656 w 7824787"/>
              <a:gd name="connsiteY4" fmla="*/ 6857998 h 6857998"/>
              <a:gd name="connsiteX5" fmla="*/ 0 w 7824787"/>
              <a:gd name="connsiteY5" fmla="*/ 6857998 h 6857998"/>
              <a:gd name="connsiteX6" fmla="*/ 0 w 7824787"/>
              <a:gd name="connsiteY6" fmla="*/ 463516 h 6857998"/>
              <a:gd name="connsiteX7" fmla="*/ 4034656 w 7824787"/>
              <a:gd name="connsiteY7" fmla="*/ 463516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787" h="6857998">
                <a:moveTo>
                  <a:pt x="4034656" y="0"/>
                </a:moveTo>
                <a:lnTo>
                  <a:pt x="7824787" y="0"/>
                </a:lnTo>
                <a:lnTo>
                  <a:pt x="7824787" y="6396653"/>
                </a:lnTo>
                <a:lnTo>
                  <a:pt x="4034656" y="6396653"/>
                </a:lnTo>
                <a:lnTo>
                  <a:pt x="4034656" y="6857998"/>
                </a:lnTo>
                <a:lnTo>
                  <a:pt x="0" y="6857998"/>
                </a:lnTo>
                <a:lnTo>
                  <a:pt x="0" y="463516"/>
                </a:lnTo>
                <a:lnTo>
                  <a:pt x="4034656" y="463516"/>
                </a:lnTo>
                <a:close/>
              </a:path>
            </a:pathLst>
          </a:custGeom>
          <a:solidFill>
            <a:schemeClr val="accent6">
              <a:alpha val="90000"/>
            </a:schemeClr>
          </a:solidFill>
          <a:ln w="0" cap="flat">
            <a:noFill/>
            <a:prstDash val="solid"/>
            <a:miter/>
          </a:ln>
        </p:spPr>
        <p:txBody>
          <a:bodyPr lIns="0" tIns="0" rIns="0" bIns="0" rtlCol="0" anchor="ctr"/>
          <a:lstStyle/>
          <a:p>
            <a:endParaRPr lang="en-GB"/>
          </a:p>
        </p:txBody>
      </p:sp>
      <p:sp>
        <p:nvSpPr>
          <p:cNvPr id="4" name="Text Placeholder">
            <a:extLst>
              <a:ext uri="{FF2B5EF4-FFF2-40B4-BE49-F238E27FC236}">
                <a16:creationId xmlns:a16="http://schemas.microsoft.com/office/drawing/2014/main" id="{646B59E3-A2A8-E211-0E46-A46C948519D8}"/>
              </a:ext>
            </a:extLst>
          </p:cNvPr>
          <p:cNvSpPr>
            <a:spLocks noGrp="1"/>
          </p:cNvSpPr>
          <p:nvPr>
            <p:ph type="body" sz="quarter" idx="12"/>
          </p:nvPr>
        </p:nvSpPr>
        <p:spPr>
          <a:xfrm>
            <a:off x="695325" y="1700213"/>
            <a:ext cx="3455988" cy="4537075"/>
          </a:xfrm>
        </p:spPr>
        <p:txBody>
          <a:bodyPr rIns="0"/>
          <a:lstStyle/>
          <a:p>
            <a:pPr lvl="0"/>
            <a:r>
              <a:rPr lang="en-US"/>
              <a:t>Click to edit Master text styles</a:t>
            </a:r>
          </a:p>
          <a:p>
            <a:pPr lvl="1"/>
            <a:r>
              <a:rPr lang="en-US"/>
              <a:t>Second level</a:t>
            </a:r>
          </a:p>
        </p:txBody>
      </p:sp>
      <p:sp>
        <p:nvSpPr>
          <p:cNvPr id="18" name="Picture Placeholder">
            <a:extLst>
              <a:ext uri="{FF2B5EF4-FFF2-40B4-BE49-F238E27FC236}">
                <a16:creationId xmlns:a16="http://schemas.microsoft.com/office/drawing/2014/main" id="{C7B18128-6F59-E9A7-CDC4-24B4DDF5F97C}"/>
              </a:ext>
            </a:extLst>
          </p:cNvPr>
          <p:cNvSpPr>
            <a:spLocks noGrp="1"/>
          </p:cNvSpPr>
          <p:nvPr>
            <p:ph type="pic" sz="quarter" idx="16"/>
          </p:nvPr>
        </p:nvSpPr>
        <p:spPr>
          <a:xfrm>
            <a:off x="4550421" y="1144257"/>
            <a:ext cx="2193279" cy="1080715"/>
          </a:xfrm>
        </p:spPr>
        <p:txBody>
          <a:bodyPr anchor="ctr">
            <a:noAutofit/>
          </a:bodyPr>
          <a:lstStyle>
            <a:lvl1pPr algn="ctr">
              <a:defRPr/>
            </a:lvl1pPr>
          </a:lstStyle>
          <a:p>
            <a:r>
              <a:rPr lang="en-US"/>
              <a:t>Click icon to add picture</a:t>
            </a:r>
            <a:endParaRPr lang="en-GB"/>
          </a:p>
        </p:txBody>
      </p:sp>
      <p:sp>
        <p:nvSpPr>
          <p:cNvPr id="32" name="Picture Placeholder">
            <a:extLst>
              <a:ext uri="{FF2B5EF4-FFF2-40B4-BE49-F238E27FC236}">
                <a16:creationId xmlns:a16="http://schemas.microsoft.com/office/drawing/2014/main" id="{4E7E1695-559B-3ABF-4C46-C75BF2216C40}"/>
              </a:ext>
            </a:extLst>
          </p:cNvPr>
          <p:cNvSpPr>
            <a:spLocks noGrp="1"/>
          </p:cNvSpPr>
          <p:nvPr>
            <p:ph type="pic" sz="quarter" idx="24"/>
          </p:nvPr>
        </p:nvSpPr>
        <p:spPr>
          <a:xfrm>
            <a:off x="6926908" y="1144257"/>
            <a:ext cx="2193279" cy="1080715"/>
          </a:xfrm>
        </p:spPr>
        <p:txBody>
          <a:bodyPr anchor="ctr">
            <a:noAutofit/>
          </a:bodyPr>
          <a:lstStyle>
            <a:lvl1pPr algn="ctr">
              <a:defRPr/>
            </a:lvl1pPr>
          </a:lstStyle>
          <a:p>
            <a:r>
              <a:rPr lang="en-US"/>
              <a:t>Click icon to add picture</a:t>
            </a:r>
            <a:endParaRPr lang="en-GB"/>
          </a:p>
        </p:txBody>
      </p:sp>
      <p:sp>
        <p:nvSpPr>
          <p:cNvPr id="36" name="Picture Placeholder">
            <a:extLst>
              <a:ext uri="{FF2B5EF4-FFF2-40B4-BE49-F238E27FC236}">
                <a16:creationId xmlns:a16="http://schemas.microsoft.com/office/drawing/2014/main" id="{7250022F-6E5B-D7C9-27A7-201FD8238B65}"/>
              </a:ext>
            </a:extLst>
          </p:cNvPr>
          <p:cNvSpPr>
            <a:spLocks noGrp="1"/>
          </p:cNvSpPr>
          <p:nvPr>
            <p:ph type="pic" sz="quarter" idx="28"/>
          </p:nvPr>
        </p:nvSpPr>
        <p:spPr>
          <a:xfrm>
            <a:off x="9303397" y="1144257"/>
            <a:ext cx="2193279" cy="1080715"/>
          </a:xfrm>
        </p:spPr>
        <p:txBody>
          <a:bodyPr anchor="ctr">
            <a:noAutofit/>
          </a:bodyPr>
          <a:lstStyle>
            <a:lvl1pPr algn="ctr">
              <a:defRPr/>
            </a:lvl1pPr>
          </a:lstStyle>
          <a:p>
            <a:r>
              <a:rPr lang="en-US"/>
              <a:t>Click icon to add picture</a:t>
            </a:r>
            <a:endParaRPr lang="en-GB"/>
          </a:p>
        </p:txBody>
      </p:sp>
      <p:sp>
        <p:nvSpPr>
          <p:cNvPr id="37" name="Text Placeholder">
            <a:extLst>
              <a:ext uri="{FF2B5EF4-FFF2-40B4-BE49-F238E27FC236}">
                <a16:creationId xmlns:a16="http://schemas.microsoft.com/office/drawing/2014/main" id="{3A554C96-F5AA-67A1-1CA9-DA3A9E18745E}"/>
              </a:ext>
            </a:extLst>
          </p:cNvPr>
          <p:cNvSpPr>
            <a:spLocks noGrp="1"/>
          </p:cNvSpPr>
          <p:nvPr>
            <p:ph type="body" sz="quarter" idx="29" hasCustomPrompt="1"/>
          </p:nvPr>
        </p:nvSpPr>
        <p:spPr>
          <a:xfrm>
            <a:off x="4550421" y="2389671"/>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44" name="Text Placeholder">
            <a:extLst>
              <a:ext uri="{FF2B5EF4-FFF2-40B4-BE49-F238E27FC236}">
                <a16:creationId xmlns:a16="http://schemas.microsoft.com/office/drawing/2014/main" id="{E970AEAC-1EF0-9698-CC58-42677C16C5DF}"/>
              </a:ext>
            </a:extLst>
          </p:cNvPr>
          <p:cNvSpPr>
            <a:spLocks noGrp="1"/>
          </p:cNvSpPr>
          <p:nvPr>
            <p:ph type="body" sz="quarter" idx="32" hasCustomPrompt="1"/>
          </p:nvPr>
        </p:nvSpPr>
        <p:spPr>
          <a:xfrm>
            <a:off x="6926908" y="2389671"/>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45" name="Text Placeholder">
            <a:extLst>
              <a:ext uri="{FF2B5EF4-FFF2-40B4-BE49-F238E27FC236}">
                <a16:creationId xmlns:a16="http://schemas.microsoft.com/office/drawing/2014/main" id="{8231828A-CA79-1A52-D3D6-3ECE2ABC25B1}"/>
              </a:ext>
            </a:extLst>
          </p:cNvPr>
          <p:cNvSpPr>
            <a:spLocks noGrp="1"/>
          </p:cNvSpPr>
          <p:nvPr>
            <p:ph type="body" sz="quarter" idx="33" hasCustomPrompt="1"/>
          </p:nvPr>
        </p:nvSpPr>
        <p:spPr>
          <a:xfrm>
            <a:off x="9303397" y="2389671"/>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49" name="Picture Placeholder">
            <a:extLst>
              <a:ext uri="{FF2B5EF4-FFF2-40B4-BE49-F238E27FC236}">
                <a16:creationId xmlns:a16="http://schemas.microsoft.com/office/drawing/2014/main" id="{46B236F6-7ECB-8885-4206-B968486D9D38}"/>
              </a:ext>
            </a:extLst>
          </p:cNvPr>
          <p:cNvSpPr>
            <a:spLocks noGrp="1"/>
          </p:cNvSpPr>
          <p:nvPr>
            <p:ph type="pic" sz="quarter" idx="34"/>
          </p:nvPr>
        </p:nvSpPr>
        <p:spPr>
          <a:xfrm>
            <a:off x="4550421" y="3861048"/>
            <a:ext cx="2193279" cy="1080715"/>
          </a:xfrm>
        </p:spPr>
        <p:txBody>
          <a:bodyPr anchor="ctr">
            <a:noAutofit/>
          </a:bodyPr>
          <a:lstStyle>
            <a:lvl1pPr algn="ctr">
              <a:defRPr/>
            </a:lvl1pPr>
          </a:lstStyle>
          <a:p>
            <a:r>
              <a:rPr lang="en-US"/>
              <a:t>Click icon to add picture</a:t>
            </a:r>
            <a:endParaRPr lang="en-GB"/>
          </a:p>
        </p:txBody>
      </p:sp>
      <p:sp>
        <p:nvSpPr>
          <p:cNvPr id="50" name="Picture Placeholder">
            <a:extLst>
              <a:ext uri="{FF2B5EF4-FFF2-40B4-BE49-F238E27FC236}">
                <a16:creationId xmlns:a16="http://schemas.microsoft.com/office/drawing/2014/main" id="{2FAA1A3F-0C29-A12C-B4C1-9C88C4E54F4B}"/>
              </a:ext>
            </a:extLst>
          </p:cNvPr>
          <p:cNvSpPr>
            <a:spLocks noGrp="1"/>
          </p:cNvSpPr>
          <p:nvPr>
            <p:ph type="pic" sz="quarter" idx="35"/>
          </p:nvPr>
        </p:nvSpPr>
        <p:spPr>
          <a:xfrm>
            <a:off x="6926908" y="3861048"/>
            <a:ext cx="2193279" cy="1080715"/>
          </a:xfrm>
        </p:spPr>
        <p:txBody>
          <a:bodyPr anchor="ctr">
            <a:noAutofit/>
          </a:bodyPr>
          <a:lstStyle>
            <a:lvl1pPr algn="ctr">
              <a:defRPr/>
            </a:lvl1pPr>
          </a:lstStyle>
          <a:p>
            <a:r>
              <a:rPr lang="en-US"/>
              <a:t>Click icon to add picture</a:t>
            </a:r>
            <a:endParaRPr lang="en-GB"/>
          </a:p>
        </p:txBody>
      </p:sp>
      <p:sp>
        <p:nvSpPr>
          <p:cNvPr id="51" name="Picture Placeholder">
            <a:extLst>
              <a:ext uri="{FF2B5EF4-FFF2-40B4-BE49-F238E27FC236}">
                <a16:creationId xmlns:a16="http://schemas.microsoft.com/office/drawing/2014/main" id="{83399307-44E1-8B72-F830-583001559478}"/>
              </a:ext>
            </a:extLst>
          </p:cNvPr>
          <p:cNvSpPr>
            <a:spLocks noGrp="1"/>
          </p:cNvSpPr>
          <p:nvPr>
            <p:ph type="pic" sz="quarter" idx="36"/>
          </p:nvPr>
        </p:nvSpPr>
        <p:spPr>
          <a:xfrm>
            <a:off x="9303397" y="3861048"/>
            <a:ext cx="2193279" cy="1080715"/>
          </a:xfrm>
        </p:spPr>
        <p:txBody>
          <a:bodyPr anchor="ctr">
            <a:noAutofit/>
          </a:bodyPr>
          <a:lstStyle>
            <a:lvl1pPr algn="ctr">
              <a:defRPr/>
            </a:lvl1pPr>
          </a:lstStyle>
          <a:p>
            <a:r>
              <a:rPr lang="en-US"/>
              <a:t>Click icon to add picture</a:t>
            </a:r>
            <a:endParaRPr lang="en-GB"/>
          </a:p>
        </p:txBody>
      </p:sp>
      <p:sp>
        <p:nvSpPr>
          <p:cNvPr id="52" name="Text Placeholder">
            <a:extLst>
              <a:ext uri="{FF2B5EF4-FFF2-40B4-BE49-F238E27FC236}">
                <a16:creationId xmlns:a16="http://schemas.microsoft.com/office/drawing/2014/main" id="{53CB051B-F9E4-F257-62A0-A3C061A85ACF}"/>
              </a:ext>
            </a:extLst>
          </p:cNvPr>
          <p:cNvSpPr>
            <a:spLocks noGrp="1"/>
          </p:cNvSpPr>
          <p:nvPr>
            <p:ph type="body" sz="quarter" idx="37" hasCustomPrompt="1"/>
          </p:nvPr>
        </p:nvSpPr>
        <p:spPr>
          <a:xfrm>
            <a:off x="4550421" y="5106462"/>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53" name="Text Placeholder">
            <a:extLst>
              <a:ext uri="{FF2B5EF4-FFF2-40B4-BE49-F238E27FC236}">
                <a16:creationId xmlns:a16="http://schemas.microsoft.com/office/drawing/2014/main" id="{191E7F71-3598-BEDC-735F-97EFC602DAC1}"/>
              </a:ext>
            </a:extLst>
          </p:cNvPr>
          <p:cNvSpPr>
            <a:spLocks noGrp="1"/>
          </p:cNvSpPr>
          <p:nvPr>
            <p:ph type="body" sz="quarter" idx="38" hasCustomPrompt="1"/>
          </p:nvPr>
        </p:nvSpPr>
        <p:spPr>
          <a:xfrm>
            <a:off x="6926908" y="5106462"/>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54" name="Text Placeholder">
            <a:extLst>
              <a:ext uri="{FF2B5EF4-FFF2-40B4-BE49-F238E27FC236}">
                <a16:creationId xmlns:a16="http://schemas.microsoft.com/office/drawing/2014/main" id="{4F6CA6E6-42BC-240E-5B5C-59866AB9B64D}"/>
              </a:ext>
            </a:extLst>
          </p:cNvPr>
          <p:cNvSpPr>
            <a:spLocks noGrp="1"/>
          </p:cNvSpPr>
          <p:nvPr>
            <p:ph type="body" sz="quarter" idx="39" hasCustomPrompt="1"/>
          </p:nvPr>
        </p:nvSpPr>
        <p:spPr>
          <a:xfrm>
            <a:off x="9303397" y="5106462"/>
            <a:ext cx="2193279" cy="1130826"/>
          </a:xfrm>
        </p:spPr>
        <p:txBody>
          <a:bodyPr/>
          <a:lstStyle>
            <a:lvl1pPr>
              <a:spcAft>
                <a:spcPts val="300"/>
              </a:spcAft>
              <a:defRPr lang="en-GB" dirty="0" smtClean="0"/>
            </a:lvl1pPr>
            <a:lvl2pPr marL="216000" indent="-216000">
              <a:spcAft>
                <a:spcPts val="300"/>
              </a:spcAft>
              <a:defRPr lang="en-GB" dirty="0" smtClean="0"/>
            </a:lvl2pPr>
            <a:lvl3pPr marL="355600" indent="-216000">
              <a:spcAft>
                <a:spcPts val="300"/>
              </a:spcAft>
              <a:defRPr lang="en-GB" dirty="0" smtClean="0"/>
            </a:lvl3pPr>
            <a:lvl4pPr>
              <a:spcAft>
                <a:spcPts val="300"/>
              </a:spcAft>
              <a:defRPr lang="en-GB" dirty="0" smtClean="0"/>
            </a:lvl4pPr>
            <a:lvl5pPr>
              <a:spcAft>
                <a:spcPts val="300"/>
              </a:spcAft>
              <a:defRPr lang="en-GB" dirty="0" smtClean="0"/>
            </a:lvl5pPr>
            <a:lvl6pPr>
              <a:spcAft>
                <a:spcPts val="300"/>
              </a:spcAft>
              <a:defRPr lang="en-GB" dirty="0" smtClean="0"/>
            </a:lvl6pPr>
            <a:lvl7pPr>
              <a:spcAft>
                <a:spcPts val="300"/>
              </a:spcAft>
              <a:defRPr lang="en-GB" dirty="0" smtClean="0"/>
            </a:lvl7pPr>
            <a:lvl8pPr marL="216000" indent="-216000">
              <a:spcAft>
                <a:spcPts val="300"/>
              </a:spcAft>
              <a:defRPr lang="en-GB" dirty="0" smtClean="0"/>
            </a:lvl8pPr>
            <a:lvl9pPr marL="432000" indent="-216000">
              <a:spcAft>
                <a:spcPts val="300"/>
              </a:spcAft>
              <a:defRPr lang="en-GB" dirty="0"/>
            </a:lvl9pPr>
          </a:lstStyle>
          <a:p>
            <a:r>
              <a:rPr lang="en-GB"/>
              <a:t>Body</a:t>
            </a:r>
          </a:p>
          <a:p>
            <a:pPr lvl="1"/>
            <a:r>
              <a:rPr lang="en-GB"/>
              <a:t>Bullet 1</a:t>
            </a:r>
          </a:p>
          <a:p>
            <a:pPr lvl="2"/>
            <a:r>
              <a:rPr lang="en-GB"/>
              <a:t>Bullet 2</a:t>
            </a:r>
          </a:p>
          <a:p>
            <a:pPr lvl="3"/>
            <a:r>
              <a:rPr lang="en-GB"/>
              <a:t>Heading 1</a:t>
            </a:r>
          </a:p>
        </p:txBody>
      </p:sp>
      <p:sp>
        <p:nvSpPr>
          <p:cNvPr id="2" name="Footer Placeholder">
            <a:extLst>
              <a:ext uri="{FF2B5EF4-FFF2-40B4-BE49-F238E27FC236}">
                <a16:creationId xmlns:a16="http://schemas.microsoft.com/office/drawing/2014/main" id="{9A1EFA8C-4ECF-5626-3665-626FF43762B8}"/>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3" name="Slide Number Placeholder">
            <a:extLst>
              <a:ext uri="{FF2B5EF4-FFF2-40B4-BE49-F238E27FC236}">
                <a16:creationId xmlns:a16="http://schemas.microsoft.com/office/drawing/2014/main" id="{2094EEAB-7C9E-BC0A-81F2-DECE645CCE1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821E73CC-5BAD-AA93-8ED3-C19AE0D85CE0}"/>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7" name="Title 6">
            <a:extLst>
              <a:ext uri="{FF2B5EF4-FFF2-40B4-BE49-F238E27FC236}">
                <a16:creationId xmlns:a16="http://schemas.microsoft.com/office/drawing/2014/main" id="{AE04F9E5-8D7D-CBA9-0794-BFA186595669}"/>
              </a:ext>
            </a:extLst>
          </p:cNvPr>
          <p:cNvSpPr>
            <a:spLocks noGrp="1"/>
          </p:cNvSpPr>
          <p:nvPr>
            <p:ph type="title"/>
          </p:nvPr>
        </p:nvSpPr>
        <p:spPr>
          <a:xfrm>
            <a:off x="695326" y="620713"/>
            <a:ext cx="3455987" cy="792162"/>
          </a:xfrm>
        </p:spPr>
        <p:txBody>
          <a:bodyPr/>
          <a:lstStyle/>
          <a:p>
            <a:r>
              <a:rPr lang="en-US"/>
              <a:t>Click to edit Master title style</a:t>
            </a:r>
            <a:endParaRPr lang="en-GB"/>
          </a:p>
        </p:txBody>
      </p:sp>
    </p:spTree>
    <p:extLst>
      <p:ext uri="{BB962C8B-B14F-4D97-AF65-F5344CB8AC3E}">
        <p14:creationId xmlns:p14="http://schemas.microsoft.com/office/powerpoint/2010/main" val="207663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pic>
        <p:nvPicPr>
          <p:cNvPr id="4" name="Graphic">
            <a:extLst>
              <a:ext uri="{FF2B5EF4-FFF2-40B4-BE49-F238E27FC236}">
                <a16:creationId xmlns:a16="http://schemas.microsoft.com/office/drawing/2014/main" id="{8DB2278E-8948-445E-BD83-45387E86340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275" t="57554" r="47059" b="17460"/>
          <a:stretch/>
        </p:blipFill>
        <p:spPr>
          <a:xfrm>
            <a:off x="0" y="0"/>
            <a:ext cx="12192000" cy="6858000"/>
          </a:xfrm>
          <a:prstGeom prst="rect">
            <a:avLst/>
          </a:prstGeom>
        </p:spPr>
      </p:pic>
      <p:sp>
        <p:nvSpPr>
          <p:cNvPr id="19" name="Date Placeholder">
            <a:extLst>
              <a:ext uri="{FF2B5EF4-FFF2-40B4-BE49-F238E27FC236}">
                <a16:creationId xmlns:a16="http://schemas.microsoft.com/office/drawing/2014/main" id="{E40093C9-0D67-1F0A-D2DD-454E24CB56D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20" name="Slide Number Placeholder">
            <a:extLst>
              <a:ext uri="{FF2B5EF4-FFF2-40B4-BE49-F238E27FC236}">
                <a16:creationId xmlns:a16="http://schemas.microsoft.com/office/drawing/2014/main" id="{BB576EFE-EAED-47AD-F85D-01971EA92A12}"/>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21" name="Footer Placeholder">
            <a:extLst>
              <a:ext uri="{FF2B5EF4-FFF2-40B4-BE49-F238E27FC236}">
                <a16:creationId xmlns:a16="http://schemas.microsoft.com/office/drawing/2014/main" id="{5A146ED0-635E-BFE9-55A9-C4C9125AE2BA}"/>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5" name="Content Placeholder 4">
            <a:extLst>
              <a:ext uri="{FF2B5EF4-FFF2-40B4-BE49-F238E27FC236}">
                <a16:creationId xmlns:a16="http://schemas.microsoft.com/office/drawing/2014/main" id="{17553B14-5357-2BD1-927A-2F02B041BDF7}"/>
              </a:ext>
            </a:extLst>
          </p:cNvPr>
          <p:cNvSpPr>
            <a:spLocks noGrp="1"/>
          </p:cNvSpPr>
          <p:nvPr>
            <p:ph sz="quarter" idx="21"/>
          </p:nvPr>
        </p:nvSpPr>
        <p:spPr>
          <a:xfrm>
            <a:off x="695324" y="1702594"/>
            <a:ext cx="5905499" cy="4534694"/>
          </a:xfrm>
        </p:spPr>
        <p:txBody>
          <a:bodyPr/>
          <a:lstStyle>
            <a:lvl1pPr marL="216000" indent="-216000">
              <a:spcBef>
                <a:spcPts val="600"/>
              </a:spcBef>
              <a:buFont typeface="+mj-lt"/>
              <a:buAutoNum type="arabicPeriod"/>
              <a:defRPr/>
            </a:lvl1pPr>
            <a:lvl2pPr marL="0" indent="0">
              <a:spcBef>
                <a:spcPts val="600"/>
              </a:spcBef>
              <a:buNone/>
              <a:defRPr/>
            </a:lvl2pPr>
            <a:lvl3pPr marL="216000" indent="-216000">
              <a:spcBef>
                <a:spcPts val="0"/>
              </a:spcBef>
              <a:buFont typeface="Wingdings" panose="05000000000000000000" pitchFamily="2" charset="2"/>
              <a:buChar char="§"/>
              <a:defRPr/>
            </a:lvl3pPr>
            <a:lvl8pPr marL="0" indent="0">
              <a:buNone/>
              <a:defRPr/>
            </a:lvl8pPr>
          </a:lstStyle>
          <a:p>
            <a:pPr lvl="0"/>
            <a:r>
              <a:rPr lang="en-US"/>
              <a:t>Click to edit Master text styles</a:t>
            </a:r>
          </a:p>
        </p:txBody>
      </p:sp>
      <p:pic>
        <p:nvPicPr>
          <p:cNvPr id="3" name="Graphic" hidden="1">
            <a:extLst>
              <a:ext uri="{FF2B5EF4-FFF2-40B4-BE49-F238E27FC236}">
                <a16:creationId xmlns:a16="http://schemas.microsoft.com/office/drawing/2014/main" id="{A6C3615E-D7EF-1A0E-5C47-F2CE3188BA3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552" t="47758" r="44347" b="13799"/>
          <a:stretch/>
        </p:blipFill>
        <p:spPr>
          <a:xfrm>
            <a:off x="0" y="0"/>
            <a:ext cx="12192000" cy="6858000"/>
          </a:xfrm>
          <a:prstGeom prst="rect">
            <a:avLst/>
          </a:prstGeom>
        </p:spPr>
      </p:pic>
      <p:sp>
        <p:nvSpPr>
          <p:cNvPr id="6" name="Title 5">
            <a:extLst>
              <a:ext uri="{FF2B5EF4-FFF2-40B4-BE49-F238E27FC236}">
                <a16:creationId xmlns:a16="http://schemas.microsoft.com/office/drawing/2014/main" id="{7E0AAA29-B69F-2CEA-8C36-93E7D29A10E6}"/>
              </a:ext>
            </a:extLst>
          </p:cNvPr>
          <p:cNvSpPr>
            <a:spLocks noGrp="1"/>
          </p:cNvSpPr>
          <p:nvPr>
            <p:ph type="title"/>
          </p:nvPr>
        </p:nvSpPr>
        <p:spPr>
          <a:xfrm>
            <a:off x="695326" y="620713"/>
            <a:ext cx="5905497" cy="792162"/>
          </a:xfrm>
        </p:spPr>
        <p:txBody>
          <a:bodyPr/>
          <a:lstStyle/>
          <a:p>
            <a:r>
              <a:rPr lang="en-US"/>
              <a:t>Click to edit Master title style</a:t>
            </a:r>
            <a:endParaRPr lang="en-GB"/>
          </a:p>
        </p:txBody>
      </p:sp>
    </p:spTree>
    <p:extLst>
      <p:ext uri="{BB962C8B-B14F-4D97-AF65-F5344CB8AC3E}">
        <p14:creationId xmlns:p14="http://schemas.microsoft.com/office/powerpoint/2010/main" val="2452582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grid x2_Light">
    <p:bg>
      <p:bgPr>
        <a:solidFill>
          <a:schemeClr val="tx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E0E95DFF-BA6E-78D2-AA7A-75FE1F5090BD}"/>
              </a:ext>
            </a:extLst>
          </p:cNvPr>
          <p:cNvSpPr/>
          <p:nvPr userDrawn="1"/>
        </p:nvSpPr>
        <p:spPr>
          <a:xfrm>
            <a:off x="-1" y="0"/>
            <a:ext cx="6935273" cy="6858001"/>
          </a:xfrm>
          <a:custGeom>
            <a:avLst/>
            <a:gdLst>
              <a:gd name="connsiteX0" fmla="*/ 0 w 6935273"/>
              <a:gd name="connsiteY0" fmla="*/ 0 h 6858001"/>
              <a:gd name="connsiteX1" fmla="*/ 5591175 w 6935273"/>
              <a:gd name="connsiteY1" fmla="*/ 0 h 6858001"/>
              <a:gd name="connsiteX2" fmla="*/ 5591175 w 6935273"/>
              <a:gd name="connsiteY2" fmla="*/ 1408516 h 6858001"/>
              <a:gd name="connsiteX3" fmla="*/ 6935273 w 6935273"/>
              <a:gd name="connsiteY3" fmla="*/ 1408516 h 6858001"/>
              <a:gd name="connsiteX4" fmla="*/ 6935273 w 6935273"/>
              <a:gd name="connsiteY4" fmla="*/ 6858001 h 6858001"/>
              <a:gd name="connsiteX5" fmla="*/ 5591175 w 6935273"/>
              <a:gd name="connsiteY5" fmla="*/ 6858001 h 6858001"/>
              <a:gd name="connsiteX6" fmla="*/ 5128948 w 6935273"/>
              <a:gd name="connsiteY6" fmla="*/ 6858001 h 6858001"/>
              <a:gd name="connsiteX7" fmla="*/ 0 w 6935273"/>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273" h="6858001">
                <a:moveTo>
                  <a:pt x="0" y="0"/>
                </a:moveTo>
                <a:lnTo>
                  <a:pt x="5591175" y="0"/>
                </a:lnTo>
                <a:lnTo>
                  <a:pt x="5591175" y="1408516"/>
                </a:lnTo>
                <a:lnTo>
                  <a:pt x="6935273" y="1408516"/>
                </a:lnTo>
                <a:lnTo>
                  <a:pt x="6935273" y="6858001"/>
                </a:lnTo>
                <a:lnTo>
                  <a:pt x="5591175" y="6858001"/>
                </a:lnTo>
                <a:lnTo>
                  <a:pt x="5128948" y="6858001"/>
                </a:lnTo>
                <a:lnTo>
                  <a:pt x="0" y="6858001"/>
                </a:lnTo>
                <a:close/>
              </a:path>
            </a:pathLst>
          </a:custGeom>
          <a:solidFill>
            <a:schemeClr val="bg1"/>
          </a:solidFill>
          <a:ln w="0" cap="flat">
            <a:noFill/>
            <a:prstDash val="solid"/>
            <a:miter/>
          </a:ln>
        </p:spPr>
        <p:txBody>
          <a:bodyPr wrap="square" lIns="0" tIns="0" rIns="0" bIns="0" rtlCol="0" anchor="ctr">
            <a:noAutofit/>
          </a:bodyPr>
          <a:lstStyle/>
          <a:p>
            <a:endParaRPr lang="en-GB"/>
          </a:p>
        </p:txBody>
      </p:sp>
      <p:sp>
        <p:nvSpPr>
          <p:cNvPr id="13" name="Colour">
            <a:extLst>
              <a:ext uri="{FF2B5EF4-FFF2-40B4-BE49-F238E27FC236}">
                <a16:creationId xmlns:a16="http://schemas.microsoft.com/office/drawing/2014/main" id="{15702A3A-32B3-A8B0-7139-F2D52A55513B}"/>
              </a:ext>
              <a:ext uri="{C183D7F6-B498-43B3-948B-1728B52AA6E4}">
                <adec:decorative xmlns:adec="http://schemas.microsoft.com/office/drawing/2017/decorative" val="1"/>
              </a:ext>
            </a:extLst>
          </p:cNvPr>
          <p:cNvSpPr/>
          <p:nvPr userDrawn="1"/>
        </p:nvSpPr>
        <p:spPr>
          <a:xfrm>
            <a:off x="4901543" y="0"/>
            <a:ext cx="3718800" cy="6858001"/>
          </a:xfrm>
          <a:custGeom>
            <a:avLst/>
            <a:gdLst>
              <a:gd name="connsiteX0" fmla="*/ 0 w 3715506"/>
              <a:gd name="connsiteY0" fmla="*/ 0 h 6858000"/>
              <a:gd name="connsiteX1" fmla="*/ 1909181 w 3715506"/>
              <a:gd name="connsiteY1" fmla="*/ 0 h 6858000"/>
              <a:gd name="connsiteX2" fmla="*/ 1909181 w 3715506"/>
              <a:gd name="connsiteY2" fmla="*/ 651259 h 6858000"/>
              <a:gd name="connsiteX3" fmla="*/ 3715506 w 3715506"/>
              <a:gd name="connsiteY3" fmla="*/ 651259 h 6858000"/>
              <a:gd name="connsiteX4" fmla="*/ 3715506 w 3715506"/>
              <a:gd name="connsiteY4" fmla="*/ 6858000 h 6858000"/>
              <a:gd name="connsiteX5" fmla="*/ 1909181 w 3715506"/>
              <a:gd name="connsiteY5" fmla="*/ 6858000 h 6858000"/>
              <a:gd name="connsiteX6" fmla="*/ 1909181 w 3715506"/>
              <a:gd name="connsiteY6" fmla="*/ 6072080 h 6858000"/>
              <a:gd name="connsiteX7" fmla="*/ 0 w 3715506"/>
              <a:gd name="connsiteY7" fmla="*/ 6072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5506" h="6858000">
                <a:moveTo>
                  <a:pt x="0" y="0"/>
                </a:moveTo>
                <a:lnTo>
                  <a:pt x="1909181" y="0"/>
                </a:lnTo>
                <a:lnTo>
                  <a:pt x="1909181" y="651259"/>
                </a:lnTo>
                <a:lnTo>
                  <a:pt x="3715506" y="651259"/>
                </a:lnTo>
                <a:lnTo>
                  <a:pt x="3715506" y="6858000"/>
                </a:lnTo>
                <a:lnTo>
                  <a:pt x="1909181" y="6858000"/>
                </a:lnTo>
                <a:lnTo>
                  <a:pt x="1909181" y="6072080"/>
                </a:lnTo>
                <a:lnTo>
                  <a:pt x="0" y="6072080"/>
                </a:lnTo>
                <a:close/>
              </a:path>
            </a:pathLst>
          </a:custGeom>
          <a:solidFill>
            <a:schemeClr val="accent5"/>
          </a:solidFill>
          <a:ln w="0" cap="flat">
            <a:noFill/>
            <a:prstDash val="solid"/>
            <a:miter/>
          </a:ln>
        </p:spPr>
        <p:txBody>
          <a:bodyPr lIns="0" tIns="0" rIns="0" bIns="0" rtlCol="0" anchor="ctr"/>
          <a:lstStyle/>
          <a:p>
            <a:endParaRPr lang="en-GB"/>
          </a:p>
        </p:txBody>
      </p:sp>
      <p:sp>
        <p:nvSpPr>
          <p:cNvPr id="15" name="Background picture">
            <a:extLst>
              <a:ext uri="{FF2B5EF4-FFF2-40B4-BE49-F238E27FC236}">
                <a16:creationId xmlns:a16="http://schemas.microsoft.com/office/drawing/2014/main" id="{0C78A950-0C86-475C-7ABA-8A8D825EFB6D}"/>
              </a:ext>
            </a:extLst>
          </p:cNvPr>
          <p:cNvSpPr>
            <a:spLocks noGrp="1"/>
          </p:cNvSpPr>
          <p:nvPr>
            <p:ph type="pic" sz="quarter" idx="14" hasCustomPrompt="1"/>
          </p:nvPr>
        </p:nvSpPr>
        <p:spPr>
          <a:xfrm>
            <a:off x="6802800" y="-2"/>
            <a:ext cx="5389200" cy="6865200"/>
          </a:xfrm>
          <a:custGeom>
            <a:avLst/>
            <a:gdLst>
              <a:gd name="connsiteX0" fmla="*/ 0 w 5383748"/>
              <a:gd name="connsiteY0" fmla="*/ 0 h 6857999"/>
              <a:gd name="connsiteX1" fmla="*/ 5383748 w 5383748"/>
              <a:gd name="connsiteY1" fmla="*/ 0 h 6857999"/>
              <a:gd name="connsiteX2" fmla="*/ 5383748 w 5383748"/>
              <a:gd name="connsiteY2" fmla="*/ 6857999 h 6857999"/>
              <a:gd name="connsiteX3" fmla="*/ 1806325 w 5383748"/>
              <a:gd name="connsiteY3" fmla="*/ 6857999 h 6857999"/>
              <a:gd name="connsiteX4" fmla="*/ 1806325 w 5383748"/>
              <a:gd name="connsiteY4" fmla="*/ 651258 h 6857999"/>
              <a:gd name="connsiteX5" fmla="*/ 0 w 5383748"/>
              <a:gd name="connsiteY5" fmla="*/ 65125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3748" h="6857999">
                <a:moveTo>
                  <a:pt x="0" y="0"/>
                </a:moveTo>
                <a:lnTo>
                  <a:pt x="5383748" y="0"/>
                </a:lnTo>
                <a:lnTo>
                  <a:pt x="5383748" y="6857999"/>
                </a:lnTo>
                <a:lnTo>
                  <a:pt x="1806325" y="6857999"/>
                </a:lnTo>
                <a:lnTo>
                  <a:pt x="1806325" y="651258"/>
                </a:lnTo>
                <a:lnTo>
                  <a:pt x="0" y="651258"/>
                </a:lnTo>
                <a:close/>
              </a:path>
            </a:pathLst>
          </a:custGeom>
          <a:pattFill prst="pct5">
            <a:fgClr>
              <a:srgbClr val="5C98FF"/>
            </a:fgClr>
            <a:bgClr>
              <a:schemeClr val="tx1"/>
            </a:bgClr>
          </a:pattFill>
        </p:spPr>
        <p:txBody>
          <a:bodyPr wrap="square" anchor="ctr">
            <a:noAutofit/>
          </a:bodyPr>
          <a:lstStyle>
            <a:lvl1pPr algn="r">
              <a:defRPr sz="2800">
                <a:solidFill>
                  <a:srgbClr val="FF99FF"/>
                </a:solidFill>
              </a:defRPr>
            </a:lvl1pPr>
          </a:lstStyle>
          <a:p>
            <a:r>
              <a:rPr lang="en-US"/>
              <a:t>Click icon to add </a:t>
            </a:r>
            <a:br>
              <a:rPr lang="en-US"/>
            </a:br>
            <a:r>
              <a:rPr lang="en-US"/>
              <a:t>picture from </a:t>
            </a:r>
            <a:br>
              <a:rPr lang="en-US"/>
            </a:br>
            <a:r>
              <a:rPr lang="en-US"/>
              <a:t>Marketing </a:t>
            </a:r>
            <a:br>
              <a:rPr lang="en-US"/>
            </a:br>
            <a:r>
              <a:rPr lang="en-US"/>
              <a:t>Image Library</a:t>
            </a:r>
            <a:endParaRPr lang="en-GB"/>
          </a:p>
        </p:txBody>
      </p:sp>
      <p:sp>
        <p:nvSpPr>
          <p:cNvPr id="11" name="Picture Placeholder">
            <a:extLst>
              <a:ext uri="{FF2B5EF4-FFF2-40B4-BE49-F238E27FC236}">
                <a16:creationId xmlns:a16="http://schemas.microsoft.com/office/drawing/2014/main" id="{5D40DFCC-26A4-09CE-97A7-3BFD8D0C0FE0}"/>
              </a:ext>
            </a:extLst>
          </p:cNvPr>
          <p:cNvSpPr>
            <a:spLocks noGrp="1"/>
          </p:cNvSpPr>
          <p:nvPr>
            <p:ph type="pic" sz="quarter" idx="11"/>
          </p:nvPr>
        </p:nvSpPr>
        <p:spPr>
          <a:xfrm>
            <a:off x="4367213" y="1700212"/>
            <a:ext cx="3457576" cy="1728787"/>
          </a:xfrm>
        </p:spPr>
        <p:txBody>
          <a:bodyPr anchor="ctr">
            <a:noAutofit/>
          </a:bodyPr>
          <a:lstStyle>
            <a:lvl1pPr algn="ctr">
              <a:defRPr/>
            </a:lvl1pPr>
          </a:lstStyle>
          <a:p>
            <a:r>
              <a:rPr lang="en-US"/>
              <a:t>Click icon to add picture</a:t>
            </a:r>
            <a:endParaRPr lang="en-GB"/>
          </a:p>
        </p:txBody>
      </p:sp>
      <p:sp>
        <p:nvSpPr>
          <p:cNvPr id="12" name="Picture Placeholder">
            <a:extLst>
              <a:ext uri="{FF2B5EF4-FFF2-40B4-BE49-F238E27FC236}">
                <a16:creationId xmlns:a16="http://schemas.microsoft.com/office/drawing/2014/main" id="{11EDECE9-3458-3B2E-0E94-91E1268380C7}"/>
              </a:ext>
            </a:extLst>
          </p:cNvPr>
          <p:cNvSpPr>
            <a:spLocks noGrp="1"/>
          </p:cNvSpPr>
          <p:nvPr>
            <p:ph type="pic" sz="quarter" idx="13"/>
          </p:nvPr>
        </p:nvSpPr>
        <p:spPr>
          <a:xfrm>
            <a:off x="4367213" y="3717032"/>
            <a:ext cx="3457576" cy="1728787"/>
          </a:xfrm>
        </p:spPr>
        <p:txBody>
          <a:bodyPr anchor="ctr">
            <a:noAutofit/>
          </a:bodyPr>
          <a:lstStyle>
            <a:lvl1pPr algn="ctr">
              <a:defRPr/>
            </a:lvl1pPr>
          </a:lstStyle>
          <a:p>
            <a:r>
              <a:rPr lang="en-US"/>
              <a:t>Click icon to add picture</a:t>
            </a:r>
            <a:endParaRPr lang="en-GB"/>
          </a:p>
        </p:txBody>
      </p:sp>
      <p:sp>
        <p:nvSpPr>
          <p:cNvPr id="2" name="Text Placeholder">
            <a:extLst>
              <a:ext uri="{FF2B5EF4-FFF2-40B4-BE49-F238E27FC236}">
                <a16:creationId xmlns:a16="http://schemas.microsoft.com/office/drawing/2014/main" id="{8E373942-54EB-1525-0A61-EBD5DF8576BC}"/>
              </a:ext>
            </a:extLst>
          </p:cNvPr>
          <p:cNvSpPr>
            <a:spLocks noGrp="1"/>
          </p:cNvSpPr>
          <p:nvPr>
            <p:ph type="body" sz="quarter" idx="12"/>
          </p:nvPr>
        </p:nvSpPr>
        <p:spPr>
          <a:xfrm>
            <a:off x="695326" y="1700213"/>
            <a:ext cx="3455987" cy="4537075"/>
          </a:xfrm>
        </p:spPr>
        <p:txBody>
          <a:bodyPr rIns="0"/>
          <a:lstStyle>
            <a:lvl2pPr>
              <a:defRPr/>
            </a:lvl2pPr>
          </a:lstStyle>
          <a:p>
            <a:pPr lvl="0"/>
            <a:r>
              <a:rPr lang="en-US"/>
              <a:t>Click to edit Master text styles</a:t>
            </a:r>
          </a:p>
          <a:p>
            <a:pPr lvl="1"/>
            <a:r>
              <a:rPr lang="en-US"/>
              <a:t>Second level</a:t>
            </a:r>
          </a:p>
        </p:txBody>
      </p:sp>
      <p:sp>
        <p:nvSpPr>
          <p:cNvPr id="3" name="Footer Placeholder">
            <a:extLst>
              <a:ext uri="{FF2B5EF4-FFF2-40B4-BE49-F238E27FC236}">
                <a16:creationId xmlns:a16="http://schemas.microsoft.com/office/drawing/2014/main" id="{F4DA4472-D088-FA6A-6C0F-0C8255AB10B8}"/>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6" name="Slide Number Placeholder">
            <a:extLst>
              <a:ext uri="{FF2B5EF4-FFF2-40B4-BE49-F238E27FC236}">
                <a16:creationId xmlns:a16="http://schemas.microsoft.com/office/drawing/2014/main" id="{EBF35991-9134-2813-D05F-9470A1DD5125}"/>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4" name="Date Placeholder">
            <a:extLst>
              <a:ext uri="{FF2B5EF4-FFF2-40B4-BE49-F238E27FC236}">
                <a16:creationId xmlns:a16="http://schemas.microsoft.com/office/drawing/2014/main" id="{A74ECE8D-EB0C-3E6A-FCB0-040A78DF24B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7" name="Title 6">
            <a:extLst>
              <a:ext uri="{FF2B5EF4-FFF2-40B4-BE49-F238E27FC236}">
                <a16:creationId xmlns:a16="http://schemas.microsoft.com/office/drawing/2014/main" id="{4BC01869-ECAE-73EA-9E04-428335894E90}"/>
              </a:ext>
            </a:extLst>
          </p:cNvPr>
          <p:cNvSpPr>
            <a:spLocks noGrp="1"/>
          </p:cNvSpPr>
          <p:nvPr>
            <p:ph type="title"/>
          </p:nvPr>
        </p:nvSpPr>
        <p:spPr>
          <a:xfrm>
            <a:off x="695326" y="620711"/>
            <a:ext cx="3455987" cy="792163"/>
          </a:xfrm>
        </p:spPr>
        <p:txBody>
          <a:bodyPr/>
          <a:lstStyle/>
          <a:p>
            <a:r>
              <a:rPr lang="en-US"/>
              <a:t>Click to edit Master title style</a:t>
            </a:r>
            <a:endParaRPr lang="en-GB"/>
          </a:p>
        </p:txBody>
      </p:sp>
    </p:spTree>
    <p:extLst>
      <p:ext uri="{BB962C8B-B14F-4D97-AF65-F5344CB8AC3E}">
        <p14:creationId xmlns:p14="http://schemas.microsoft.com/office/powerpoint/2010/main" val="924382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grid x3">
    <p:bg>
      <p:bgPr>
        <a:solidFill>
          <a:schemeClr val="tx1"/>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136FCF55-5967-B939-E1E8-191B4728A761}"/>
              </a:ext>
            </a:extLst>
          </p:cNvPr>
          <p:cNvSpPr/>
          <p:nvPr userDrawn="1"/>
        </p:nvSpPr>
        <p:spPr>
          <a:xfrm>
            <a:off x="-1" y="0"/>
            <a:ext cx="6935273" cy="6858001"/>
          </a:xfrm>
          <a:custGeom>
            <a:avLst/>
            <a:gdLst>
              <a:gd name="connsiteX0" fmla="*/ 0 w 6935273"/>
              <a:gd name="connsiteY0" fmla="*/ 0 h 6858001"/>
              <a:gd name="connsiteX1" fmla="*/ 5591175 w 6935273"/>
              <a:gd name="connsiteY1" fmla="*/ 0 h 6858001"/>
              <a:gd name="connsiteX2" fmla="*/ 5591175 w 6935273"/>
              <a:gd name="connsiteY2" fmla="*/ 1408516 h 6858001"/>
              <a:gd name="connsiteX3" fmla="*/ 6935273 w 6935273"/>
              <a:gd name="connsiteY3" fmla="*/ 1408516 h 6858001"/>
              <a:gd name="connsiteX4" fmla="*/ 6935273 w 6935273"/>
              <a:gd name="connsiteY4" fmla="*/ 6858001 h 6858001"/>
              <a:gd name="connsiteX5" fmla="*/ 5591175 w 6935273"/>
              <a:gd name="connsiteY5" fmla="*/ 6858001 h 6858001"/>
              <a:gd name="connsiteX6" fmla="*/ 5128948 w 6935273"/>
              <a:gd name="connsiteY6" fmla="*/ 6858001 h 6858001"/>
              <a:gd name="connsiteX7" fmla="*/ 0 w 6935273"/>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273" h="6858001">
                <a:moveTo>
                  <a:pt x="0" y="0"/>
                </a:moveTo>
                <a:lnTo>
                  <a:pt x="5591175" y="0"/>
                </a:lnTo>
                <a:lnTo>
                  <a:pt x="5591175" y="1408516"/>
                </a:lnTo>
                <a:lnTo>
                  <a:pt x="6935273" y="1408516"/>
                </a:lnTo>
                <a:lnTo>
                  <a:pt x="6935273" y="6858001"/>
                </a:lnTo>
                <a:lnTo>
                  <a:pt x="5591175" y="6858001"/>
                </a:lnTo>
                <a:lnTo>
                  <a:pt x="5128948" y="6858001"/>
                </a:lnTo>
                <a:lnTo>
                  <a:pt x="0" y="6858001"/>
                </a:lnTo>
                <a:close/>
              </a:path>
            </a:pathLst>
          </a:custGeom>
          <a:solidFill>
            <a:schemeClr val="bg1"/>
          </a:solidFill>
          <a:ln w="0" cap="flat">
            <a:noFill/>
            <a:prstDash val="solid"/>
            <a:miter/>
          </a:ln>
        </p:spPr>
        <p:txBody>
          <a:bodyPr wrap="square" lIns="0" tIns="0" rIns="0" bIns="0" rtlCol="0" anchor="ctr">
            <a:noAutofit/>
          </a:bodyPr>
          <a:lstStyle/>
          <a:p>
            <a:endParaRPr lang="en-GB"/>
          </a:p>
        </p:txBody>
      </p:sp>
      <p:sp>
        <p:nvSpPr>
          <p:cNvPr id="18" name="Colour">
            <a:extLst>
              <a:ext uri="{FF2B5EF4-FFF2-40B4-BE49-F238E27FC236}">
                <a16:creationId xmlns:a16="http://schemas.microsoft.com/office/drawing/2014/main" id="{3DCF8D7B-2DAB-6CD6-0D41-7CB216EDF133}"/>
              </a:ext>
              <a:ext uri="{C183D7F6-B498-43B3-948B-1728B52AA6E4}">
                <adec:decorative xmlns:adec="http://schemas.microsoft.com/office/drawing/2017/decorative" val="1"/>
              </a:ext>
            </a:extLst>
          </p:cNvPr>
          <p:cNvSpPr/>
          <p:nvPr userDrawn="1"/>
        </p:nvSpPr>
        <p:spPr>
          <a:xfrm>
            <a:off x="4894126" y="0"/>
            <a:ext cx="3718800" cy="6858001"/>
          </a:xfrm>
          <a:custGeom>
            <a:avLst/>
            <a:gdLst>
              <a:gd name="connsiteX0" fmla="*/ 0 w 3715506"/>
              <a:gd name="connsiteY0" fmla="*/ 0 h 6858000"/>
              <a:gd name="connsiteX1" fmla="*/ 1909181 w 3715506"/>
              <a:gd name="connsiteY1" fmla="*/ 0 h 6858000"/>
              <a:gd name="connsiteX2" fmla="*/ 1909181 w 3715506"/>
              <a:gd name="connsiteY2" fmla="*/ 651259 h 6858000"/>
              <a:gd name="connsiteX3" fmla="*/ 3715506 w 3715506"/>
              <a:gd name="connsiteY3" fmla="*/ 651259 h 6858000"/>
              <a:gd name="connsiteX4" fmla="*/ 3715506 w 3715506"/>
              <a:gd name="connsiteY4" fmla="*/ 6858000 h 6858000"/>
              <a:gd name="connsiteX5" fmla="*/ 1909181 w 3715506"/>
              <a:gd name="connsiteY5" fmla="*/ 6858000 h 6858000"/>
              <a:gd name="connsiteX6" fmla="*/ 1909181 w 3715506"/>
              <a:gd name="connsiteY6" fmla="*/ 6072080 h 6858000"/>
              <a:gd name="connsiteX7" fmla="*/ 0 w 3715506"/>
              <a:gd name="connsiteY7" fmla="*/ 6072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5506" h="6858000">
                <a:moveTo>
                  <a:pt x="0" y="0"/>
                </a:moveTo>
                <a:lnTo>
                  <a:pt x="1909181" y="0"/>
                </a:lnTo>
                <a:lnTo>
                  <a:pt x="1909181" y="651259"/>
                </a:lnTo>
                <a:lnTo>
                  <a:pt x="3715506" y="651259"/>
                </a:lnTo>
                <a:lnTo>
                  <a:pt x="3715506" y="6858000"/>
                </a:lnTo>
                <a:lnTo>
                  <a:pt x="1909181" y="6858000"/>
                </a:lnTo>
                <a:lnTo>
                  <a:pt x="1909181" y="6072080"/>
                </a:lnTo>
                <a:lnTo>
                  <a:pt x="0" y="6072080"/>
                </a:lnTo>
                <a:close/>
              </a:path>
            </a:pathLst>
          </a:custGeom>
          <a:solidFill>
            <a:schemeClr val="accent3"/>
          </a:solidFill>
          <a:ln w="0" cap="flat">
            <a:noFill/>
            <a:prstDash val="solid"/>
            <a:miter/>
          </a:ln>
        </p:spPr>
        <p:txBody>
          <a:bodyPr lIns="0" tIns="0" rIns="0" bIns="0" rtlCol="0" anchor="ctr"/>
          <a:lstStyle/>
          <a:p>
            <a:endParaRPr lang="en-GB"/>
          </a:p>
        </p:txBody>
      </p:sp>
      <p:sp>
        <p:nvSpPr>
          <p:cNvPr id="17" name="Background picture">
            <a:extLst>
              <a:ext uri="{FF2B5EF4-FFF2-40B4-BE49-F238E27FC236}">
                <a16:creationId xmlns:a16="http://schemas.microsoft.com/office/drawing/2014/main" id="{18F3D17C-913E-A6C7-DF26-A0A2C3A53EE2}"/>
              </a:ext>
            </a:extLst>
          </p:cNvPr>
          <p:cNvSpPr>
            <a:spLocks noGrp="1"/>
          </p:cNvSpPr>
          <p:nvPr>
            <p:ph type="pic" sz="quarter" idx="18" hasCustomPrompt="1"/>
          </p:nvPr>
        </p:nvSpPr>
        <p:spPr>
          <a:xfrm>
            <a:off x="6795600" y="0"/>
            <a:ext cx="5396400" cy="6865200"/>
          </a:xfrm>
          <a:custGeom>
            <a:avLst/>
            <a:gdLst>
              <a:gd name="connsiteX0" fmla="*/ 0 w 5391157"/>
              <a:gd name="connsiteY0" fmla="*/ 0 h 6858000"/>
              <a:gd name="connsiteX1" fmla="*/ 5391157 w 5391157"/>
              <a:gd name="connsiteY1" fmla="*/ 0 h 6858000"/>
              <a:gd name="connsiteX2" fmla="*/ 5391157 w 5391157"/>
              <a:gd name="connsiteY2" fmla="*/ 6858000 h 6858000"/>
              <a:gd name="connsiteX3" fmla="*/ 1806325 w 5391157"/>
              <a:gd name="connsiteY3" fmla="*/ 6858000 h 6858000"/>
              <a:gd name="connsiteX4" fmla="*/ 1806325 w 5391157"/>
              <a:gd name="connsiteY4" fmla="*/ 651259 h 6858000"/>
              <a:gd name="connsiteX5" fmla="*/ 0 w 5391157"/>
              <a:gd name="connsiteY5" fmla="*/ 6512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157" h="6858000">
                <a:moveTo>
                  <a:pt x="0" y="0"/>
                </a:moveTo>
                <a:lnTo>
                  <a:pt x="5391157" y="0"/>
                </a:lnTo>
                <a:lnTo>
                  <a:pt x="5391157" y="6858000"/>
                </a:lnTo>
                <a:lnTo>
                  <a:pt x="1806325" y="6858000"/>
                </a:lnTo>
                <a:lnTo>
                  <a:pt x="1806325" y="651259"/>
                </a:lnTo>
                <a:lnTo>
                  <a:pt x="0" y="651259"/>
                </a:lnTo>
                <a:close/>
              </a:path>
            </a:pathLst>
          </a:custGeom>
          <a:pattFill prst="pct5">
            <a:fgClr>
              <a:srgbClr val="5C98FF"/>
            </a:fgClr>
            <a:bgClr>
              <a:schemeClr val="tx1"/>
            </a:bgClr>
          </a:pattFill>
        </p:spPr>
        <p:txBody>
          <a:bodyPr wrap="square" anchor="ctr">
            <a:noAutofit/>
          </a:bodyPr>
          <a:lstStyle>
            <a:lvl1pPr algn="r">
              <a:defRPr sz="2800">
                <a:solidFill>
                  <a:srgbClr val="FF99FF"/>
                </a:solidFill>
              </a:defRPr>
            </a:lvl1pPr>
          </a:lstStyle>
          <a:p>
            <a:r>
              <a:rPr lang="en-US"/>
              <a:t>Click icon to add </a:t>
            </a:r>
            <a:br>
              <a:rPr lang="en-US"/>
            </a:br>
            <a:r>
              <a:rPr lang="en-US"/>
              <a:t>picture from </a:t>
            </a:r>
            <a:br>
              <a:rPr lang="en-US"/>
            </a:br>
            <a:r>
              <a:rPr lang="en-US"/>
              <a:t>Marketing </a:t>
            </a:r>
            <a:br>
              <a:rPr lang="en-US"/>
            </a:br>
            <a:r>
              <a:rPr lang="en-US"/>
              <a:t>Image Library</a:t>
            </a:r>
            <a:endParaRPr lang="en-GB"/>
          </a:p>
        </p:txBody>
      </p:sp>
      <p:sp>
        <p:nvSpPr>
          <p:cNvPr id="11" name="Picture Placeholder">
            <a:extLst>
              <a:ext uri="{FF2B5EF4-FFF2-40B4-BE49-F238E27FC236}">
                <a16:creationId xmlns:a16="http://schemas.microsoft.com/office/drawing/2014/main" id="{5D40DFCC-26A4-09CE-97A7-3BFD8D0C0FE0}"/>
              </a:ext>
            </a:extLst>
          </p:cNvPr>
          <p:cNvSpPr>
            <a:spLocks noGrp="1"/>
          </p:cNvSpPr>
          <p:nvPr>
            <p:ph type="pic" sz="quarter" idx="11"/>
          </p:nvPr>
        </p:nvSpPr>
        <p:spPr>
          <a:xfrm>
            <a:off x="4367213" y="1700213"/>
            <a:ext cx="1873250" cy="1224136"/>
          </a:xfrm>
        </p:spPr>
        <p:txBody>
          <a:bodyPr anchor="ctr">
            <a:noAutofit/>
          </a:bodyPr>
          <a:lstStyle>
            <a:lvl1pPr algn="ctr">
              <a:defRPr/>
            </a:lvl1pPr>
          </a:lstStyle>
          <a:p>
            <a:r>
              <a:rPr lang="en-US"/>
              <a:t>Click icon to add picture</a:t>
            </a:r>
            <a:endParaRPr lang="en-GB"/>
          </a:p>
        </p:txBody>
      </p:sp>
      <p:sp>
        <p:nvSpPr>
          <p:cNvPr id="12" name="Picture Placeholder">
            <a:extLst>
              <a:ext uri="{FF2B5EF4-FFF2-40B4-BE49-F238E27FC236}">
                <a16:creationId xmlns:a16="http://schemas.microsoft.com/office/drawing/2014/main" id="{11EDECE9-3458-3B2E-0E94-91E1268380C7}"/>
              </a:ext>
            </a:extLst>
          </p:cNvPr>
          <p:cNvSpPr>
            <a:spLocks noGrp="1"/>
          </p:cNvSpPr>
          <p:nvPr>
            <p:ph type="pic" sz="quarter" idx="13"/>
          </p:nvPr>
        </p:nvSpPr>
        <p:spPr>
          <a:xfrm>
            <a:off x="4367213" y="3068960"/>
            <a:ext cx="1873250" cy="1224136"/>
          </a:xfrm>
        </p:spPr>
        <p:txBody>
          <a:bodyPr anchor="ctr">
            <a:noAutofit/>
          </a:bodyPr>
          <a:lstStyle>
            <a:lvl1pPr algn="ctr">
              <a:defRPr/>
            </a:lvl1pPr>
          </a:lstStyle>
          <a:p>
            <a:r>
              <a:rPr lang="en-US"/>
              <a:t>Click icon to add picture</a:t>
            </a:r>
            <a:endParaRPr lang="en-GB"/>
          </a:p>
        </p:txBody>
      </p:sp>
      <p:sp>
        <p:nvSpPr>
          <p:cNvPr id="8" name="Picture Placeholder">
            <a:extLst>
              <a:ext uri="{FF2B5EF4-FFF2-40B4-BE49-F238E27FC236}">
                <a16:creationId xmlns:a16="http://schemas.microsoft.com/office/drawing/2014/main" id="{827E813A-403C-CC8E-7F97-8D18649E0B32}"/>
              </a:ext>
            </a:extLst>
          </p:cNvPr>
          <p:cNvSpPr>
            <a:spLocks noGrp="1"/>
          </p:cNvSpPr>
          <p:nvPr>
            <p:ph type="pic" sz="quarter" idx="16"/>
          </p:nvPr>
        </p:nvSpPr>
        <p:spPr>
          <a:xfrm>
            <a:off x="4367213" y="4437707"/>
            <a:ext cx="1873250" cy="1224136"/>
          </a:xfrm>
        </p:spPr>
        <p:txBody>
          <a:bodyPr anchor="ctr">
            <a:noAutofit/>
          </a:bodyPr>
          <a:lstStyle>
            <a:lvl1pPr algn="ctr">
              <a:defRPr/>
            </a:lvl1pPr>
          </a:lstStyle>
          <a:p>
            <a:r>
              <a:rPr lang="en-US"/>
              <a:t>Click icon to add picture</a:t>
            </a:r>
            <a:endParaRPr lang="en-GB"/>
          </a:p>
        </p:txBody>
      </p:sp>
      <p:sp>
        <p:nvSpPr>
          <p:cNvPr id="15" name="Text Placeholder">
            <a:extLst>
              <a:ext uri="{FF2B5EF4-FFF2-40B4-BE49-F238E27FC236}">
                <a16:creationId xmlns:a16="http://schemas.microsoft.com/office/drawing/2014/main" id="{DAD29643-3B96-062A-04AD-26209FDDA43C}"/>
              </a:ext>
            </a:extLst>
          </p:cNvPr>
          <p:cNvSpPr>
            <a:spLocks noGrp="1"/>
          </p:cNvSpPr>
          <p:nvPr>
            <p:ph type="body" sz="quarter" idx="17"/>
          </p:nvPr>
        </p:nvSpPr>
        <p:spPr>
          <a:xfrm>
            <a:off x="6442797" y="3068960"/>
            <a:ext cx="1993463" cy="2592883"/>
          </a:xfrm>
        </p:spPr>
        <p:txBody>
          <a:bodyPr/>
          <a:lstStyle/>
          <a:p>
            <a:pPr lvl="0"/>
            <a:r>
              <a:rPr lang="en-US"/>
              <a:t>Click to edit Master text styles</a:t>
            </a:r>
          </a:p>
          <a:p>
            <a:pPr lvl="1"/>
            <a:r>
              <a:rPr lang="en-US"/>
              <a:t>Second level</a:t>
            </a:r>
          </a:p>
        </p:txBody>
      </p:sp>
      <p:sp>
        <p:nvSpPr>
          <p:cNvPr id="2" name="Text Placeholder">
            <a:extLst>
              <a:ext uri="{FF2B5EF4-FFF2-40B4-BE49-F238E27FC236}">
                <a16:creationId xmlns:a16="http://schemas.microsoft.com/office/drawing/2014/main" id="{BFEEF74A-0E87-F663-E98C-EA2E8299F61C}"/>
              </a:ext>
            </a:extLst>
          </p:cNvPr>
          <p:cNvSpPr>
            <a:spLocks noGrp="1"/>
          </p:cNvSpPr>
          <p:nvPr>
            <p:ph type="body" sz="quarter" idx="12"/>
          </p:nvPr>
        </p:nvSpPr>
        <p:spPr>
          <a:xfrm>
            <a:off x="695326" y="1700213"/>
            <a:ext cx="3455987" cy="4537075"/>
          </a:xfrm>
        </p:spPr>
        <p:txBody>
          <a:bodyPr lIns="0" tIns="0" rIns="0" bIns="0"/>
          <a:lstStyle/>
          <a:p>
            <a:pPr lvl="0"/>
            <a:r>
              <a:rPr lang="en-US"/>
              <a:t>Click to edit Master text styles</a:t>
            </a:r>
          </a:p>
          <a:p>
            <a:pPr lvl="1"/>
            <a:r>
              <a:rPr lang="en-US"/>
              <a:t>Second level</a:t>
            </a:r>
          </a:p>
        </p:txBody>
      </p:sp>
      <p:sp>
        <p:nvSpPr>
          <p:cNvPr id="3" name="Footer Placeholder">
            <a:extLst>
              <a:ext uri="{FF2B5EF4-FFF2-40B4-BE49-F238E27FC236}">
                <a16:creationId xmlns:a16="http://schemas.microsoft.com/office/drawing/2014/main" id="{25279EE4-9005-FAD7-8045-F60A602B37CA}"/>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23AB2AC7-DC02-17FF-1103-AA48317F2E3E}"/>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4" name="Date Placeholder">
            <a:extLst>
              <a:ext uri="{FF2B5EF4-FFF2-40B4-BE49-F238E27FC236}">
                <a16:creationId xmlns:a16="http://schemas.microsoft.com/office/drawing/2014/main" id="{BF57D795-D685-A1AE-2B4A-4C2096E3FBB1}"/>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9" name="Title 8">
            <a:extLst>
              <a:ext uri="{FF2B5EF4-FFF2-40B4-BE49-F238E27FC236}">
                <a16:creationId xmlns:a16="http://schemas.microsoft.com/office/drawing/2014/main" id="{073311E8-4E4E-D2AE-549D-0A2DCEF49258}"/>
              </a:ext>
            </a:extLst>
          </p:cNvPr>
          <p:cNvSpPr>
            <a:spLocks noGrp="1"/>
          </p:cNvSpPr>
          <p:nvPr>
            <p:ph type="title"/>
          </p:nvPr>
        </p:nvSpPr>
        <p:spPr>
          <a:xfrm>
            <a:off x="695326" y="620713"/>
            <a:ext cx="3455987" cy="792162"/>
          </a:xfrm>
        </p:spPr>
        <p:txBody>
          <a:bodyPr/>
          <a:lstStyle/>
          <a:p>
            <a:r>
              <a:rPr lang="en-US"/>
              <a:t>Click to edit Master title style</a:t>
            </a:r>
            <a:endParaRPr lang="en-GB"/>
          </a:p>
        </p:txBody>
      </p:sp>
    </p:spTree>
    <p:extLst>
      <p:ext uri="{BB962C8B-B14F-4D97-AF65-F5344CB8AC3E}">
        <p14:creationId xmlns:p14="http://schemas.microsoft.com/office/powerpoint/2010/main" val="580161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grid x6">
    <p:bg>
      <p:bgPr>
        <a:solidFill>
          <a:schemeClr val="tx1"/>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136FCF55-5967-B939-E1E8-191B4728A761}"/>
              </a:ext>
            </a:extLst>
          </p:cNvPr>
          <p:cNvSpPr/>
          <p:nvPr userDrawn="1"/>
        </p:nvSpPr>
        <p:spPr>
          <a:xfrm>
            <a:off x="-1" y="0"/>
            <a:ext cx="6935273" cy="6858001"/>
          </a:xfrm>
          <a:custGeom>
            <a:avLst/>
            <a:gdLst>
              <a:gd name="connsiteX0" fmla="*/ 0 w 6935273"/>
              <a:gd name="connsiteY0" fmla="*/ 0 h 6858001"/>
              <a:gd name="connsiteX1" fmla="*/ 5591175 w 6935273"/>
              <a:gd name="connsiteY1" fmla="*/ 0 h 6858001"/>
              <a:gd name="connsiteX2" fmla="*/ 5591175 w 6935273"/>
              <a:gd name="connsiteY2" fmla="*/ 1408516 h 6858001"/>
              <a:gd name="connsiteX3" fmla="*/ 6935273 w 6935273"/>
              <a:gd name="connsiteY3" fmla="*/ 1408516 h 6858001"/>
              <a:gd name="connsiteX4" fmla="*/ 6935273 w 6935273"/>
              <a:gd name="connsiteY4" fmla="*/ 6858001 h 6858001"/>
              <a:gd name="connsiteX5" fmla="*/ 5591175 w 6935273"/>
              <a:gd name="connsiteY5" fmla="*/ 6858001 h 6858001"/>
              <a:gd name="connsiteX6" fmla="*/ 5128948 w 6935273"/>
              <a:gd name="connsiteY6" fmla="*/ 6858001 h 6858001"/>
              <a:gd name="connsiteX7" fmla="*/ 0 w 6935273"/>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5273" h="6858001">
                <a:moveTo>
                  <a:pt x="0" y="0"/>
                </a:moveTo>
                <a:lnTo>
                  <a:pt x="5591175" y="0"/>
                </a:lnTo>
                <a:lnTo>
                  <a:pt x="5591175" y="1408516"/>
                </a:lnTo>
                <a:lnTo>
                  <a:pt x="6935273" y="1408516"/>
                </a:lnTo>
                <a:lnTo>
                  <a:pt x="6935273" y="6858001"/>
                </a:lnTo>
                <a:lnTo>
                  <a:pt x="5591175" y="6858001"/>
                </a:lnTo>
                <a:lnTo>
                  <a:pt x="5128948" y="6858001"/>
                </a:lnTo>
                <a:lnTo>
                  <a:pt x="0" y="6858001"/>
                </a:lnTo>
                <a:close/>
              </a:path>
            </a:pathLst>
          </a:custGeom>
          <a:solidFill>
            <a:schemeClr val="bg1"/>
          </a:solidFill>
          <a:ln w="0" cap="flat">
            <a:noFill/>
            <a:prstDash val="solid"/>
            <a:miter/>
          </a:ln>
        </p:spPr>
        <p:txBody>
          <a:bodyPr wrap="square" lIns="0" tIns="0" rIns="0" bIns="0" rtlCol="0" anchor="ctr">
            <a:noAutofit/>
          </a:bodyPr>
          <a:lstStyle/>
          <a:p>
            <a:endParaRPr lang="en-GB"/>
          </a:p>
        </p:txBody>
      </p:sp>
      <p:sp>
        <p:nvSpPr>
          <p:cNvPr id="20" name="Colour">
            <a:extLst>
              <a:ext uri="{FF2B5EF4-FFF2-40B4-BE49-F238E27FC236}">
                <a16:creationId xmlns:a16="http://schemas.microsoft.com/office/drawing/2014/main" id="{F6B9C54B-6C83-7D6E-41E8-85CB65F983EC}"/>
              </a:ext>
              <a:ext uri="{C183D7F6-B498-43B3-948B-1728B52AA6E4}">
                <adec:decorative xmlns:adec="http://schemas.microsoft.com/office/drawing/2017/decorative" val="1"/>
              </a:ext>
            </a:extLst>
          </p:cNvPr>
          <p:cNvSpPr/>
          <p:nvPr userDrawn="1"/>
        </p:nvSpPr>
        <p:spPr>
          <a:xfrm>
            <a:off x="4894126" y="0"/>
            <a:ext cx="3718800" cy="6858001"/>
          </a:xfrm>
          <a:custGeom>
            <a:avLst/>
            <a:gdLst>
              <a:gd name="connsiteX0" fmla="*/ 0 w 3715506"/>
              <a:gd name="connsiteY0" fmla="*/ 0 h 6858000"/>
              <a:gd name="connsiteX1" fmla="*/ 1909181 w 3715506"/>
              <a:gd name="connsiteY1" fmla="*/ 0 h 6858000"/>
              <a:gd name="connsiteX2" fmla="*/ 1909181 w 3715506"/>
              <a:gd name="connsiteY2" fmla="*/ 651259 h 6858000"/>
              <a:gd name="connsiteX3" fmla="*/ 3715506 w 3715506"/>
              <a:gd name="connsiteY3" fmla="*/ 651259 h 6858000"/>
              <a:gd name="connsiteX4" fmla="*/ 3715506 w 3715506"/>
              <a:gd name="connsiteY4" fmla="*/ 6858000 h 6858000"/>
              <a:gd name="connsiteX5" fmla="*/ 1909181 w 3715506"/>
              <a:gd name="connsiteY5" fmla="*/ 6858000 h 6858000"/>
              <a:gd name="connsiteX6" fmla="*/ 1909181 w 3715506"/>
              <a:gd name="connsiteY6" fmla="*/ 6072080 h 6858000"/>
              <a:gd name="connsiteX7" fmla="*/ 0 w 3715506"/>
              <a:gd name="connsiteY7" fmla="*/ 6072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5506" h="6858000">
                <a:moveTo>
                  <a:pt x="0" y="0"/>
                </a:moveTo>
                <a:lnTo>
                  <a:pt x="1909181" y="0"/>
                </a:lnTo>
                <a:lnTo>
                  <a:pt x="1909181" y="651259"/>
                </a:lnTo>
                <a:lnTo>
                  <a:pt x="3715506" y="651259"/>
                </a:lnTo>
                <a:lnTo>
                  <a:pt x="3715506" y="6858000"/>
                </a:lnTo>
                <a:lnTo>
                  <a:pt x="1909181" y="6858000"/>
                </a:lnTo>
                <a:lnTo>
                  <a:pt x="1909181" y="6072080"/>
                </a:lnTo>
                <a:lnTo>
                  <a:pt x="0" y="6072080"/>
                </a:lnTo>
                <a:close/>
              </a:path>
            </a:pathLst>
          </a:custGeom>
          <a:solidFill>
            <a:schemeClr val="accent5"/>
          </a:solidFill>
          <a:ln w="0" cap="flat">
            <a:noFill/>
            <a:prstDash val="solid"/>
            <a:miter/>
          </a:ln>
        </p:spPr>
        <p:txBody>
          <a:bodyPr lIns="0" tIns="0" rIns="0" bIns="0" rtlCol="0" anchor="ctr"/>
          <a:lstStyle/>
          <a:p>
            <a:endParaRPr lang="en-GB"/>
          </a:p>
        </p:txBody>
      </p:sp>
      <p:sp>
        <p:nvSpPr>
          <p:cNvPr id="19" name="Background picture">
            <a:extLst>
              <a:ext uri="{FF2B5EF4-FFF2-40B4-BE49-F238E27FC236}">
                <a16:creationId xmlns:a16="http://schemas.microsoft.com/office/drawing/2014/main" id="{D55FB00B-1C07-F7AC-712D-250134CD8100}"/>
              </a:ext>
            </a:extLst>
          </p:cNvPr>
          <p:cNvSpPr>
            <a:spLocks noGrp="1"/>
          </p:cNvSpPr>
          <p:nvPr>
            <p:ph type="pic" sz="quarter" idx="18" hasCustomPrompt="1"/>
          </p:nvPr>
        </p:nvSpPr>
        <p:spPr>
          <a:xfrm>
            <a:off x="6795600" y="0"/>
            <a:ext cx="5396400" cy="6865200"/>
          </a:xfrm>
          <a:custGeom>
            <a:avLst/>
            <a:gdLst>
              <a:gd name="connsiteX0" fmla="*/ 0 w 5391157"/>
              <a:gd name="connsiteY0" fmla="*/ 0 h 6858000"/>
              <a:gd name="connsiteX1" fmla="*/ 5391157 w 5391157"/>
              <a:gd name="connsiteY1" fmla="*/ 0 h 6858000"/>
              <a:gd name="connsiteX2" fmla="*/ 5391157 w 5391157"/>
              <a:gd name="connsiteY2" fmla="*/ 6858000 h 6858000"/>
              <a:gd name="connsiteX3" fmla="*/ 1806325 w 5391157"/>
              <a:gd name="connsiteY3" fmla="*/ 6858000 h 6858000"/>
              <a:gd name="connsiteX4" fmla="*/ 1806325 w 5391157"/>
              <a:gd name="connsiteY4" fmla="*/ 651259 h 6858000"/>
              <a:gd name="connsiteX5" fmla="*/ 0 w 5391157"/>
              <a:gd name="connsiteY5" fmla="*/ 6512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157" h="6858000">
                <a:moveTo>
                  <a:pt x="0" y="0"/>
                </a:moveTo>
                <a:lnTo>
                  <a:pt x="5391157" y="0"/>
                </a:lnTo>
                <a:lnTo>
                  <a:pt x="5391157" y="6858000"/>
                </a:lnTo>
                <a:lnTo>
                  <a:pt x="1806325" y="6858000"/>
                </a:lnTo>
                <a:lnTo>
                  <a:pt x="1806325" y="651259"/>
                </a:lnTo>
                <a:lnTo>
                  <a:pt x="0" y="651259"/>
                </a:lnTo>
                <a:close/>
              </a:path>
            </a:pathLst>
          </a:custGeom>
          <a:pattFill prst="pct5">
            <a:fgClr>
              <a:srgbClr val="5C98FF"/>
            </a:fgClr>
            <a:bgClr>
              <a:schemeClr val="tx1"/>
            </a:bgClr>
          </a:pattFill>
        </p:spPr>
        <p:txBody>
          <a:bodyPr wrap="square" anchor="ctr">
            <a:noAutofit/>
          </a:bodyPr>
          <a:lstStyle>
            <a:lvl1pPr algn="r">
              <a:defRPr sz="2800">
                <a:solidFill>
                  <a:srgbClr val="FF99FF"/>
                </a:solidFill>
              </a:defRPr>
            </a:lvl1pPr>
          </a:lstStyle>
          <a:p>
            <a:r>
              <a:rPr lang="en-US"/>
              <a:t>Click icon to add </a:t>
            </a:r>
            <a:br>
              <a:rPr lang="en-US"/>
            </a:br>
            <a:r>
              <a:rPr lang="en-US"/>
              <a:t>picture from </a:t>
            </a:r>
            <a:br>
              <a:rPr lang="en-US"/>
            </a:br>
            <a:r>
              <a:rPr lang="en-US"/>
              <a:t>Marketing </a:t>
            </a:r>
            <a:br>
              <a:rPr lang="en-US"/>
            </a:br>
            <a:r>
              <a:rPr lang="en-US"/>
              <a:t>Image Library</a:t>
            </a:r>
            <a:endParaRPr lang="en-GB"/>
          </a:p>
        </p:txBody>
      </p:sp>
      <p:sp>
        <p:nvSpPr>
          <p:cNvPr id="11" name="Picture Placeholder">
            <a:extLst>
              <a:ext uri="{FF2B5EF4-FFF2-40B4-BE49-F238E27FC236}">
                <a16:creationId xmlns:a16="http://schemas.microsoft.com/office/drawing/2014/main" id="{5D40DFCC-26A4-09CE-97A7-3BFD8D0C0FE0}"/>
              </a:ext>
            </a:extLst>
          </p:cNvPr>
          <p:cNvSpPr>
            <a:spLocks noGrp="1"/>
          </p:cNvSpPr>
          <p:nvPr>
            <p:ph type="pic" sz="quarter" idx="11"/>
          </p:nvPr>
        </p:nvSpPr>
        <p:spPr>
          <a:xfrm>
            <a:off x="4367213" y="1700213"/>
            <a:ext cx="1873250" cy="1224136"/>
          </a:xfrm>
        </p:spPr>
        <p:txBody>
          <a:bodyPr anchor="ctr">
            <a:noAutofit/>
          </a:bodyPr>
          <a:lstStyle>
            <a:lvl1pPr algn="ctr">
              <a:defRPr/>
            </a:lvl1pPr>
          </a:lstStyle>
          <a:p>
            <a:r>
              <a:rPr lang="en-US"/>
              <a:t>Click icon to add picture</a:t>
            </a:r>
            <a:endParaRPr lang="en-GB"/>
          </a:p>
        </p:txBody>
      </p:sp>
      <p:sp>
        <p:nvSpPr>
          <p:cNvPr id="12" name="Picture Placeholder">
            <a:extLst>
              <a:ext uri="{FF2B5EF4-FFF2-40B4-BE49-F238E27FC236}">
                <a16:creationId xmlns:a16="http://schemas.microsoft.com/office/drawing/2014/main" id="{11EDECE9-3458-3B2E-0E94-91E1268380C7}"/>
              </a:ext>
            </a:extLst>
          </p:cNvPr>
          <p:cNvSpPr>
            <a:spLocks noGrp="1"/>
          </p:cNvSpPr>
          <p:nvPr>
            <p:ph type="pic" sz="quarter" idx="13"/>
          </p:nvPr>
        </p:nvSpPr>
        <p:spPr>
          <a:xfrm>
            <a:off x="4367213" y="3068960"/>
            <a:ext cx="1873250" cy="1224136"/>
          </a:xfrm>
        </p:spPr>
        <p:txBody>
          <a:bodyPr anchor="ctr">
            <a:noAutofit/>
          </a:bodyPr>
          <a:lstStyle>
            <a:lvl1pPr algn="ctr">
              <a:defRPr/>
            </a:lvl1pPr>
          </a:lstStyle>
          <a:p>
            <a:r>
              <a:rPr lang="en-US"/>
              <a:t>Click icon to add picture</a:t>
            </a:r>
            <a:endParaRPr lang="en-GB"/>
          </a:p>
        </p:txBody>
      </p:sp>
      <p:sp>
        <p:nvSpPr>
          <p:cNvPr id="2" name="Picture Placeholder">
            <a:extLst>
              <a:ext uri="{FF2B5EF4-FFF2-40B4-BE49-F238E27FC236}">
                <a16:creationId xmlns:a16="http://schemas.microsoft.com/office/drawing/2014/main" id="{61592473-8114-867E-850B-68A42C6D88CD}"/>
              </a:ext>
            </a:extLst>
          </p:cNvPr>
          <p:cNvSpPr>
            <a:spLocks noGrp="1"/>
          </p:cNvSpPr>
          <p:nvPr>
            <p:ph type="pic" sz="quarter" idx="14"/>
          </p:nvPr>
        </p:nvSpPr>
        <p:spPr>
          <a:xfrm>
            <a:off x="6384032" y="1700213"/>
            <a:ext cx="1873250" cy="1224136"/>
          </a:xfrm>
        </p:spPr>
        <p:txBody>
          <a:bodyPr anchor="ctr">
            <a:noAutofit/>
          </a:bodyPr>
          <a:lstStyle>
            <a:lvl1pPr algn="ctr">
              <a:defRPr/>
            </a:lvl1pPr>
          </a:lstStyle>
          <a:p>
            <a:r>
              <a:rPr lang="en-US"/>
              <a:t>Click icon to add picture</a:t>
            </a:r>
            <a:endParaRPr lang="en-GB"/>
          </a:p>
        </p:txBody>
      </p:sp>
      <p:sp>
        <p:nvSpPr>
          <p:cNvPr id="7" name="Picture Placeholder">
            <a:extLst>
              <a:ext uri="{FF2B5EF4-FFF2-40B4-BE49-F238E27FC236}">
                <a16:creationId xmlns:a16="http://schemas.microsoft.com/office/drawing/2014/main" id="{135DF0F8-6A26-7537-FDF4-1B958B78541E}"/>
              </a:ext>
            </a:extLst>
          </p:cNvPr>
          <p:cNvSpPr>
            <a:spLocks noGrp="1"/>
          </p:cNvSpPr>
          <p:nvPr>
            <p:ph type="pic" sz="quarter" idx="15"/>
          </p:nvPr>
        </p:nvSpPr>
        <p:spPr>
          <a:xfrm>
            <a:off x="6384032" y="3068960"/>
            <a:ext cx="1873250" cy="1224136"/>
          </a:xfrm>
        </p:spPr>
        <p:txBody>
          <a:bodyPr anchor="ctr">
            <a:noAutofit/>
          </a:bodyPr>
          <a:lstStyle>
            <a:lvl1pPr algn="ctr">
              <a:defRPr/>
            </a:lvl1pPr>
          </a:lstStyle>
          <a:p>
            <a:r>
              <a:rPr lang="en-US"/>
              <a:t>Click icon to add picture</a:t>
            </a:r>
            <a:endParaRPr lang="en-GB"/>
          </a:p>
        </p:txBody>
      </p:sp>
      <p:sp>
        <p:nvSpPr>
          <p:cNvPr id="8" name="Picture Placeholder">
            <a:extLst>
              <a:ext uri="{FF2B5EF4-FFF2-40B4-BE49-F238E27FC236}">
                <a16:creationId xmlns:a16="http://schemas.microsoft.com/office/drawing/2014/main" id="{827E813A-403C-CC8E-7F97-8D18649E0B32}"/>
              </a:ext>
            </a:extLst>
          </p:cNvPr>
          <p:cNvSpPr>
            <a:spLocks noGrp="1"/>
          </p:cNvSpPr>
          <p:nvPr>
            <p:ph type="pic" sz="quarter" idx="16"/>
          </p:nvPr>
        </p:nvSpPr>
        <p:spPr>
          <a:xfrm>
            <a:off x="4367213" y="4437707"/>
            <a:ext cx="1873250" cy="1224136"/>
          </a:xfrm>
        </p:spPr>
        <p:txBody>
          <a:bodyPr anchor="ctr">
            <a:noAutofit/>
          </a:bodyPr>
          <a:lstStyle>
            <a:lvl1pPr algn="ctr">
              <a:defRPr/>
            </a:lvl1pPr>
          </a:lstStyle>
          <a:p>
            <a:r>
              <a:rPr lang="en-US"/>
              <a:t>Click icon to add picture</a:t>
            </a:r>
            <a:endParaRPr lang="en-GB"/>
          </a:p>
        </p:txBody>
      </p:sp>
      <p:sp>
        <p:nvSpPr>
          <p:cNvPr id="9" name="Picture Placeholder">
            <a:extLst>
              <a:ext uri="{FF2B5EF4-FFF2-40B4-BE49-F238E27FC236}">
                <a16:creationId xmlns:a16="http://schemas.microsoft.com/office/drawing/2014/main" id="{397C8373-BC81-F44F-BD36-757D2F844AF1}"/>
              </a:ext>
            </a:extLst>
          </p:cNvPr>
          <p:cNvSpPr>
            <a:spLocks noGrp="1"/>
          </p:cNvSpPr>
          <p:nvPr>
            <p:ph type="pic" sz="quarter" idx="17"/>
          </p:nvPr>
        </p:nvSpPr>
        <p:spPr>
          <a:xfrm>
            <a:off x="6384032" y="4437707"/>
            <a:ext cx="1873250" cy="1224136"/>
          </a:xfrm>
        </p:spPr>
        <p:txBody>
          <a:bodyPr anchor="ctr">
            <a:noAutofit/>
          </a:bodyPr>
          <a:lstStyle>
            <a:lvl1pPr algn="ctr">
              <a:defRPr/>
            </a:lvl1pPr>
          </a:lstStyle>
          <a:p>
            <a:r>
              <a:rPr lang="en-US"/>
              <a:t>Click icon to add picture</a:t>
            </a:r>
            <a:endParaRPr lang="en-GB"/>
          </a:p>
        </p:txBody>
      </p:sp>
      <p:sp>
        <p:nvSpPr>
          <p:cNvPr id="3" name="Text Placeholder">
            <a:extLst>
              <a:ext uri="{FF2B5EF4-FFF2-40B4-BE49-F238E27FC236}">
                <a16:creationId xmlns:a16="http://schemas.microsoft.com/office/drawing/2014/main" id="{7C339B67-5A1F-7CB9-14D1-AEA035B9D473}"/>
              </a:ext>
            </a:extLst>
          </p:cNvPr>
          <p:cNvSpPr>
            <a:spLocks noGrp="1"/>
          </p:cNvSpPr>
          <p:nvPr>
            <p:ph type="body" sz="quarter" idx="12"/>
          </p:nvPr>
        </p:nvSpPr>
        <p:spPr>
          <a:xfrm>
            <a:off x="695326" y="1700213"/>
            <a:ext cx="3455987" cy="4537074"/>
          </a:xfrm>
        </p:spPr>
        <p:txBody>
          <a:bodyPr lIns="0" tIns="0" rIns="0" bIns="0"/>
          <a:lstStyle/>
          <a:p>
            <a:pPr lvl="0"/>
            <a:r>
              <a:rPr lang="en-US"/>
              <a:t>Click to edit Master text styles</a:t>
            </a:r>
          </a:p>
          <a:p>
            <a:pPr lvl="1"/>
            <a:r>
              <a:rPr lang="en-US"/>
              <a:t>Second level</a:t>
            </a:r>
          </a:p>
        </p:txBody>
      </p:sp>
      <p:sp>
        <p:nvSpPr>
          <p:cNvPr id="10" name="Footer Placeholder">
            <a:extLst>
              <a:ext uri="{FF2B5EF4-FFF2-40B4-BE49-F238E27FC236}">
                <a16:creationId xmlns:a16="http://schemas.microsoft.com/office/drawing/2014/main" id="{6BB3D536-D4FC-F7ED-3F00-D94C85B722EF}"/>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15" name="Slide Number Placeholder">
            <a:extLst>
              <a:ext uri="{FF2B5EF4-FFF2-40B4-BE49-F238E27FC236}">
                <a16:creationId xmlns:a16="http://schemas.microsoft.com/office/drawing/2014/main" id="{8C105D90-7DE4-F97F-16BE-925A82592FBD}"/>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4" name="Date Placeholder">
            <a:extLst>
              <a:ext uri="{FF2B5EF4-FFF2-40B4-BE49-F238E27FC236}">
                <a16:creationId xmlns:a16="http://schemas.microsoft.com/office/drawing/2014/main" id="{D657FD64-FEEC-75DD-20AF-1FEABFFE8339}"/>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solidFill>
                  <a:schemeClr val="bg1"/>
                </a:solidFill>
                <a:latin typeface="Arial"/>
              </a:defRPr>
            </a:lvl1pPr>
          </a:lstStyle>
          <a:p>
            <a:pPr defTabSz="914284"/>
            <a:r>
              <a:rPr lang="en-US"/>
              <a:t>© TTP plc  |  CONFIDENTIAL</a:t>
            </a:r>
            <a:endParaRPr lang="en-GB"/>
          </a:p>
        </p:txBody>
      </p:sp>
      <p:sp>
        <p:nvSpPr>
          <p:cNvPr id="13" name="Title 12">
            <a:extLst>
              <a:ext uri="{FF2B5EF4-FFF2-40B4-BE49-F238E27FC236}">
                <a16:creationId xmlns:a16="http://schemas.microsoft.com/office/drawing/2014/main" id="{EA0D6664-3373-3FDF-0BB3-25F370704322}"/>
              </a:ext>
            </a:extLst>
          </p:cNvPr>
          <p:cNvSpPr>
            <a:spLocks noGrp="1"/>
          </p:cNvSpPr>
          <p:nvPr>
            <p:ph type="title"/>
          </p:nvPr>
        </p:nvSpPr>
        <p:spPr>
          <a:xfrm>
            <a:off x="695326" y="620713"/>
            <a:ext cx="3455987" cy="792162"/>
          </a:xfrm>
        </p:spPr>
        <p:txBody>
          <a:bodyPr/>
          <a:lstStyle/>
          <a:p>
            <a:r>
              <a:rPr lang="en-US"/>
              <a:t>Click to edit Master title style</a:t>
            </a:r>
            <a:endParaRPr lang="en-GB"/>
          </a:p>
        </p:txBody>
      </p:sp>
    </p:spTree>
    <p:extLst>
      <p:ext uri="{BB962C8B-B14F-4D97-AF65-F5344CB8AC3E}">
        <p14:creationId xmlns:p14="http://schemas.microsoft.com/office/powerpoint/2010/main" val="3202437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Background">
    <p:bg>
      <p:bgPr>
        <a:solidFill>
          <a:srgbClr val="FFC300"/>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D83EA3D2-9EB4-6707-B065-A0B65EC006A8}"/>
              </a:ext>
            </a:extLst>
          </p:cNvPr>
          <p:cNvSpPr/>
          <p:nvPr userDrawn="1"/>
        </p:nvSpPr>
        <p:spPr>
          <a:xfrm>
            <a:off x="0" y="6381750"/>
            <a:ext cx="4151313" cy="476250"/>
          </a:xfrm>
          <a:prstGeom prst="rect">
            <a:avLst/>
          </a:prstGeom>
          <a:solidFill>
            <a:srgbClr val="FFEA5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9" name="Rectangle">
            <a:extLst>
              <a:ext uri="{FF2B5EF4-FFF2-40B4-BE49-F238E27FC236}">
                <a16:creationId xmlns:a16="http://schemas.microsoft.com/office/drawing/2014/main" id="{11AD31A9-EA76-5363-A75D-A6D69AC86B6D}"/>
              </a:ext>
            </a:extLst>
          </p:cNvPr>
          <p:cNvSpPr/>
          <p:nvPr userDrawn="1"/>
        </p:nvSpPr>
        <p:spPr>
          <a:xfrm>
            <a:off x="6816725" y="0"/>
            <a:ext cx="5375275" cy="476250"/>
          </a:xfrm>
          <a:prstGeom prst="rect">
            <a:avLst/>
          </a:prstGeom>
          <a:solidFill>
            <a:srgbClr val="FFEA5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3" name="Footer Placeholder">
            <a:extLst>
              <a:ext uri="{FF2B5EF4-FFF2-40B4-BE49-F238E27FC236}">
                <a16:creationId xmlns:a16="http://schemas.microsoft.com/office/drawing/2014/main" id="{7D89B94B-7D4D-1BE3-464D-75D095294C52}"/>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6AD97F8C-1A43-AA8A-8297-444ED478E53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BA1D568C-416C-0B0C-FD2F-7F65D2856BF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2" name="Title 1">
            <a:extLst>
              <a:ext uri="{FF2B5EF4-FFF2-40B4-BE49-F238E27FC236}">
                <a16:creationId xmlns:a16="http://schemas.microsoft.com/office/drawing/2014/main" id="{AF88E7F7-11F1-5B2B-E5D5-33A7309F736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3906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s">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4694443-6DB6-83D9-62ED-C0CCFD1DB8BA}"/>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9" name="Text Placeholder">
            <a:extLst>
              <a:ext uri="{FF2B5EF4-FFF2-40B4-BE49-F238E27FC236}">
                <a16:creationId xmlns:a16="http://schemas.microsoft.com/office/drawing/2014/main" id="{023E250B-AD4E-9F45-2774-72A04FCA1355}"/>
              </a:ext>
            </a:extLst>
          </p:cNvPr>
          <p:cNvSpPr>
            <a:spLocks noGrp="1"/>
          </p:cNvSpPr>
          <p:nvPr>
            <p:ph type="body" sz="quarter" idx="10"/>
          </p:nvPr>
        </p:nvSpPr>
        <p:spPr>
          <a:xfrm>
            <a:off x="695325"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12" name="Text Placeholder">
            <a:extLst>
              <a:ext uri="{FF2B5EF4-FFF2-40B4-BE49-F238E27FC236}">
                <a16:creationId xmlns:a16="http://schemas.microsoft.com/office/drawing/2014/main" id="{1FAF190D-EA2C-4AEB-4BB3-1C7BA19E7715}"/>
              </a:ext>
            </a:extLst>
          </p:cNvPr>
          <p:cNvSpPr>
            <a:spLocks noGrp="1"/>
          </p:cNvSpPr>
          <p:nvPr>
            <p:ph type="body" sz="quarter" idx="11"/>
          </p:nvPr>
        </p:nvSpPr>
        <p:spPr>
          <a:xfrm>
            <a:off x="9509475"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18" name="Text Placeholder">
            <a:extLst>
              <a:ext uri="{FF2B5EF4-FFF2-40B4-BE49-F238E27FC236}">
                <a16:creationId xmlns:a16="http://schemas.microsoft.com/office/drawing/2014/main" id="{82BEF87B-92CD-CD2C-9F76-53593925D9C3}"/>
              </a:ext>
            </a:extLst>
          </p:cNvPr>
          <p:cNvSpPr>
            <a:spLocks noGrp="1"/>
          </p:cNvSpPr>
          <p:nvPr>
            <p:ph type="body" sz="quarter" idx="12"/>
          </p:nvPr>
        </p:nvSpPr>
        <p:spPr>
          <a:xfrm>
            <a:off x="2898862"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20" name="Text Placeholder">
            <a:extLst>
              <a:ext uri="{FF2B5EF4-FFF2-40B4-BE49-F238E27FC236}">
                <a16:creationId xmlns:a16="http://schemas.microsoft.com/office/drawing/2014/main" id="{0A48E450-EDAF-E4DB-5FD9-B5500FD8A7EE}"/>
              </a:ext>
            </a:extLst>
          </p:cNvPr>
          <p:cNvSpPr>
            <a:spLocks noGrp="1"/>
          </p:cNvSpPr>
          <p:nvPr>
            <p:ph type="body" sz="quarter" idx="13"/>
          </p:nvPr>
        </p:nvSpPr>
        <p:spPr>
          <a:xfrm>
            <a:off x="5102399"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22" name="Text Placeholder">
            <a:extLst>
              <a:ext uri="{FF2B5EF4-FFF2-40B4-BE49-F238E27FC236}">
                <a16:creationId xmlns:a16="http://schemas.microsoft.com/office/drawing/2014/main" id="{802805D9-1C0C-7CE7-8E13-84894FCAF956}"/>
              </a:ext>
            </a:extLst>
          </p:cNvPr>
          <p:cNvSpPr>
            <a:spLocks noGrp="1"/>
          </p:cNvSpPr>
          <p:nvPr>
            <p:ph type="body" sz="quarter" idx="14"/>
          </p:nvPr>
        </p:nvSpPr>
        <p:spPr>
          <a:xfrm>
            <a:off x="7305936"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3" name="Rectangle">
            <a:extLst>
              <a:ext uri="{FF2B5EF4-FFF2-40B4-BE49-F238E27FC236}">
                <a16:creationId xmlns:a16="http://schemas.microsoft.com/office/drawing/2014/main" id="{0E934A23-9BD3-5610-CDD8-BADC04DB0797}"/>
              </a:ext>
            </a:extLst>
          </p:cNvPr>
          <p:cNvSpPr/>
          <p:nvPr userDrawn="1"/>
        </p:nvSpPr>
        <p:spPr>
          <a:xfrm>
            <a:off x="695325" y="2024790"/>
            <a:ext cx="288000" cy="28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GB"/>
          </a:p>
        </p:txBody>
      </p:sp>
      <p:sp>
        <p:nvSpPr>
          <p:cNvPr id="4" name="Rectangle">
            <a:extLst>
              <a:ext uri="{FF2B5EF4-FFF2-40B4-BE49-F238E27FC236}">
                <a16:creationId xmlns:a16="http://schemas.microsoft.com/office/drawing/2014/main" id="{8A1D10E5-BBAF-FA33-D30B-B42610CB9AFA}"/>
              </a:ext>
            </a:extLst>
          </p:cNvPr>
          <p:cNvSpPr/>
          <p:nvPr userDrawn="1"/>
        </p:nvSpPr>
        <p:spPr>
          <a:xfrm>
            <a:off x="9509475" y="2024790"/>
            <a:ext cx="288000" cy="28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GB"/>
          </a:p>
        </p:txBody>
      </p:sp>
      <p:sp>
        <p:nvSpPr>
          <p:cNvPr id="7" name="Rectangle">
            <a:extLst>
              <a:ext uri="{FF2B5EF4-FFF2-40B4-BE49-F238E27FC236}">
                <a16:creationId xmlns:a16="http://schemas.microsoft.com/office/drawing/2014/main" id="{CDB0B065-C2AB-AA58-3CDE-2D099AA954F1}"/>
              </a:ext>
            </a:extLst>
          </p:cNvPr>
          <p:cNvSpPr/>
          <p:nvPr userDrawn="1"/>
        </p:nvSpPr>
        <p:spPr>
          <a:xfrm>
            <a:off x="2898862" y="2024790"/>
            <a:ext cx="288000" cy="28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GB"/>
          </a:p>
        </p:txBody>
      </p:sp>
      <p:sp>
        <p:nvSpPr>
          <p:cNvPr id="8" name="Rectangle">
            <a:extLst>
              <a:ext uri="{FF2B5EF4-FFF2-40B4-BE49-F238E27FC236}">
                <a16:creationId xmlns:a16="http://schemas.microsoft.com/office/drawing/2014/main" id="{9D8D7AF2-9830-AA56-45F3-689A1F7216FF}"/>
              </a:ext>
            </a:extLst>
          </p:cNvPr>
          <p:cNvSpPr/>
          <p:nvPr userDrawn="1"/>
        </p:nvSpPr>
        <p:spPr>
          <a:xfrm>
            <a:off x="5102399" y="2024790"/>
            <a:ext cx="288000" cy="28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GB"/>
          </a:p>
        </p:txBody>
      </p:sp>
      <p:sp>
        <p:nvSpPr>
          <p:cNvPr id="10" name="Rectangle">
            <a:extLst>
              <a:ext uri="{FF2B5EF4-FFF2-40B4-BE49-F238E27FC236}">
                <a16:creationId xmlns:a16="http://schemas.microsoft.com/office/drawing/2014/main" id="{A9A824B8-925F-FB88-D28B-63F0E7CB2F28}"/>
              </a:ext>
            </a:extLst>
          </p:cNvPr>
          <p:cNvSpPr/>
          <p:nvPr userDrawn="1"/>
        </p:nvSpPr>
        <p:spPr>
          <a:xfrm>
            <a:off x="7305936" y="2024790"/>
            <a:ext cx="288000" cy="28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GB"/>
          </a:p>
        </p:txBody>
      </p:sp>
      <p:cxnSp>
        <p:nvCxnSpPr>
          <p:cNvPr id="11" name="Straight Connector">
            <a:extLst>
              <a:ext uri="{FF2B5EF4-FFF2-40B4-BE49-F238E27FC236}">
                <a16:creationId xmlns:a16="http://schemas.microsoft.com/office/drawing/2014/main" id="{B39FE21C-860E-48E8-F400-A543AB8FE1AC}"/>
              </a:ext>
            </a:extLst>
          </p:cNvPr>
          <p:cNvCxnSpPr>
            <a:cxnSpLocks/>
            <a:stCxn id="3" idx="3"/>
            <a:endCxn id="7" idx="1"/>
          </p:cNvCxnSpPr>
          <p:nvPr userDrawn="1"/>
        </p:nvCxnSpPr>
        <p:spPr>
          <a:xfrm>
            <a:off x="983325" y="2168790"/>
            <a:ext cx="1915537"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a:extLst>
              <a:ext uri="{FF2B5EF4-FFF2-40B4-BE49-F238E27FC236}">
                <a16:creationId xmlns:a16="http://schemas.microsoft.com/office/drawing/2014/main" id="{6ACA591C-FCA5-1375-B011-FB49173C8860}"/>
              </a:ext>
            </a:extLst>
          </p:cNvPr>
          <p:cNvCxnSpPr>
            <a:cxnSpLocks/>
            <a:stCxn id="7" idx="3"/>
            <a:endCxn id="8" idx="1"/>
          </p:cNvCxnSpPr>
          <p:nvPr userDrawn="1"/>
        </p:nvCxnSpPr>
        <p:spPr>
          <a:xfrm>
            <a:off x="3186862" y="2168790"/>
            <a:ext cx="1915537"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a:extLst>
              <a:ext uri="{FF2B5EF4-FFF2-40B4-BE49-F238E27FC236}">
                <a16:creationId xmlns:a16="http://schemas.microsoft.com/office/drawing/2014/main" id="{B0BA2332-2BB6-6B64-6E94-76F187BEA2FB}"/>
              </a:ext>
            </a:extLst>
          </p:cNvPr>
          <p:cNvCxnSpPr>
            <a:cxnSpLocks/>
            <a:stCxn id="8" idx="3"/>
            <a:endCxn id="10" idx="1"/>
          </p:cNvCxnSpPr>
          <p:nvPr userDrawn="1"/>
        </p:nvCxnSpPr>
        <p:spPr>
          <a:xfrm>
            <a:off x="5390399" y="2168790"/>
            <a:ext cx="1915537"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a:extLst>
              <a:ext uri="{FF2B5EF4-FFF2-40B4-BE49-F238E27FC236}">
                <a16:creationId xmlns:a16="http://schemas.microsoft.com/office/drawing/2014/main" id="{03AECC99-2957-3798-CD1A-E024616BFB88}"/>
              </a:ext>
            </a:extLst>
          </p:cNvPr>
          <p:cNvCxnSpPr>
            <a:cxnSpLocks/>
            <a:stCxn id="4" idx="1"/>
            <a:endCxn id="10" idx="3"/>
          </p:cNvCxnSpPr>
          <p:nvPr userDrawn="1"/>
        </p:nvCxnSpPr>
        <p:spPr>
          <a:xfrm flipH="1">
            <a:off x="7593936" y="2168790"/>
            <a:ext cx="1915539" cy="0"/>
          </a:xfrm>
          <a:prstGeom prst="straightConnector1">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Footer Placeholder">
            <a:extLst>
              <a:ext uri="{FF2B5EF4-FFF2-40B4-BE49-F238E27FC236}">
                <a16:creationId xmlns:a16="http://schemas.microsoft.com/office/drawing/2014/main" id="{7E2DF334-1B4E-94D2-9E28-637C35177DDE}"/>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17" name="Slide Number Placeholder">
            <a:extLst>
              <a:ext uri="{FF2B5EF4-FFF2-40B4-BE49-F238E27FC236}">
                <a16:creationId xmlns:a16="http://schemas.microsoft.com/office/drawing/2014/main" id="{A8D026DF-94F0-AE8C-7154-CADF51AD31FA}"/>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97114606-01AF-6A72-0A91-EAD9ECF90DE0}"/>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3955939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rocess">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4694443-6DB6-83D9-62ED-C0CCFD1DB8BA}"/>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9" name="Text Placeholder">
            <a:extLst>
              <a:ext uri="{FF2B5EF4-FFF2-40B4-BE49-F238E27FC236}">
                <a16:creationId xmlns:a16="http://schemas.microsoft.com/office/drawing/2014/main" id="{023E250B-AD4E-9F45-2774-72A04FCA1355}"/>
              </a:ext>
            </a:extLst>
          </p:cNvPr>
          <p:cNvSpPr>
            <a:spLocks noGrp="1"/>
          </p:cNvSpPr>
          <p:nvPr>
            <p:ph type="body" sz="quarter" idx="10"/>
          </p:nvPr>
        </p:nvSpPr>
        <p:spPr>
          <a:xfrm>
            <a:off x="695325"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12" name="Text Placeholder">
            <a:extLst>
              <a:ext uri="{FF2B5EF4-FFF2-40B4-BE49-F238E27FC236}">
                <a16:creationId xmlns:a16="http://schemas.microsoft.com/office/drawing/2014/main" id="{1FAF190D-EA2C-4AEB-4BB3-1C7BA19E7715}"/>
              </a:ext>
            </a:extLst>
          </p:cNvPr>
          <p:cNvSpPr>
            <a:spLocks noGrp="1"/>
          </p:cNvSpPr>
          <p:nvPr>
            <p:ph type="body" sz="quarter" idx="11"/>
          </p:nvPr>
        </p:nvSpPr>
        <p:spPr>
          <a:xfrm>
            <a:off x="9509475"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18" name="Text Placeholder">
            <a:extLst>
              <a:ext uri="{FF2B5EF4-FFF2-40B4-BE49-F238E27FC236}">
                <a16:creationId xmlns:a16="http://schemas.microsoft.com/office/drawing/2014/main" id="{82BEF87B-92CD-CD2C-9F76-53593925D9C3}"/>
              </a:ext>
            </a:extLst>
          </p:cNvPr>
          <p:cNvSpPr>
            <a:spLocks noGrp="1"/>
          </p:cNvSpPr>
          <p:nvPr>
            <p:ph type="body" sz="quarter" idx="12"/>
          </p:nvPr>
        </p:nvSpPr>
        <p:spPr>
          <a:xfrm>
            <a:off x="2898862"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20" name="Text Placeholder">
            <a:extLst>
              <a:ext uri="{FF2B5EF4-FFF2-40B4-BE49-F238E27FC236}">
                <a16:creationId xmlns:a16="http://schemas.microsoft.com/office/drawing/2014/main" id="{0A48E450-EDAF-E4DB-5FD9-B5500FD8A7EE}"/>
              </a:ext>
            </a:extLst>
          </p:cNvPr>
          <p:cNvSpPr>
            <a:spLocks noGrp="1"/>
          </p:cNvSpPr>
          <p:nvPr>
            <p:ph type="body" sz="quarter" idx="13"/>
          </p:nvPr>
        </p:nvSpPr>
        <p:spPr>
          <a:xfrm>
            <a:off x="5102399"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22" name="Text Placeholder">
            <a:extLst>
              <a:ext uri="{FF2B5EF4-FFF2-40B4-BE49-F238E27FC236}">
                <a16:creationId xmlns:a16="http://schemas.microsoft.com/office/drawing/2014/main" id="{802805D9-1C0C-7CE7-8E13-84894FCAF956}"/>
              </a:ext>
            </a:extLst>
          </p:cNvPr>
          <p:cNvSpPr>
            <a:spLocks noGrp="1"/>
          </p:cNvSpPr>
          <p:nvPr>
            <p:ph type="body" sz="quarter" idx="14"/>
          </p:nvPr>
        </p:nvSpPr>
        <p:spPr>
          <a:xfrm>
            <a:off x="7305936" y="2614609"/>
            <a:ext cx="1987200" cy="3420000"/>
          </a:xfrm>
        </p:spPr>
        <p:txBody>
          <a:bodyPr/>
          <a:lstStyle/>
          <a:p>
            <a:pPr lvl="0"/>
            <a:r>
              <a:rPr lang="en-US"/>
              <a:t>Click to edit Master text styles</a:t>
            </a:r>
          </a:p>
          <a:p>
            <a:pPr lvl="1"/>
            <a:r>
              <a:rPr lang="en-US"/>
              <a:t>Second level</a:t>
            </a:r>
          </a:p>
          <a:p>
            <a:pPr lvl="2"/>
            <a:r>
              <a:rPr lang="en-US"/>
              <a:t>Third level</a:t>
            </a:r>
          </a:p>
        </p:txBody>
      </p:sp>
      <p:sp>
        <p:nvSpPr>
          <p:cNvPr id="16" name="Footer Placeholder">
            <a:extLst>
              <a:ext uri="{FF2B5EF4-FFF2-40B4-BE49-F238E27FC236}">
                <a16:creationId xmlns:a16="http://schemas.microsoft.com/office/drawing/2014/main" id="{7E2DF334-1B4E-94D2-9E28-637C35177DDE}"/>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17" name="Slide Number Placeholder">
            <a:extLst>
              <a:ext uri="{FF2B5EF4-FFF2-40B4-BE49-F238E27FC236}">
                <a16:creationId xmlns:a16="http://schemas.microsoft.com/office/drawing/2014/main" id="{A8D026DF-94F0-AE8C-7154-CADF51AD31FA}"/>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97114606-01AF-6A72-0A91-EAD9ECF90DE0}"/>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9" name="Text Placeholder">
            <a:extLst>
              <a:ext uri="{FF2B5EF4-FFF2-40B4-BE49-F238E27FC236}">
                <a16:creationId xmlns:a16="http://schemas.microsoft.com/office/drawing/2014/main" id="{2F70D972-2983-36F4-BCC6-1F583306542F}"/>
              </a:ext>
            </a:extLst>
          </p:cNvPr>
          <p:cNvSpPr>
            <a:spLocks noGrp="1"/>
          </p:cNvSpPr>
          <p:nvPr>
            <p:ph type="body" sz="quarter" idx="15"/>
          </p:nvPr>
        </p:nvSpPr>
        <p:spPr>
          <a:xfrm>
            <a:off x="695325" y="1653183"/>
            <a:ext cx="1987200" cy="792162"/>
          </a:xfrm>
          <a:solidFill>
            <a:schemeClr val="accent4"/>
          </a:solidFill>
        </p:spPr>
        <p:txBody>
          <a:bodyPr lIns="72000" tIns="36000" rIns="72000" bIns="36000"/>
          <a:lstStyle/>
          <a:p>
            <a:pPr lvl="0"/>
            <a:r>
              <a:rPr lang="en-US"/>
              <a:t>Click to edit Master text styles</a:t>
            </a:r>
          </a:p>
        </p:txBody>
      </p:sp>
      <p:sp>
        <p:nvSpPr>
          <p:cNvPr id="21" name="Text Placeholder">
            <a:extLst>
              <a:ext uri="{FF2B5EF4-FFF2-40B4-BE49-F238E27FC236}">
                <a16:creationId xmlns:a16="http://schemas.microsoft.com/office/drawing/2014/main" id="{A58D22BF-3D66-4E96-174C-4822920E6213}"/>
              </a:ext>
            </a:extLst>
          </p:cNvPr>
          <p:cNvSpPr>
            <a:spLocks noGrp="1"/>
          </p:cNvSpPr>
          <p:nvPr>
            <p:ph type="body" sz="quarter" idx="16"/>
          </p:nvPr>
        </p:nvSpPr>
        <p:spPr>
          <a:xfrm>
            <a:off x="9509475" y="1653183"/>
            <a:ext cx="1987200" cy="792162"/>
          </a:xfrm>
          <a:solidFill>
            <a:schemeClr val="accent3"/>
          </a:solidFill>
        </p:spPr>
        <p:txBody>
          <a:bodyPr lIns="72000" tIns="36000" rIns="72000" bIns="36000"/>
          <a:lstStyle/>
          <a:p>
            <a:pPr lvl="0"/>
            <a:r>
              <a:rPr lang="en-US"/>
              <a:t>Click to edit Master text styles</a:t>
            </a:r>
          </a:p>
        </p:txBody>
      </p:sp>
      <p:sp>
        <p:nvSpPr>
          <p:cNvPr id="23" name="Text Placeholder">
            <a:extLst>
              <a:ext uri="{FF2B5EF4-FFF2-40B4-BE49-F238E27FC236}">
                <a16:creationId xmlns:a16="http://schemas.microsoft.com/office/drawing/2014/main" id="{96F3F58A-9B8B-B74C-A954-7576B6AAB3CC}"/>
              </a:ext>
            </a:extLst>
          </p:cNvPr>
          <p:cNvSpPr>
            <a:spLocks noGrp="1"/>
          </p:cNvSpPr>
          <p:nvPr>
            <p:ph type="body" sz="quarter" idx="17"/>
          </p:nvPr>
        </p:nvSpPr>
        <p:spPr>
          <a:xfrm>
            <a:off x="2898862" y="1653183"/>
            <a:ext cx="1987200" cy="792162"/>
          </a:xfrm>
          <a:solidFill>
            <a:schemeClr val="accent1"/>
          </a:solidFill>
        </p:spPr>
        <p:txBody>
          <a:bodyPr lIns="72000" tIns="36000" rIns="72000" bIns="36000"/>
          <a:lstStyle/>
          <a:p>
            <a:pPr lvl="0"/>
            <a:r>
              <a:rPr lang="en-US"/>
              <a:t>Click to edit Master text styles</a:t>
            </a:r>
          </a:p>
        </p:txBody>
      </p:sp>
      <p:sp>
        <p:nvSpPr>
          <p:cNvPr id="24" name="Text Placeholder">
            <a:extLst>
              <a:ext uri="{FF2B5EF4-FFF2-40B4-BE49-F238E27FC236}">
                <a16:creationId xmlns:a16="http://schemas.microsoft.com/office/drawing/2014/main" id="{2D88A2FF-2845-9C14-8D14-4BDEEA9FE7B1}"/>
              </a:ext>
            </a:extLst>
          </p:cNvPr>
          <p:cNvSpPr>
            <a:spLocks noGrp="1"/>
          </p:cNvSpPr>
          <p:nvPr>
            <p:ph type="body" sz="quarter" idx="18"/>
          </p:nvPr>
        </p:nvSpPr>
        <p:spPr>
          <a:xfrm>
            <a:off x="5102399" y="1653183"/>
            <a:ext cx="1987200" cy="792162"/>
          </a:xfrm>
          <a:solidFill>
            <a:schemeClr val="accent2"/>
          </a:solidFill>
        </p:spPr>
        <p:txBody>
          <a:bodyPr lIns="72000" tIns="36000" rIns="72000" bIns="36000"/>
          <a:lstStyle/>
          <a:p>
            <a:pPr lvl="0"/>
            <a:r>
              <a:rPr lang="en-US"/>
              <a:t>Click to edit Master text styles</a:t>
            </a:r>
          </a:p>
        </p:txBody>
      </p:sp>
      <p:sp>
        <p:nvSpPr>
          <p:cNvPr id="25" name="Text Placeholder">
            <a:extLst>
              <a:ext uri="{FF2B5EF4-FFF2-40B4-BE49-F238E27FC236}">
                <a16:creationId xmlns:a16="http://schemas.microsoft.com/office/drawing/2014/main" id="{4B9F2FB5-E990-7F78-3FC4-9582929447DD}"/>
              </a:ext>
            </a:extLst>
          </p:cNvPr>
          <p:cNvSpPr>
            <a:spLocks noGrp="1"/>
          </p:cNvSpPr>
          <p:nvPr>
            <p:ph type="body" sz="quarter" idx="19"/>
          </p:nvPr>
        </p:nvSpPr>
        <p:spPr>
          <a:xfrm>
            <a:off x="7305936" y="1653183"/>
            <a:ext cx="1987200" cy="792162"/>
          </a:xfrm>
          <a:solidFill>
            <a:schemeClr val="accent5"/>
          </a:solidFill>
        </p:spPr>
        <p:txBody>
          <a:bodyPr lIns="72000" tIns="36000" rIns="72000" bIns="36000"/>
          <a:lstStyle/>
          <a:p>
            <a:pPr lvl="0"/>
            <a:r>
              <a:rPr lang="en-US"/>
              <a:t>Click to edit Master text styles</a:t>
            </a:r>
          </a:p>
        </p:txBody>
      </p:sp>
    </p:spTree>
    <p:extLst>
      <p:ext uri="{BB962C8B-B14F-4D97-AF65-F5344CB8AC3E}">
        <p14:creationId xmlns:p14="http://schemas.microsoft.com/office/powerpoint/2010/main" val="3517927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_Dark">
    <p:bg>
      <p:bgPr>
        <a:solidFill>
          <a:srgbClr val="EBE7D3"/>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E028278-CDDF-3096-BEC7-E5FC00BAC129}"/>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3" name="Footer Placeholder">
            <a:extLst>
              <a:ext uri="{FF2B5EF4-FFF2-40B4-BE49-F238E27FC236}">
                <a16:creationId xmlns:a16="http://schemas.microsoft.com/office/drawing/2014/main" id="{B2AC7E2B-21F9-6DB1-A6E2-2C419ADBC235}"/>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4" name="Slide Number Placeholder">
            <a:extLst>
              <a:ext uri="{FF2B5EF4-FFF2-40B4-BE49-F238E27FC236}">
                <a16:creationId xmlns:a16="http://schemas.microsoft.com/office/drawing/2014/main" id="{6F8D4395-6589-B1BE-27A6-44A07E2FFF37}"/>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E3C62631-D804-76EE-A408-DF4751C74821}"/>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6" name="Title">
            <a:extLst>
              <a:ext uri="{FF2B5EF4-FFF2-40B4-BE49-F238E27FC236}">
                <a16:creationId xmlns:a16="http://schemas.microsoft.com/office/drawing/2014/main" id="{0B8B035F-27A9-8F97-1E4B-652AFC33CC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801782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_Dark">
    <p:bg>
      <p:bgPr>
        <a:solidFill>
          <a:srgbClr val="EBE7D3"/>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FA5DE7-FE65-3CA4-D9F6-184B08239CF4}"/>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4" name="Footer Placeholder">
            <a:extLst>
              <a:ext uri="{FF2B5EF4-FFF2-40B4-BE49-F238E27FC236}">
                <a16:creationId xmlns:a16="http://schemas.microsoft.com/office/drawing/2014/main" id="{F12CF447-148F-AD17-1C6E-031E5D71A8CD}"/>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5" name="Slide Number Placeholder">
            <a:extLst>
              <a:ext uri="{FF2B5EF4-FFF2-40B4-BE49-F238E27FC236}">
                <a16:creationId xmlns:a16="http://schemas.microsoft.com/office/drawing/2014/main" id="{36E3C030-E59E-5057-04DE-280B0E8C6901}"/>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49D963E6-ECD9-7E3D-F737-02C0C94B98D0}"/>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7" name="Title">
            <a:extLst>
              <a:ext uri="{FF2B5EF4-FFF2-40B4-BE49-F238E27FC236}">
                <a16:creationId xmlns:a16="http://schemas.microsoft.com/office/drawing/2014/main" id="{48C04477-79F4-25AA-C9BF-B761FDCEA12B}"/>
              </a:ext>
            </a:extLst>
          </p:cNvPr>
          <p:cNvSpPr>
            <a:spLocks noGrp="1"/>
          </p:cNvSpPr>
          <p:nvPr>
            <p:ph type="title"/>
          </p:nvPr>
        </p:nvSpPr>
        <p:spPr/>
        <p:txBody>
          <a:bodyPr/>
          <a:lstStyle/>
          <a:p>
            <a:r>
              <a:rPr lang="en-US"/>
              <a:t>Click to edit Master title style</a:t>
            </a:r>
            <a:endParaRPr lang="en-GB"/>
          </a:p>
        </p:txBody>
      </p:sp>
      <p:sp>
        <p:nvSpPr>
          <p:cNvPr id="2" name="Content Placeholder">
            <a:extLst>
              <a:ext uri="{FF2B5EF4-FFF2-40B4-BE49-F238E27FC236}">
                <a16:creationId xmlns:a16="http://schemas.microsoft.com/office/drawing/2014/main" id="{91CAEA68-4173-147D-B2C7-1ED6F04DDC9A}"/>
              </a:ext>
            </a:extLst>
          </p:cNvPr>
          <p:cNvSpPr>
            <a:spLocks noGrp="1"/>
          </p:cNvSpPr>
          <p:nvPr>
            <p:ph sz="quarter" idx="12"/>
          </p:nvPr>
        </p:nvSpPr>
        <p:spPr>
          <a:xfrm>
            <a:off x="695326" y="1700212"/>
            <a:ext cx="10801350"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579493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_Dark">
    <p:bg>
      <p:bgPr>
        <a:solidFill>
          <a:srgbClr val="EBE7D3"/>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F09DA2F-C638-9521-3D9A-CDDE22E8EBE2}"/>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sz="1400">
              <a:solidFill>
                <a:schemeClr val="tx1"/>
              </a:solidFill>
            </a:endParaRPr>
          </a:p>
        </p:txBody>
      </p:sp>
      <p:sp>
        <p:nvSpPr>
          <p:cNvPr id="3" name="Footer Placeholder">
            <a:extLst>
              <a:ext uri="{FF2B5EF4-FFF2-40B4-BE49-F238E27FC236}">
                <a16:creationId xmlns:a16="http://schemas.microsoft.com/office/drawing/2014/main" id="{7B1ABC2F-5440-378D-AAD8-02C28E5686EB}"/>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4" name="Slide Number Placeholder">
            <a:extLst>
              <a:ext uri="{FF2B5EF4-FFF2-40B4-BE49-F238E27FC236}">
                <a16:creationId xmlns:a16="http://schemas.microsoft.com/office/drawing/2014/main" id="{0D17EC57-B014-A299-82C9-F398D2CED08C}"/>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6" name="Date Placeholder">
            <a:extLst>
              <a:ext uri="{FF2B5EF4-FFF2-40B4-BE49-F238E27FC236}">
                <a16:creationId xmlns:a16="http://schemas.microsoft.com/office/drawing/2014/main" id="{9D55696C-03B1-DC42-2C3C-EB2B8781559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7" name="Title">
            <a:extLst>
              <a:ext uri="{FF2B5EF4-FFF2-40B4-BE49-F238E27FC236}">
                <a16:creationId xmlns:a16="http://schemas.microsoft.com/office/drawing/2014/main" id="{00049D4E-B096-8FE7-1695-390C0F9E567C}"/>
              </a:ext>
            </a:extLst>
          </p:cNvPr>
          <p:cNvSpPr>
            <a:spLocks noGrp="1"/>
          </p:cNvSpPr>
          <p:nvPr>
            <p:ph type="title"/>
          </p:nvPr>
        </p:nvSpPr>
        <p:spPr/>
        <p:txBody>
          <a:bodyPr/>
          <a:lstStyle/>
          <a:p>
            <a:r>
              <a:rPr lang="en-US"/>
              <a:t>Click to edit Master title style</a:t>
            </a:r>
            <a:endParaRPr lang="en-GB"/>
          </a:p>
        </p:txBody>
      </p:sp>
      <p:sp>
        <p:nvSpPr>
          <p:cNvPr id="2" name="Content Placeholder">
            <a:extLst>
              <a:ext uri="{FF2B5EF4-FFF2-40B4-BE49-F238E27FC236}">
                <a16:creationId xmlns:a16="http://schemas.microsoft.com/office/drawing/2014/main" id="{BE6FDDC1-0EC6-2B1B-5942-B96639BD81E7}"/>
              </a:ext>
            </a:extLst>
          </p:cNvPr>
          <p:cNvSpPr>
            <a:spLocks noGrp="1"/>
          </p:cNvSpPr>
          <p:nvPr>
            <p:ph sz="quarter" idx="13"/>
          </p:nvPr>
        </p:nvSpPr>
        <p:spPr>
          <a:xfrm>
            <a:off x="695326" y="1700212"/>
            <a:ext cx="5292724"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a:extLst>
              <a:ext uri="{FF2B5EF4-FFF2-40B4-BE49-F238E27FC236}">
                <a16:creationId xmlns:a16="http://schemas.microsoft.com/office/drawing/2014/main" id="{F6A154D2-D0E3-26F5-BC9D-7F57DF9B6DB4}"/>
              </a:ext>
            </a:extLst>
          </p:cNvPr>
          <p:cNvSpPr>
            <a:spLocks noGrp="1"/>
          </p:cNvSpPr>
          <p:nvPr>
            <p:ph sz="quarter" idx="14"/>
          </p:nvPr>
        </p:nvSpPr>
        <p:spPr>
          <a:xfrm>
            <a:off x="6203952" y="1700212"/>
            <a:ext cx="5292724"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45113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08" userDrawn="1">
          <p15:clr>
            <a:srgbClr val="FBAE40"/>
          </p15:clr>
        </p15:guide>
        <p15:guide id="2" pos="377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by Two_Dark">
    <p:bg>
      <p:bgPr>
        <a:solidFill>
          <a:srgbClr val="EBE7D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C49617C-0248-4219-F104-A8111E1A0D29}"/>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11" name="Content Placeholder 10">
            <a:extLst>
              <a:ext uri="{FF2B5EF4-FFF2-40B4-BE49-F238E27FC236}">
                <a16:creationId xmlns:a16="http://schemas.microsoft.com/office/drawing/2014/main" id="{8A37B4AE-EE08-2FB2-649A-B88EC92B043A}"/>
              </a:ext>
            </a:extLst>
          </p:cNvPr>
          <p:cNvSpPr>
            <a:spLocks noGrp="1"/>
          </p:cNvSpPr>
          <p:nvPr>
            <p:ph sz="quarter" idx="16"/>
          </p:nvPr>
        </p:nvSpPr>
        <p:spPr>
          <a:xfrm>
            <a:off x="4367213" y="1700212"/>
            <a:ext cx="7128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79A2B7-9796-DFD1-CAED-3662A9EC474D}"/>
              </a:ext>
            </a:extLst>
          </p:cNvPr>
          <p:cNvSpPr>
            <a:spLocks noGrp="1"/>
          </p:cNvSpPr>
          <p:nvPr>
            <p:ph type="body" sz="quarter" idx="15"/>
          </p:nvPr>
        </p:nvSpPr>
        <p:spPr>
          <a:xfrm>
            <a:off x="695325" y="1700212"/>
            <a:ext cx="3456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6" name="Footer Placeholder">
            <a:extLst>
              <a:ext uri="{FF2B5EF4-FFF2-40B4-BE49-F238E27FC236}">
                <a16:creationId xmlns:a16="http://schemas.microsoft.com/office/drawing/2014/main" id="{08C57D2F-A510-244B-8B74-FB3455BBCF03}"/>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7" name="Slide Number Placeholder">
            <a:extLst>
              <a:ext uri="{FF2B5EF4-FFF2-40B4-BE49-F238E27FC236}">
                <a16:creationId xmlns:a16="http://schemas.microsoft.com/office/drawing/2014/main" id="{ED3F5F47-345B-24A6-B3CC-9C834A19071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67CEA5E-D2EB-D304-F5D5-985BF6AEB83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Tree>
    <p:extLst>
      <p:ext uri="{BB962C8B-B14F-4D97-AF65-F5344CB8AC3E}">
        <p14:creationId xmlns:p14="http://schemas.microsoft.com/office/powerpoint/2010/main" val="16616727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08">
          <p15:clr>
            <a:srgbClr val="FBAE40"/>
          </p15:clr>
        </p15:guide>
        <p15:guide id="2" pos="37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rgbClr val="EBE7D3"/>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74509AD-B8A7-EBBD-CD78-B69860A5F4E3}"/>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6" name="Footer Placeholder">
            <a:extLst>
              <a:ext uri="{FF2B5EF4-FFF2-40B4-BE49-F238E27FC236}">
                <a16:creationId xmlns:a16="http://schemas.microsoft.com/office/drawing/2014/main" id="{CC655ADE-4ABA-B779-4EEC-95B23493E3AA}"/>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9C0E45B5-14F3-ACD4-2198-1371069A477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3" name="Date Placeholder">
            <a:extLst>
              <a:ext uri="{FF2B5EF4-FFF2-40B4-BE49-F238E27FC236}">
                <a16:creationId xmlns:a16="http://schemas.microsoft.com/office/drawing/2014/main" id="{EB8D8FCB-E42A-1556-7647-2533CA18CD0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Content Placeholder">
            <a:extLst>
              <a:ext uri="{FF2B5EF4-FFF2-40B4-BE49-F238E27FC236}">
                <a16:creationId xmlns:a16="http://schemas.microsoft.com/office/drawing/2014/main" id="{54AAFF72-CA3C-AECA-3F1D-E5C83729CF5D}"/>
              </a:ext>
            </a:extLst>
          </p:cNvPr>
          <p:cNvSpPr>
            <a:spLocks noGrp="1"/>
          </p:cNvSpPr>
          <p:nvPr>
            <p:ph sz="quarter" idx="12"/>
          </p:nvPr>
        </p:nvSpPr>
        <p:spPr>
          <a:xfrm>
            <a:off x="695326" y="1700212"/>
            <a:ext cx="10801350"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a:extLst>
              <a:ext uri="{FF2B5EF4-FFF2-40B4-BE49-F238E27FC236}">
                <a16:creationId xmlns:a16="http://schemas.microsoft.com/office/drawing/2014/main" id="{3399CA85-211C-0AFD-2650-1BB44BFBDD3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72058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lumn_Dark">
    <p:bg>
      <p:bgPr>
        <a:solidFill>
          <a:srgbClr val="EBE7D3"/>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BF4941BA-DA65-86B7-567F-D313502F4F01}"/>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3" name="Footer Placeholder">
            <a:extLst>
              <a:ext uri="{FF2B5EF4-FFF2-40B4-BE49-F238E27FC236}">
                <a16:creationId xmlns:a16="http://schemas.microsoft.com/office/drawing/2014/main" id="{3DA47645-9942-15B3-A5AD-A4B42C5CFF2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7" name="Slide Number Placeholder">
            <a:extLst>
              <a:ext uri="{FF2B5EF4-FFF2-40B4-BE49-F238E27FC236}">
                <a16:creationId xmlns:a16="http://schemas.microsoft.com/office/drawing/2014/main" id="{1E317F37-A45D-E5A0-E0EC-A09BEA8163F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8" name="Date Placeholder">
            <a:extLst>
              <a:ext uri="{FF2B5EF4-FFF2-40B4-BE49-F238E27FC236}">
                <a16:creationId xmlns:a16="http://schemas.microsoft.com/office/drawing/2014/main" id="{6B78CD81-1C4C-9538-6B64-1144AD78DBC9}"/>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Title">
            <a:extLst>
              <a:ext uri="{FF2B5EF4-FFF2-40B4-BE49-F238E27FC236}">
                <a16:creationId xmlns:a16="http://schemas.microsoft.com/office/drawing/2014/main" id="{94A67039-8CE2-0868-7A0B-DF1893DA1DFB}"/>
              </a:ext>
            </a:extLst>
          </p:cNvPr>
          <p:cNvSpPr>
            <a:spLocks noGrp="1"/>
          </p:cNvSpPr>
          <p:nvPr>
            <p:ph type="title"/>
          </p:nvPr>
        </p:nvSpPr>
        <p:spPr/>
        <p:txBody>
          <a:bodyPr/>
          <a:lstStyle/>
          <a:p>
            <a:r>
              <a:rPr lang="en-US"/>
              <a:t>Click to edit Master title style</a:t>
            </a:r>
            <a:endParaRPr lang="en-GB"/>
          </a:p>
        </p:txBody>
      </p:sp>
      <p:sp>
        <p:nvSpPr>
          <p:cNvPr id="13" name="Content Placeholder">
            <a:extLst>
              <a:ext uri="{FF2B5EF4-FFF2-40B4-BE49-F238E27FC236}">
                <a16:creationId xmlns:a16="http://schemas.microsoft.com/office/drawing/2014/main" id="{907A5A23-87E7-C1BF-EB6A-281317B1A9CD}"/>
              </a:ext>
            </a:extLst>
          </p:cNvPr>
          <p:cNvSpPr>
            <a:spLocks noGrp="1"/>
          </p:cNvSpPr>
          <p:nvPr>
            <p:ph sz="quarter" idx="13"/>
          </p:nvPr>
        </p:nvSpPr>
        <p:spPr>
          <a:xfrm>
            <a:off x="695326"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a:extLst>
              <a:ext uri="{FF2B5EF4-FFF2-40B4-BE49-F238E27FC236}">
                <a16:creationId xmlns:a16="http://schemas.microsoft.com/office/drawing/2014/main" id="{DB932DED-A5EC-4A60-64C6-B39E39A35789}"/>
              </a:ext>
            </a:extLst>
          </p:cNvPr>
          <p:cNvSpPr>
            <a:spLocks noGrp="1"/>
          </p:cNvSpPr>
          <p:nvPr>
            <p:ph sz="quarter" idx="14"/>
          </p:nvPr>
        </p:nvSpPr>
        <p:spPr>
          <a:xfrm>
            <a:off x="4368801"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a:extLst>
              <a:ext uri="{FF2B5EF4-FFF2-40B4-BE49-F238E27FC236}">
                <a16:creationId xmlns:a16="http://schemas.microsoft.com/office/drawing/2014/main" id="{DAD28B31-4DC6-F108-4536-1F71DAD16AA4}"/>
              </a:ext>
            </a:extLst>
          </p:cNvPr>
          <p:cNvSpPr>
            <a:spLocks noGrp="1"/>
          </p:cNvSpPr>
          <p:nvPr>
            <p:ph sz="quarter" idx="15"/>
          </p:nvPr>
        </p:nvSpPr>
        <p:spPr>
          <a:xfrm>
            <a:off x="8042276" y="1700212"/>
            <a:ext cx="3455987"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207851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Content_Dark">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56EBDA9-91E9-3453-1C9C-EC5A01CA3C84}"/>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3" name="Footer Placeholder">
            <a:extLst>
              <a:ext uri="{FF2B5EF4-FFF2-40B4-BE49-F238E27FC236}">
                <a16:creationId xmlns:a16="http://schemas.microsoft.com/office/drawing/2014/main" id="{3DA47645-9942-15B3-A5AD-A4B42C5CFF2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7" name="Slide Number Placeholder">
            <a:extLst>
              <a:ext uri="{FF2B5EF4-FFF2-40B4-BE49-F238E27FC236}">
                <a16:creationId xmlns:a16="http://schemas.microsoft.com/office/drawing/2014/main" id="{1E317F37-A45D-E5A0-E0EC-A09BEA8163F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8" name="Date Placeholder">
            <a:extLst>
              <a:ext uri="{FF2B5EF4-FFF2-40B4-BE49-F238E27FC236}">
                <a16:creationId xmlns:a16="http://schemas.microsoft.com/office/drawing/2014/main" id="{6B78CD81-1C4C-9538-6B64-1144AD78DBC9}"/>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13" name="Content Placeholder">
            <a:extLst>
              <a:ext uri="{FF2B5EF4-FFF2-40B4-BE49-F238E27FC236}">
                <a16:creationId xmlns:a16="http://schemas.microsoft.com/office/drawing/2014/main" id="{907A5A23-87E7-C1BF-EB6A-281317B1A9CD}"/>
              </a:ext>
            </a:extLst>
          </p:cNvPr>
          <p:cNvSpPr>
            <a:spLocks noGrp="1"/>
          </p:cNvSpPr>
          <p:nvPr>
            <p:ph sz="quarter" idx="13"/>
          </p:nvPr>
        </p:nvSpPr>
        <p:spPr>
          <a:xfrm>
            <a:off x="695325" y="1700212"/>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a:extLst>
              <a:ext uri="{FF2B5EF4-FFF2-40B4-BE49-F238E27FC236}">
                <a16:creationId xmlns:a16="http://schemas.microsoft.com/office/drawing/2014/main" id="{DB932DED-A5EC-4A60-64C6-B39E39A35789}"/>
              </a:ext>
            </a:extLst>
          </p:cNvPr>
          <p:cNvSpPr>
            <a:spLocks noGrp="1"/>
          </p:cNvSpPr>
          <p:nvPr>
            <p:ph sz="quarter" idx="14"/>
          </p:nvPr>
        </p:nvSpPr>
        <p:spPr>
          <a:xfrm>
            <a:off x="6204676" y="1700212"/>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a:extLst>
              <a:ext uri="{FF2B5EF4-FFF2-40B4-BE49-F238E27FC236}">
                <a16:creationId xmlns:a16="http://schemas.microsoft.com/office/drawing/2014/main" id="{DAD28B31-4DC6-F108-4536-1F71DAD16AA4}"/>
              </a:ext>
            </a:extLst>
          </p:cNvPr>
          <p:cNvSpPr>
            <a:spLocks noGrp="1"/>
          </p:cNvSpPr>
          <p:nvPr>
            <p:ph sz="quarter" idx="15"/>
          </p:nvPr>
        </p:nvSpPr>
        <p:spPr>
          <a:xfrm>
            <a:off x="695325" y="4077288"/>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a:extLst>
              <a:ext uri="{FF2B5EF4-FFF2-40B4-BE49-F238E27FC236}">
                <a16:creationId xmlns:a16="http://schemas.microsoft.com/office/drawing/2014/main" id="{F7350E4A-16C8-4E02-14A9-D9935D04CDBF}"/>
              </a:ext>
            </a:extLst>
          </p:cNvPr>
          <p:cNvSpPr>
            <a:spLocks noGrp="1"/>
          </p:cNvSpPr>
          <p:nvPr>
            <p:ph sz="quarter" idx="16"/>
          </p:nvPr>
        </p:nvSpPr>
        <p:spPr>
          <a:xfrm>
            <a:off x="6204676" y="4077288"/>
            <a:ext cx="5292000" cy="21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8D8B3BE0-4E65-4EF6-C36B-8085FB0E60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1312993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x Content_Dark">
    <p:bg>
      <p:bgPr>
        <a:solidFill>
          <a:srgbClr val="EBE7D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7F6BD3F-98E2-9762-417D-B4FEEAED0E50}"/>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sz="1200">
              <a:solidFill>
                <a:schemeClr val="tx1"/>
              </a:solidFill>
            </a:endParaRPr>
          </a:p>
        </p:txBody>
      </p:sp>
      <p:sp>
        <p:nvSpPr>
          <p:cNvPr id="3" name="Footer Placeholder">
            <a:extLst>
              <a:ext uri="{FF2B5EF4-FFF2-40B4-BE49-F238E27FC236}">
                <a16:creationId xmlns:a16="http://schemas.microsoft.com/office/drawing/2014/main" id="{3DA47645-9942-15B3-A5AD-A4B42C5CFF24}"/>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solidFill>
                  <a:schemeClr val="bg1"/>
                </a:solidFill>
                <a:latin typeface="Arial"/>
              </a:defRPr>
            </a:lvl1pPr>
          </a:lstStyle>
          <a:p>
            <a:pPr defTabSz="914284"/>
            <a:r>
              <a:rPr lang="en-GB"/>
              <a:t>Presentation Title Here</a:t>
            </a:r>
          </a:p>
        </p:txBody>
      </p:sp>
      <p:sp>
        <p:nvSpPr>
          <p:cNvPr id="7" name="Slide Number Placeholder">
            <a:extLst>
              <a:ext uri="{FF2B5EF4-FFF2-40B4-BE49-F238E27FC236}">
                <a16:creationId xmlns:a16="http://schemas.microsoft.com/office/drawing/2014/main" id="{1E317F37-A45D-E5A0-E0EC-A09BEA8163F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solidFill>
                  <a:schemeClr val="bg1"/>
                </a:solidFill>
                <a:latin typeface="Arial"/>
              </a:defRPr>
            </a:lvl1pPr>
          </a:lstStyle>
          <a:p>
            <a:pPr defTabSz="914284"/>
            <a:fld id="{8863692D-4554-45C9-ACE6-97B0750B4E7A}" type="slidenum">
              <a:rPr lang="en-GB" smtClean="0"/>
              <a:pPr defTabSz="914284"/>
              <a:t>‹#›</a:t>
            </a:fld>
            <a:r>
              <a:rPr lang="en-GB"/>
              <a:t>  |</a:t>
            </a:r>
          </a:p>
        </p:txBody>
      </p:sp>
      <p:sp>
        <p:nvSpPr>
          <p:cNvPr id="8" name="Date Placeholder">
            <a:extLst>
              <a:ext uri="{FF2B5EF4-FFF2-40B4-BE49-F238E27FC236}">
                <a16:creationId xmlns:a16="http://schemas.microsoft.com/office/drawing/2014/main" id="{6B78CD81-1C4C-9538-6B64-1144AD78DBC9}"/>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Title">
            <a:extLst>
              <a:ext uri="{FF2B5EF4-FFF2-40B4-BE49-F238E27FC236}">
                <a16:creationId xmlns:a16="http://schemas.microsoft.com/office/drawing/2014/main" id="{94A67039-8CE2-0868-7A0B-DF1893DA1DFB}"/>
              </a:ext>
            </a:extLst>
          </p:cNvPr>
          <p:cNvSpPr>
            <a:spLocks noGrp="1"/>
          </p:cNvSpPr>
          <p:nvPr>
            <p:ph type="title"/>
          </p:nvPr>
        </p:nvSpPr>
        <p:spPr/>
        <p:txBody>
          <a:bodyPr/>
          <a:lstStyle/>
          <a:p>
            <a:r>
              <a:rPr lang="en-US"/>
              <a:t>Click to edit Master title style</a:t>
            </a:r>
            <a:endParaRPr lang="en-GB"/>
          </a:p>
        </p:txBody>
      </p:sp>
      <p:sp>
        <p:nvSpPr>
          <p:cNvPr id="13" name="Content Placeholder">
            <a:extLst>
              <a:ext uri="{FF2B5EF4-FFF2-40B4-BE49-F238E27FC236}">
                <a16:creationId xmlns:a16="http://schemas.microsoft.com/office/drawing/2014/main" id="{907A5A23-87E7-C1BF-EB6A-281317B1A9CD}"/>
              </a:ext>
            </a:extLst>
          </p:cNvPr>
          <p:cNvSpPr>
            <a:spLocks noGrp="1"/>
          </p:cNvSpPr>
          <p:nvPr>
            <p:ph sz="quarter" idx="13"/>
          </p:nvPr>
        </p:nvSpPr>
        <p:spPr>
          <a:xfrm>
            <a:off x="695326"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a:extLst>
              <a:ext uri="{FF2B5EF4-FFF2-40B4-BE49-F238E27FC236}">
                <a16:creationId xmlns:a16="http://schemas.microsoft.com/office/drawing/2014/main" id="{DB932DED-A5EC-4A60-64C6-B39E39A35789}"/>
              </a:ext>
            </a:extLst>
          </p:cNvPr>
          <p:cNvSpPr>
            <a:spLocks noGrp="1"/>
          </p:cNvSpPr>
          <p:nvPr>
            <p:ph sz="quarter" idx="14"/>
          </p:nvPr>
        </p:nvSpPr>
        <p:spPr>
          <a:xfrm>
            <a:off x="4368801"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a:extLst>
              <a:ext uri="{FF2B5EF4-FFF2-40B4-BE49-F238E27FC236}">
                <a16:creationId xmlns:a16="http://schemas.microsoft.com/office/drawing/2014/main" id="{DAD28B31-4DC6-F108-4536-1F71DAD16AA4}"/>
              </a:ext>
            </a:extLst>
          </p:cNvPr>
          <p:cNvSpPr>
            <a:spLocks noGrp="1"/>
          </p:cNvSpPr>
          <p:nvPr>
            <p:ph sz="quarter" idx="15"/>
          </p:nvPr>
        </p:nvSpPr>
        <p:spPr>
          <a:xfrm>
            <a:off x="8042276" y="1700212"/>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a:extLst>
              <a:ext uri="{FF2B5EF4-FFF2-40B4-BE49-F238E27FC236}">
                <a16:creationId xmlns:a16="http://schemas.microsoft.com/office/drawing/2014/main" id="{24FEC9C8-4869-6EDF-5101-8A81D5FD2140}"/>
              </a:ext>
            </a:extLst>
          </p:cNvPr>
          <p:cNvSpPr>
            <a:spLocks noGrp="1"/>
          </p:cNvSpPr>
          <p:nvPr>
            <p:ph sz="quarter" idx="16"/>
          </p:nvPr>
        </p:nvSpPr>
        <p:spPr>
          <a:xfrm>
            <a:off x="695326"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a:extLst>
              <a:ext uri="{FF2B5EF4-FFF2-40B4-BE49-F238E27FC236}">
                <a16:creationId xmlns:a16="http://schemas.microsoft.com/office/drawing/2014/main" id="{8D117061-EA4D-E485-0747-4F494DB4659E}"/>
              </a:ext>
            </a:extLst>
          </p:cNvPr>
          <p:cNvSpPr>
            <a:spLocks noGrp="1"/>
          </p:cNvSpPr>
          <p:nvPr>
            <p:ph sz="quarter" idx="17"/>
          </p:nvPr>
        </p:nvSpPr>
        <p:spPr>
          <a:xfrm>
            <a:off x="4368801"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a:extLst>
              <a:ext uri="{FF2B5EF4-FFF2-40B4-BE49-F238E27FC236}">
                <a16:creationId xmlns:a16="http://schemas.microsoft.com/office/drawing/2014/main" id="{02BA441D-1163-5A64-26A1-D6729A1EF494}"/>
              </a:ext>
            </a:extLst>
          </p:cNvPr>
          <p:cNvSpPr>
            <a:spLocks noGrp="1"/>
          </p:cNvSpPr>
          <p:nvPr>
            <p:ph sz="quarter" idx="18"/>
          </p:nvPr>
        </p:nvSpPr>
        <p:spPr>
          <a:xfrm>
            <a:off x="8042276" y="4076380"/>
            <a:ext cx="3455987" cy="2160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9575991"/>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Background_Black">
    <p:bg>
      <p:bgRef idx="1001">
        <a:schemeClr val="bg1"/>
      </p:bgRef>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D83EA3D2-9EB4-6707-B065-A0B65EC006A8}"/>
              </a:ext>
            </a:extLst>
          </p:cNvPr>
          <p:cNvSpPr/>
          <p:nvPr userDrawn="1"/>
        </p:nvSpPr>
        <p:spPr>
          <a:xfrm>
            <a:off x="0" y="6381750"/>
            <a:ext cx="4151313" cy="4762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9" name="Rectangle">
            <a:extLst>
              <a:ext uri="{FF2B5EF4-FFF2-40B4-BE49-F238E27FC236}">
                <a16:creationId xmlns:a16="http://schemas.microsoft.com/office/drawing/2014/main" id="{11AD31A9-EA76-5363-A75D-A6D69AC86B6D}"/>
              </a:ext>
            </a:extLst>
          </p:cNvPr>
          <p:cNvSpPr/>
          <p:nvPr userDrawn="1"/>
        </p:nvSpPr>
        <p:spPr>
          <a:xfrm>
            <a:off x="6816725" y="0"/>
            <a:ext cx="5375275" cy="4762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endParaRPr lang="en-GB"/>
          </a:p>
        </p:txBody>
      </p:sp>
      <p:sp>
        <p:nvSpPr>
          <p:cNvPr id="3" name="Footer Placeholder">
            <a:extLst>
              <a:ext uri="{FF2B5EF4-FFF2-40B4-BE49-F238E27FC236}">
                <a16:creationId xmlns:a16="http://schemas.microsoft.com/office/drawing/2014/main" id="{7D89B94B-7D4D-1BE3-464D-75D095294C52}"/>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4" name="Slide Number Placeholder">
            <a:extLst>
              <a:ext uri="{FF2B5EF4-FFF2-40B4-BE49-F238E27FC236}">
                <a16:creationId xmlns:a16="http://schemas.microsoft.com/office/drawing/2014/main" id="{6AD97F8C-1A43-AA8A-8297-444ED478E53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BA1D568C-416C-0B0C-FD2F-7F65D2856BF4}"/>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2" name="Title 1">
            <a:extLst>
              <a:ext uri="{FF2B5EF4-FFF2-40B4-BE49-F238E27FC236}">
                <a16:creationId xmlns:a16="http://schemas.microsoft.com/office/drawing/2014/main" id="{AF88E7F7-11F1-5B2B-E5D5-33A7309F736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9695449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_Dar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EA3EFA-BC6E-2DF1-6899-7F672AA39F49}"/>
              </a:ext>
            </a:extLst>
          </p:cNvPr>
          <p:cNvSpPr>
            <a:spLocks noGrp="1"/>
          </p:cNvSpPr>
          <p:nvPr>
            <p:ph type="ftr" sz="quarter" idx="10"/>
          </p:nvPr>
        </p:nvSpPr>
        <p:spPr/>
        <p:txBody>
          <a:bodyPr/>
          <a:lstStyle/>
          <a:p>
            <a:pPr defTabSz="914284"/>
            <a:r>
              <a:rPr lang="en-GB"/>
              <a:t>Presentation Title Here</a:t>
            </a:r>
          </a:p>
        </p:txBody>
      </p:sp>
      <p:sp>
        <p:nvSpPr>
          <p:cNvPr id="4" name="Slide Number Placeholder 3">
            <a:extLst>
              <a:ext uri="{FF2B5EF4-FFF2-40B4-BE49-F238E27FC236}">
                <a16:creationId xmlns:a16="http://schemas.microsoft.com/office/drawing/2014/main" id="{F92A51F1-E36E-9C30-6745-C0CBC51A7188}"/>
              </a:ext>
            </a:extLst>
          </p:cNvPr>
          <p:cNvSpPr>
            <a:spLocks noGrp="1"/>
          </p:cNvSpPr>
          <p:nvPr>
            <p:ph type="sldNum" sz="quarter" idx="11"/>
          </p:nvPr>
        </p:nvSpPr>
        <p:spPr/>
        <p:txBody>
          <a:bodyPr/>
          <a:lstStyle/>
          <a:p>
            <a:pPr defTabSz="914284"/>
            <a:fld id="{8863692D-4554-45C9-ACE6-97B0750B4E7A}" type="slidenum">
              <a:rPr lang="en-GB" smtClean="0"/>
              <a:pPr defTabSz="914284"/>
              <a:t>‹#›</a:t>
            </a:fld>
            <a:r>
              <a:rPr lang="en-GB"/>
              <a:t>  |</a:t>
            </a:r>
          </a:p>
        </p:txBody>
      </p:sp>
      <p:sp>
        <p:nvSpPr>
          <p:cNvPr id="5" name="Date Placeholder 4">
            <a:extLst>
              <a:ext uri="{FF2B5EF4-FFF2-40B4-BE49-F238E27FC236}">
                <a16:creationId xmlns:a16="http://schemas.microsoft.com/office/drawing/2014/main" id="{E44C3AAA-DF29-DCEE-E1ED-DCF22C07797E}"/>
              </a:ext>
            </a:extLst>
          </p:cNvPr>
          <p:cNvSpPr>
            <a:spLocks noGrp="1"/>
          </p:cNvSpPr>
          <p:nvPr>
            <p:ph type="dt" sz="half" idx="12"/>
          </p:nvPr>
        </p:nvSpPr>
        <p:spPr/>
        <p:txBody>
          <a:bodyPr/>
          <a:lstStyle/>
          <a:p>
            <a:pPr defTabSz="914284"/>
            <a:r>
              <a:rPr lang="en-US"/>
              <a:t>© TTP plc  |  CONFIDENTIAL</a:t>
            </a:r>
            <a:endParaRPr lang="en-GB"/>
          </a:p>
        </p:txBody>
      </p:sp>
    </p:spTree>
    <p:extLst>
      <p:ext uri="{BB962C8B-B14F-4D97-AF65-F5344CB8AC3E}">
        <p14:creationId xmlns:p14="http://schemas.microsoft.com/office/powerpoint/2010/main" val="2695337312"/>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Cover">
    <p:bg>
      <p:bgRef idx="1001">
        <a:schemeClr val="bg1"/>
      </p:bgRef>
    </p:bg>
    <p:spTree>
      <p:nvGrpSpPr>
        <p:cNvPr id="1" name=""/>
        <p:cNvGrpSpPr/>
        <p:nvPr/>
      </p:nvGrpSpPr>
      <p:grpSpPr>
        <a:xfrm>
          <a:off x="0" y="0"/>
          <a:ext cx="0" cy="0"/>
          <a:chOff x="0" y="0"/>
          <a:chExt cx="0" cy="0"/>
        </a:xfrm>
      </p:grpSpPr>
      <p:pic>
        <p:nvPicPr>
          <p:cNvPr id="17" name="Graphic">
            <a:extLst>
              <a:ext uri="{FF2B5EF4-FFF2-40B4-BE49-F238E27FC236}">
                <a16:creationId xmlns:a16="http://schemas.microsoft.com/office/drawing/2014/main" id="{2CBE70EB-C2FB-75AE-55C7-CBD5CC76A57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6313" r="86886" b="12812"/>
          <a:stretch/>
        </p:blipFill>
        <p:spPr>
          <a:xfrm>
            <a:off x="5951538" y="0"/>
            <a:ext cx="6240462" cy="6858000"/>
          </a:xfrm>
          <a:prstGeom prst="rect">
            <a:avLst/>
          </a:prstGeom>
        </p:spPr>
      </p:pic>
      <p:sp>
        <p:nvSpPr>
          <p:cNvPr id="3" name="Date Placeholder">
            <a:extLst>
              <a:ext uri="{FF2B5EF4-FFF2-40B4-BE49-F238E27FC236}">
                <a16:creationId xmlns:a16="http://schemas.microsoft.com/office/drawing/2014/main" id="{6F82736F-2BEF-B615-E814-6200649DBAE2}"/>
              </a:ext>
            </a:extLst>
          </p:cNvPr>
          <p:cNvSpPr>
            <a:spLocks noGrp="1"/>
          </p:cNvSpPr>
          <p:nvPr>
            <p:ph type="dt" sz="half" idx="11"/>
          </p:nvPr>
        </p:nvSpPr>
        <p:spPr>
          <a:xfrm>
            <a:off x="8753475" y="6542931"/>
            <a:ext cx="2743200" cy="153888"/>
          </a:xfrm>
        </p:spPr>
        <p:txBody>
          <a:bodyPr/>
          <a:lstStyle/>
          <a:p>
            <a:pPr defTabSz="914284"/>
            <a:r>
              <a:rPr lang="en-US"/>
              <a:t>© TTP plc  |  CONFIDENTIAL</a:t>
            </a:r>
            <a:endParaRPr lang="en-GB"/>
          </a:p>
        </p:txBody>
      </p:sp>
      <p:grpSp>
        <p:nvGrpSpPr>
          <p:cNvPr id="15" name="Group">
            <a:extLst>
              <a:ext uri="{FF2B5EF4-FFF2-40B4-BE49-F238E27FC236}">
                <a16:creationId xmlns:a16="http://schemas.microsoft.com/office/drawing/2014/main" id="{01F48D6E-2B64-FA71-8094-CAC52FD30D91}"/>
              </a:ext>
              <a:ext uri="{C183D7F6-B498-43B3-948B-1728B52AA6E4}">
                <adec:decorative xmlns:adec="http://schemas.microsoft.com/office/drawing/2017/decorative" val="1"/>
              </a:ext>
            </a:extLst>
          </p:cNvPr>
          <p:cNvGrpSpPr/>
          <p:nvPr userDrawn="1"/>
        </p:nvGrpSpPr>
        <p:grpSpPr>
          <a:xfrm>
            <a:off x="1271588" y="3380561"/>
            <a:ext cx="2153232" cy="759938"/>
            <a:chOff x="1879600" y="591256"/>
            <a:chExt cx="3656933" cy="1290637"/>
          </a:xfrm>
          <a:solidFill>
            <a:schemeClr val="tx1"/>
          </a:solidFill>
        </p:grpSpPr>
        <p:sp>
          <p:nvSpPr>
            <p:cNvPr id="16" name="Freeform: Shape">
              <a:extLst>
                <a:ext uri="{FF2B5EF4-FFF2-40B4-BE49-F238E27FC236}">
                  <a16:creationId xmlns:a16="http://schemas.microsoft.com/office/drawing/2014/main" id="{D1B9CD88-0D95-DA61-1F32-7080080C8415}"/>
                </a:ext>
              </a:extLst>
            </p:cNvPr>
            <p:cNvSpPr/>
            <p:nvPr/>
          </p:nvSpPr>
          <p:spPr>
            <a:xfrm>
              <a:off x="4460970"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18" name="Freeform: Shape">
              <a:extLst>
                <a:ext uri="{FF2B5EF4-FFF2-40B4-BE49-F238E27FC236}">
                  <a16:creationId xmlns:a16="http://schemas.microsoft.com/office/drawing/2014/main" id="{CEF56D5D-BC06-BAF2-DC09-2D3E48C2D823}"/>
                </a:ext>
              </a:extLst>
            </p:cNvPr>
            <p:cNvSpPr/>
            <p:nvPr/>
          </p:nvSpPr>
          <p:spPr>
            <a:xfrm>
              <a:off x="4460970" y="1021500"/>
              <a:ext cx="215074" cy="645318"/>
            </a:xfrm>
            <a:custGeom>
              <a:avLst/>
              <a:gdLst>
                <a:gd name="connsiteX0" fmla="*/ 0 w 215074"/>
                <a:gd name="connsiteY0" fmla="*/ 0 h 645318"/>
                <a:gd name="connsiteX1" fmla="*/ 215074 w 215074"/>
                <a:gd name="connsiteY1" fmla="*/ 0 h 645318"/>
                <a:gd name="connsiteX2" fmla="*/ 215074 w 215074"/>
                <a:gd name="connsiteY2" fmla="*/ 645319 h 645318"/>
                <a:gd name="connsiteX3" fmla="*/ 0 w 215074"/>
                <a:gd name="connsiteY3" fmla="*/ 645319 h 645318"/>
              </a:gdLst>
              <a:ahLst/>
              <a:cxnLst>
                <a:cxn ang="0">
                  <a:pos x="connsiteX0" y="connsiteY0"/>
                </a:cxn>
                <a:cxn ang="0">
                  <a:pos x="connsiteX1" y="connsiteY1"/>
                </a:cxn>
                <a:cxn ang="0">
                  <a:pos x="connsiteX2" y="connsiteY2"/>
                </a:cxn>
                <a:cxn ang="0">
                  <a:pos x="connsiteX3" y="connsiteY3"/>
                </a:cxn>
              </a:cxnLst>
              <a:rect l="l" t="t" r="r" b="b"/>
              <a:pathLst>
                <a:path w="215074" h="645318">
                  <a:moveTo>
                    <a:pt x="0" y="0"/>
                  </a:moveTo>
                  <a:lnTo>
                    <a:pt x="215074" y="0"/>
                  </a:lnTo>
                  <a:lnTo>
                    <a:pt x="215074" y="645319"/>
                  </a:lnTo>
                  <a:lnTo>
                    <a:pt x="0" y="645319"/>
                  </a:lnTo>
                  <a:close/>
                </a:path>
              </a:pathLst>
            </a:custGeom>
            <a:grpFill/>
            <a:ln w="0" cap="flat">
              <a:noFill/>
              <a:prstDash val="solid"/>
              <a:miter/>
            </a:ln>
          </p:spPr>
          <p:txBody>
            <a:bodyPr rtlCol="0" anchor="ctr"/>
            <a:lstStyle/>
            <a:p>
              <a:endParaRPr lang="en-GB"/>
            </a:p>
          </p:txBody>
        </p:sp>
        <p:sp>
          <p:nvSpPr>
            <p:cNvPr id="20" name="Freeform: Shape">
              <a:extLst>
                <a:ext uri="{FF2B5EF4-FFF2-40B4-BE49-F238E27FC236}">
                  <a16:creationId xmlns:a16="http://schemas.microsoft.com/office/drawing/2014/main" id="{892B33BA-AB30-2071-5B7F-3C817D4EFE31}"/>
                </a:ext>
              </a:extLst>
            </p:cNvPr>
            <p:cNvSpPr/>
            <p:nvPr/>
          </p:nvSpPr>
          <p:spPr>
            <a:xfrm>
              <a:off x="4891119" y="1021500"/>
              <a:ext cx="430244" cy="215074"/>
            </a:xfrm>
            <a:custGeom>
              <a:avLst/>
              <a:gdLst>
                <a:gd name="connsiteX0" fmla="*/ 0 w 430244"/>
                <a:gd name="connsiteY0" fmla="*/ 0 h 215074"/>
                <a:gd name="connsiteX1" fmla="*/ 0 w 430244"/>
                <a:gd name="connsiteY1" fmla="*/ 215075 h 215074"/>
                <a:gd name="connsiteX2" fmla="*/ 430244 w 430244"/>
                <a:gd name="connsiteY2" fmla="*/ 215075 h 215074"/>
                <a:gd name="connsiteX3" fmla="*/ 430244 w 430244"/>
                <a:gd name="connsiteY3" fmla="*/ 0 h 215074"/>
                <a:gd name="connsiteX4" fmla="*/ 215170 w 430244"/>
                <a:gd name="connsiteY4" fmla="*/ 0 h 215074"/>
                <a:gd name="connsiteX5" fmla="*/ 0 w 430244"/>
                <a:gd name="connsiteY5" fmla="*/ 0 h 2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44" h="215074">
                  <a:moveTo>
                    <a:pt x="0" y="0"/>
                  </a:moveTo>
                  <a:lnTo>
                    <a:pt x="0" y="215075"/>
                  </a:lnTo>
                  <a:lnTo>
                    <a:pt x="430244" y="215075"/>
                  </a:lnTo>
                  <a:lnTo>
                    <a:pt x="430244" y="0"/>
                  </a:lnTo>
                  <a:lnTo>
                    <a:pt x="215170" y="0"/>
                  </a:lnTo>
                  <a:lnTo>
                    <a:pt x="0" y="0"/>
                  </a:lnTo>
                  <a:close/>
                </a:path>
              </a:pathLst>
            </a:custGeom>
            <a:grpFill/>
            <a:ln w="0" cap="flat">
              <a:noFill/>
              <a:prstDash val="solid"/>
              <a:miter/>
            </a:ln>
          </p:spPr>
          <p:txBody>
            <a:bodyPr rtlCol="0" anchor="ctr"/>
            <a:lstStyle/>
            <a:p>
              <a:endParaRPr lang="en-GB"/>
            </a:p>
          </p:txBody>
        </p:sp>
        <p:sp>
          <p:nvSpPr>
            <p:cNvPr id="21" name="Freeform: Shape">
              <a:extLst>
                <a:ext uri="{FF2B5EF4-FFF2-40B4-BE49-F238E27FC236}">
                  <a16:creationId xmlns:a16="http://schemas.microsoft.com/office/drawing/2014/main" id="{CEAB5678-0F0F-64CC-D55A-6F5C90571D56}"/>
                </a:ext>
              </a:extLst>
            </p:cNvPr>
            <p:cNvSpPr/>
            <p:nvPr/>
          </p:nvSpPr>
          <p:spPr>
            <a:xfrm>
              <a:off x="4891119" y="1451649"/>
              <a:ext cx="645318" cy="430244"/>
            </a:xfrm>
            <a:custGeom>
              <a:avLst/>
              <a:gdLst>
                <a:gd name="connsiteX0" fmla="*/ 0 w 645318"/>
                <a:gd name="connsiteY0" fmla="*/ 0 h 430244"/>
                <a:gd name="connsiteX1" fmla="*/ 0 w 645318"/>
                <a:gd name="connsiteY1" fmla="*/ 215170 h 430244"/>
                <a:gd name="connsiteX2" fmla="*/ 215170 w 645318"/>
                <a:gd name="connsiteY2" fmla="*/ 215170 h 430244"/>
                <a:gd name="connsiteX3" fmla="*/ 215170 w 645318"/>
                <a:gd name="connsiteY3" fmla="*/ 430244 h 430244"/>
                <a:gd name="connsiteX4" fmla="*/ 645319 w 645318"/>
                <a:gd name="connsiteY4" fmla="*/ 430244 h 430244"/>
                <a:gd name="connsiteX5" fmla="*/ 645319 w 645318"/>
                <a:gd name="connsiteY5" fmla="*/ 0 h 430244"/>
                <a:gd name="connsiteX6" fmla="*/ 0 w 645318"/>
                <a:gd name="connsiteY6" fmla="*/ 0 h 43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318" h="430244">
                  <a:moveTo>
                    <a:pt x="0" y="0"/>
                  </a:moveTo>
                  <a:lnTo>
                    <a:pt x="0" y="215170"/>
                  </a:lnTo>
                  <a:lnTo>
                    <a:pt x="215170" y="215170"/>
                  </a:lnTo>
                  <a:lnTo>
                    <a:pt x="215170" y="430244"/>
                  </a:lnTo>
                  <a:lnTo>
                    <a:pt x="645319" y="430244"/>
                  </a:lnTo>
                  <a:lnTo>
                    <a:pt x="645319" y="0"/>
                  </a:lnTo>
                  <a:lnTo>
                    <a:pt x="0" y="0"/>
                  </a:lnTo>
                  <a:close/>
                </a:path>
              </a:pathLst>
            </a:custGeom>
            <a:grpFill/>
            <a:ln w="0" cap="flat">
              <a:noFill/>
              <a:prstDash val="solid"/>
              <a:miter/>
            </a:ln>
          </p:spPr>
          <p:txBody>
            <a:bodyPr rtlCol="0" anchor="ctr"/>
            <a:lstStyle/>
            <a:p>
              <a:endParaRPr lang="en-GB"/>
            </a:p>
          </p:txBody>
        </p:sp>
        <p:sp>
          <p:nvSpPr>
            <p:cNvPr id="22" name="Freeform: Shape">
              <a:extLst>
                <a:ext uri="{FF2B5EF4-FFF2-40B4-BE49-F238E27FC236}">
                  <a16:creationId xmlns:a16="http://schemas.microsoft.com/office/drawing/2014/main" id="{18E087D2-543B-2B0D-EC00-EC31EAC74808}"/>
                </a:ext>
              </a:extLst>
            </p:cNvPr>
            <p:cNvSpPr/>
            <p:nvPr/>
          </p:nvSpPr>
          <p:spPr>
            <a:xfrm>
              <a:off x="3170237" y="1021500"/>
              <a:ext cx="430244" cy="860393"/>
            </a:xfrm>
            <a:custGeom>
              <a:avLst/>
              <a:gdLst>
                <a:gd name="connsiteX0" fmla="*/ 430244 w 430244"/>
                <a:gd name="connsiteY0" fmla="*/ 645319 h 860393"/>
                <a:gd name="connsiteX1" fmla="*/ 430244 w 430244"/>
                <a:gd name="connsiteY1" fmla="*/ 0 h 860393"/>
                <a:gd name="connsiteX2" fmla="*/ 215170 w 430244"/>
                <a:gd name="connsiteY2" fmla="*/ 0 h 860393"/>
                <a:gd name="connsiteX3" fmla="*/ 215170 w 430244"/>
                <a:gd name="connsiteY3" fmla="*/ 215075 h 860393"/>
                <a:gd name="connsiteX4" fmla="*/ 0 w 430244"/>
                <a:gd name="connsiteY4" fmla="*/ 215075 h 860393"/>
                <a:gd name="connsiteX5" fmla="*/ 0 w 430244"/>
                <a:gd name="connsiteY5" fmla="*/ 860393 h 860393"/>
                <a:gd name="connsiteX6" fmla="*/ 215170 w 430244"/>
                <a:gd name="connsiteY6" fmla="*/ 860393 h 860393"/>
                <a:gd name="connsiteX7" fmla="*/ 215170 w 430244"/>
                <a:gd name="connsiteY7" fmla="*/ 645319 h 860393"/>
                <a:gd name="connsiteX8" fmla="*/ 430244 w 430244"/>
                <a:gd name="connsiteY8" fmla="*/ 645319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430244" y="645319"/>
                  </a:moveTo>
                  <a:lnTo>
                    <a:pt x="430244" y="0"/>
                  </a:lnTo>
                  <a:lnTo>
                    <a:pt x="215170" y="0"/>
                  </a:lnTo>
                  <a:lnTo>
                    <a:pt x="215170" y="215075"/>
                  </a:lnTo>
                  <a:lnTo>
                    <a:pt x="0" y="215075"/>
                  </a:lnTo>
                  <a:lnTo>
                    <a:pt x="0" y="860393"/>
                  </a:lnTo>
                  <a:lnTo>
                    <a:pt x="215170" y="860393"/>
                  </a:lnTo>
                  <a:lnTo>
                    <a:pt x="215170" y="645319"/>
                  </a:lnTo>
                  <a:lnTo>
                    <a:pt x="430244" y="645319"/>
                  </a:lnTo>
                  <a:close/>
                </a:path>
              </a:pathLst>
            </a:custGeom>
            <a:grpFill/>
            <a:ln w="0" cap="flat">
              <a:noFill/>
              <a:prstDash val="solid"/>
              <a:miter/>
            </a:ln>
          </p:spPr>
          <p:txBody>
            <a:bodyPr rtlCol="0" anchor="ctr"/>
            <a:lstStyle/>
            <a:p>
              <a:endParaRPr lang="en-GB"/>
            </a:p>
          </p:txBody>
        </p:sp>
        <p:sp>
          <p:nvSpPr>
            <p:cNvPr id="23" name="Freeform: Shape">
              <a:extLst>
                <a:ext uri="{FF2B5EF4-FFF2-40B4-BE49-F238E27FC236}">
                  <a16:creationId xmlns:a16="http://schemas.microsoft.com/office/drawing/2014/main" id="{90A1ADEA-C73C-DEE0-07C6-2470C616313C}"/>
                </a:ext>
              </a:extLst>
            </p:cNvPr>
            <p:cNvSpPr/>
            <p:nvPr/>
          </p:nvSpPr>
          <p:spPr>
            <a:xfrm>
              <a:off x="3170237"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24" name="Freeform: Shape">
              <a:extLst>
                <a:ext uri="{FF2B5EF4-FFF2-40B4-BE49-F238E27FC236}">
                  <a16:creationId xmlns:a16="http://schemas.microsoft.com/office/drawing/2014/main" id="{BC6BC985-4AF4-BE84-D757-355D697EE15D}"/>
                </a:ext>
              </a:extLst>
            </p:cNvPr>
            <p:cNvSpPr/>
            <p:nvPr/>
          </p:nvSpPr>
          <p:spPr>
            <a:xfrm>
              <a:off x="3815556" y="1021500"/>
              <a:ext cx="430244" cy="860393"/>
            </a:xfrm>
            <a:custGeom>
              <a:avLst/>
              <a:gdLst>
                <a:gd name="connsiteX0" fmla="*/ 215170 w 430244"/>
                <a:gd name="connsiteY0" fmla="*/ 0 h 860393"/>
                <a:gd name="connsiteX1" fmla="*/ 0 w 430244"/>
                <a:gd name="connsiteY1" fmla="*/ 0 h 860393"/>
                <a:gd name="connsiteX2" fmla="*/ 0 w 430244"/>
                <a:gd name="connsiteY2" fmla="*/ 645319 h 860393"/>
                <a:gd name="connsiteX3" fmla="*/ 215170 w 430244"/>
                <a:gd name="connsiteY3" fmla="*/ 645319 h 860393"/>
                <a:gd name="connsiteX4" fmla="*/ 215170 w 430244"/>
                <a:gd name="connsiteY4" fmla="*/ 860393 h 860393"/>
                <a:gd name="connsiteX5" fmla="*/ 430244 w 430244"/>
                <a:gd name="connsiteY5" fmla="*/ 860393 h 860393"/>
                <a:gd name="connsiteX6" fmla="*/ 430244 w 430244"/>
                <a:gd name="connsiteY6" fmla="*/ 215075 h 860393"/>
                <a:gd name="connsiteX7" fmla="*/ 215170 w 430244"/>
                <a:gd name="connsiteY7" fmla="*/ 215075 h 860393"/>
                <a:gd name="connsiteX8" fmla="*/ 215170 w 430244"/>
                <a:gd name="connsiteY8" fmla="*/ 0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215170" y="0"/>
                  </a:moveTo>
                  <a:lnTo>
                    <a:pt x="0" y="0"/>
                  </a:lnTo>
                  <a:lnTo>
                    <a:pt x="0" y="645319"/>
                  </a:lnTo>
                  <a:lnTo>
                    <a:pt x="215170" y="645319"/>
                  </a:lnTo>
                  <a:lnTo>
                    <a:pt x="215170" y="860393"/>
                  </a:lnTo>
                  <a:lnTo>
                    <a:pt x="430244" y="860393"/>
                  </a:lnTo>
                  <a:lnTo>
                    <a:pt x="430244" y="215075"/>
                  </a:lnTo>
                  <a:lnTo>
                    <a:pt x="215170" y="215075"/>
                  </a:lnTo>
                  <a:lnTo>
                    <a:pt x="215170" y="0"/>
                  </a:lnTo>
                  <a:close/>
                </a:path>
              </a:pathLst>
            </a:custGeom>
            <a:grpFill/>
            <a:ln w="0" cap="flat">
              <a:noFill/>
              <a:prstDash val="solid"/>
              <a:miter/>
            </a:ln>
          </p:spPr>
          <p:txBody>
            <a:bodyPr rtlCol="0" anchor="ctr"/>
            <a:lstStyle/>
            <a:p>
              <a:endParaRPr lang="en-GB"/>
            </a:p>
          </p:txBody>
        </p:sp>
        <p:sp>
          <p:nvSpPr>
            <p:cNvPr id="25" name="Freeform: Shape">
              <a:extLst>
                <a:ext uri="{FF2B5EF4-FFF2-40B4-BE49-F238E27FC236}">
                  <a16:creationId xmlns:a16="http://schemas.microsoft.com/office/drawing/2014/main" id="{88F0812E-8712-AD70-D2DE-FE25119AECEB}"/>
                </a:ext>
              </a:extLst>
            </p:cNvPr>
            <p:cNvSpPr/>
            <p:nvPr/>
          </p:nvSpPr>
          <p:spPr>
            <a:xfrm>
              <a:off x="1879600"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26" name="Freeform: Shape">
              <a:extLst>
                <a:ext uri="{FF2B5EF4-FFF2-40B4-BE49-F238E27FC236}">
                  <a16:creationId xmlns:a16="http://schemas.microsoft.com/office/drawing/2014/main" id="{5CEDB049-AEAD-622F-ADE5-50028C8472E2}"/>
                </a:ext>
              </a:extLst>
            </p:cNvPr>
            <p:cNvSpPr/>
            <p:nvPr/>
          </p:nvSpPr>
          <p:spPr>
            <a:xfrm>
              <a:off x="2524918" y="1021500"/>
              <a:ext cx="430244" cy="860393"/>
            </a:xfrm>
            <a:custGeom>
              <a:avLst/>
              <a:gdLst>
                <a:gd name="connsiteX0" fmla="*/ 215075 w 430244"/>
                <a:gd name="connsiteY0" fmla="*/ 0 h 860393"/>
                <a:gd name="connsiteX1" fmla="*/ 0 w 430244"/>
                <a:gd name="connsiteY1" fmla="*/ 0 h 860393"/>
                <a:gd name="connsiteX2" fmla="*/ 0 w 430244"/>
                <a:gd name="connsiteY2" fmla="*/ 645319 h 860393"/>
                <a:gd name="connsiteX3" fmla="*/ 215075 w 430244"/>
                <a:gd name="connsiteY3" fmla="*/ 645319 h 860393"/>
                <a:gd name="connsiteX4" fmla="*/ 215075 w 430244"/>
                <a:gd name="connsiteY4" fmla="*/ 860393 h 860393"/>
                <a:gd name="connsiteX5" fmla="*/ 430244 w 430244"/>
                <a:gd name="connsiteY5" fmla="*/ 860393 h 860393"/>
                <a:gd name="connsiteX6" fmla="*/ 430244 w 430244"/>
                <a:gd name="connsiteY6" fmla="*/ 215075 h 860393"/>
                <a:gd name="connsiteX7" fmla="*/ 215075 w 430244"/>
                <a:gd name="connsiteY7" fmla="*/ 215075 h 860393"/>
                <a:gd name="connsiteX8" fmla="*/ 215075 w 430244"/>
                <a:gd name="connsiteY8" fmla="*/ 0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215075" y="0"/>
                  </a:moveTo>
                  <a:lnTo>
                    <a:pt x="0" y="0"/>
                  </a:lnTo>
                  <a:lnTo>
                    <a:pt x="0" y="645319"/>
                  </a:lnTo>
                  <a:lnTo>
                    <a:pt x="215075" y="645319"/>
                  </a:lnTo>
                  <a:lnTo>
                    <a:pt x="215075" y="860393"/>
                  </a:lnTo>
                  <a:lnTo>
                    <a:pt x="430244" y="860393"/>
                  </a:lnTo>
                  <a:lnTo>
                    <a:pt x="430244" y="215075"/>
                  </a:lnTo>
                  <a:lnTo>
                    <a:pt x="215075" y="215075"/>
                  </a:lnTo>
                  <a:lnTo>
                    <a:pt x="215075" y="0"/>
                  </a:lnTo>
                  <a:close/>
                </a:path>
              </a:pathLst>
            </a:custGeom>
            <a:grpFill/>
            <a:ln w="0" cap="flat">
              <a:noFill/>
              <a:prstDash val="solid"/>
              <a:miter/>
            </a:ln>
          </p:spPr>
          <p:txBody>
            <a:bodyPr rtlCol="0" anchor="ctr"/>
            <a:lstStyle/>
            <a:p>
              <a:endParaRPr lang="en-GB"/>
            </a:p>
          </p:txBody>
        </p:sp>
        <p:sp>
          <p:nvSpPr>
            <p:cNvPr id="27" name="Freeform: Shape">
              <a:extLst>
                <a:ext uri="{FF2B5EF4-FFF2-40B4-BE49-F238E27FC236}">
                  <a16:creationId xmlns:a16="http://schemas.microsoft.com/office/drawing/2014/main" id="{692840D5-DBDB-86A9-2B18-AC9052BDCCAD}"/>
                </a:ext>
              </a:extLst>
            </p:cNvPr>
            <p:cNvSpPr/>
            <p:nvPr/>
          </p:nvSpPr>
          <p:spPr>
            <a:xfrm>
              <a:off x="1879600" y="1021500"/>
              <a:ext cx="430244" cy="860393"/>
            </a:xfrm>
            <a:custGeom>
              <a:avLst/>
              <a:gdLst>
                <a:gd name="connsiteX0" fmla="*/ 430244 w 430244"/>
                <a:gd name="connsiteY0" fmla="*/ 645319 h 860393"/>
                <a:gd name="connsiteX1" fmla="*/ 430244 w 430244"/>
                <a:gd name="connsiteY1" fmla="*/ 0 h 860393"/>
                <a:gd name="connsiteX2" fmla="*/ 215075 w 430244"/>
                <a:gd name="connsiteY2" fmla="*/ 0 h 860393"/>
                <a:gd name="connsiteX3" fmla="*/ 215075 w 430244"/>
                <a:gd name="connsiteY3" fmla="*/ 215075 h 860393"/>
                <a:gd name="connsiteX4" fmla="*/ 0 w 430244"/>
                <a:gd name="connsiteY4" fmla="*/ 215075 h 860393"/>
                <a:gd name="connsiteX5" fmla="*/ 0 w 430244"/>
                <a:gd name="connsiteY5" fmla="*/ 860393 h 860393"/>
                <a:gd name="connsiteX6" fmla="*/ 215075 w 430244"/>
                <a:gd name="connsiteY6" fmla="*/ 860393 h 860393"/>
                <a:gd name="connsiteX7" fmla="*/ 215075 w 430244"/>
                <a:gd name="connsiteY7" fmla="*/ 645319 h 860393"/>
                <a:gd name="connsiteX8" fmla="*/ 430244 w 430244"/>
                <a:gd name="connsiteY8" fmla="*/ 645319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430244" y="645319"/>
                  </a:moveTo>
                  <a:lnTo>
                    <a:pt x="430244" y="0"/>
                  </a:lnTo>
                  <a:lnTo>
                    <a:pt x="215075" y="0"/>
                  </a:lnTo>
                  <a:lnTo>
                    <a:pt x="215075" y="215075"/>
                  </a:lnTo>
                  <a:lnTo>
                    <a:pt x="0" y="215075"/>
                  </a:lnTo>
                  <a:lnTo>
                    <a:pt x="0" y="860393"/>
                  </a:lnTo>
                  <a:lnTo>
                    <a:pt x="215075" y="860393"/>
                  </a:lnTo>
                  <a:lnTo>
                    <a:pt x="215075" y="645319"/>
                  </a:lnTo>
                  <a:lnTo>
                    <a:pt x="430244" y="645319"/>
                  </a:lnTo>
                  <a:close/>
                </a:path>
              </a:pathLst>
            </a:custGeom>
            <a:grpFill/>
            <a:ln w="0" cap="flat">
              <a:noFill/>
              <a:prstDash val="solid"/>
              <a:miter/>
            </a:ln>
          </p:spPr>
          <p:txBody>
            <a:bodyPr rtlCol="0" anchor="ctr"/>
            <a:lstStyle/>
            <a:p>
              <a:endParaRPr lang="en-GB"/>
            </a:p>
          </p:txBody>
        </p:sp>
      </p:grpSp>
      <p:sp>
        <p:nvSpPr>
          <p:cNvPr id="2" name="TextBox">
            <a:extLst>
              <a:ext uri="{FF2B5EF4-FFF2-40B4-BE49-F238E27FC236}">
                <a16:creationId xmlns:a16="http://schemas.microsoft.com/office/drawing/2014/main" id="{E66886E2-A688-3D35-C79B-A1821EF4BC95}"/>
              </a:ext>
            </a:extLst>
          </p:cNvPr>
          <p:cNvSpPr txBox="1"/>
          <p:nvPr userDrawn="1"/>
        </p:nvSpPr>
        <p:spPr>
          <a:xfrm>
            <a:off x="1293813" y="4900464"/>
            <a:ext cx="4320357" cy="1271117"/>
          </a:xfrm>
          <a:prstGeom prst="rect">
            <a:avLst/>
          </a:prstGeom>
          <a:noFill/>
        </p:spPr>
        <p:txBody>
          <a:bodyPr wrap="square" lIns="0" tIns="0" rIns="0" bIns="0">
            <a:spAutoFit/>
          </a:bodyPr>
          <a:lstStyle/>
          <a:p>
            <a:r>
              <a:rPr lang="en-GB"/>
              <a:t>TTP plc</a:t>
            </a:r>
          </a:p>
          <a:p>
            <a:pPr>
              <a:spcAft>
                <a:spcPts val="0"/>
              </a:spcAft>
            </a:pPr>
            <a:r>
              <a:rPr lang="en-GB"/>
              <a:t>TTP Campus, Cambridge Road, SG8 6HQ</a:t>
            </a:r>
          </a:p>
          <a:p>
            <a:pPr>
              <a:spcAft>
                <a:spcPts val="600"/>
              </a:spcAft>
            </a:pPr>
            <a:r>
              <a:rPr lang="en-GB"/>
              <a:t>+44 1763 262626</a:t>
            </a:r>
          </a:p>
          <a:p>
            <a:pPr>
              <a:spcAft>
                <a:spcPts val="0"/>
              </a:spcAft>
            </a:pPr>
            <a:r>
              <a:rPr lang="en-GB"/>
              <a:t>ttp.com</a:t>
            </a:r>
          </a:p>
        </p:txBody>
      </p:sp>
      <p:sp>
        <p:nvSpPr>
          <p:cNvPr id="4" name="Rectangle 3">
            <a:extLst>
              <a:ext uri="{FF2B5EF4-FFF2-40B4-BE49-F238E27FC236}">
                <a16:creationId xmlns:a16="http://schemas.microsoft.com/office/drawing/2014/main" id="{C681DA48-3138-69DB-1E9F-6FB98034F727}"/>
              </a:ext>
            </a:extLst>
          </p:cNvPr>
          <p:cNvSpPr/>
          <p:nvPr userDrawn="1"/>
        </p:nvSpPr>
        <p:spPr>
          <a:xfrm>
            <a:off x="1273027" y="3382015"/>
            <a:ext cx="631806"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17B59A22-0604-4037-03DD-3D2DE86C11E0}"/>
              </a:ext>
            </a:extLst>
          </p:cNvPr>
          <p:cNvSpPr/>
          <p:nvPr userDrawn="1"/>
        </p:nvSpPr>
        <p:spPr>
          <a:xfrm>
            <a:off x="2031470" y="3380561"/>
            <a:ext cx="631807"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E61C1A00-DE46-A834-41EE-F4F6BFADC5D1}"/>
              </a:ext>
            </a:extLst>
          </p:cNvPr>
          <p:cNvSpPr/>
          <p:nvPr userDrawn="1"/>
        </p:nvSpPr>
        <p:spPr>
          <a:xfrm>
            <a:off x="2789859" y="3381156"/>
            <a:ext cx="647604"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206076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801"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nd Cover - Redefine">
    <p:bg>
      <p:bgRef idx="1001">
        <a:schemeClr val="bg1"/>
      </p:bgRef>
    </p:bg>
    <p:spTree>
      <p:nvGrpSpPr>
        <p:cNvPr id="1" name=""/>
        <p:cNvGrpSpPr/>
        <p:nvPr/>
      </p:nvGrpSpPr>
      <p:grpSpPr>
        <a:xfrm>
          <a:off x="0" y="0"/>
          <a:ext cx="0" cy="0"/>
          <a:chOff x="0" y="0"/>
          <a:chExt cx="0" cy="0"/>
        </a:xfrm>
      </p:grpSpPr>
      <p:pic>
        <p:nvPicPr>
          <p:cNvPr id="17" name="Graphic">
            <a:extLst>
              <a:ext uri="{FF2B5EF4-FFF2-40B4-BE49-F238E27FC236}">
                <a16:creationId xmlns:a16="http://schemas.microsoft.com/office/drawing/2014/main" id="{2CBE70EB-C2FB-75AE-55C7-CBD5CC76A57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6313" r="86886" b="12812"/>
          <a:stretch/>
        </p:blipFill>
        <p:spPr>
          <a:xfrm>
            <a:off x="5951538" y="0"/>
            <a:ext cx="6240462" cy="6858000"/>
          </a:xfrm>
          <a:prstGeom prst="rect">
            <a:avLst/>
          </a:prstGeom>
        </p:spPr>
      </p:pic>
      <p:sp>
        <p:nvSpPr>
          <p:cNvPr id="3" name="Date Placeholder">
            <a:extLst>
              <a:ext uri="{FF2B5EF4-FFF2-40B4-BE49-F238E27FC236}">
                <a16:creationId xmlns:a16="http://schemas.microsoft.com/office/drawing/2014/main" id="{6F82736F-2BEF-B615-E814-6200649DBAE2}"/>
              </a:ext>
            </a:extLst>
          </p:cNvPr>
          <p:cNvSpPr>
            <a:spLocks noGrp="1"/>
          </p:cNvSpPr>
          <p:nvPr>
            <p:ph type="dt" sz="half" idx="11"/>
          </p:nvPr>
        </p:nvSpPr>
        <p:spPr>
          <a:xfrm>
            <a:off x="8753475" y="6542931"/>
            <a:ext cx="2743200" cy="153888"/>
          </a:xfrm>
        </p:spPr>
        <p:txBody>
          <a:bodyPr/>
          <a:lstStyle/>
          <a:p>
            <a:pPr defTabSz="914284"/>
            <a:r>
              <a:rPr lang="en-US"/>
              <a:t>© TTP plc  |  CONFIDENTIAL</a:t>
            </a:r>
            <a:endParaRPr lang="en-GB"/>
          </a:p>
        </p:txBody>
      </p:sp>
      <p:grpSp>
        <p:nvGrpSpPr>
          <p:cNvPr id="15" name="Group">
            <a:extLst>
              <a:ext uri="{FF2B5EF4-FFF2-40B4-BE49-F238E27FC236}">
                <a16:creationId xmlns:a16="http://schemas.microsoft.com/office/drawing/2014/main" id="{01F48D6E-2B64-FA71-8094-CAC52FD30D91}"/>
              </a:ext>
              <a:ext uri="{C183D7F6-B498-43B3-948B-1728B52AA6E4}">
                <adec:decorative xmlns:adec="http://schemas.microsoft.com/office/drawing/2017/decorative" val="1"/>
              </a:ext>
            </a:extLst>
          </p:cNvPr>
          <p:cNvGrpSpPr/>
          <p:nvPr userDrawn="1"/>
        </p:nvGrpSpPr>
        <p:grpSpPr>
          <a:xfrm>
            <a:off x="1271588" y="3380561"/>
            <a:ext cx="2153232" cy="759938"/>
            <a:chOff x="1879600" y="591256"/>
            <a:chExt cx="3656933" cy="1290637"/>
          </a:xfrm>
          <a:solidFill>
            <a:schemeClr val="tx1"/>
          </a:solidFill>
        </p:grpSpPr>
        <p:sp>
          <p:nvSpPr>
            <p:cNvPr id="16" name="Freeform: Shape">
              <a:extLst>
                <a:ext uri="{FF2B5EF4-FFF2-40B4-BE49-F238E27FC236}">
                  <a16:creationId xmlns:a16="http://schemas.microsoft.com/office/drawing/2014/main" id="{D1B9CD88-0D95-DA61-1F32-7080080C8415}"/>
                </a:ext>
              </a:extLst>
            </p:cNvPr>
            <p:cNvSpPr/>
            <p:nvPr/>
          </p:nvSpPr>
          <p:spPr>
            <a:xfrm>
              <a:off x="4460970"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18" name="Freeform: Shape">
              <a:extLst>
                <a:ext uri="{FF2B5EF4-FFF2-40B4-BE49-F238E27FC236}">
                  <a16:creationId xmlns:a16="http://schemas.microsoft.com/office/drawing/2014/main" id="{CEF56D5D-BC06-BAF2-DC09-2D3E48C2D823}"/>
                </a:ext>
              </a:extLst>
            </p:cNvPr>
            <p:cNvSpPr/>
            <p:nvPr/>
          </p:nvSpPr>
          <p:spPr>
            <a:xfrm>
              <a:off x="4460970" y="1021500"/>
              <a:ext cx="215074" cy="645318"/>
            </a:xfrm>
            <a:custGeom>
              <a:avLst/>
              <a:gdLst>
                <a:gd name="connsiteX0" fmla="*/ 0 w 215074"/>
                <a:gd name="connsiteY0" fmla="*/ 0 h 645318"/>
                <a:gd name="connsiteX1" fmla="*/ 215074 w 215074"/>
                <a:gd name="connsiteY1" fmla="*/ 0 h 645318"/>
                <a:gd name="connsiteX2" fmla="*/ 215074 w 215074"/>
                <a:gd name="connsiteY2" fmla="*/ 645319 h 645318"/>
                <a:gd name="connsiteX3" fmla="*/ 0 w 215074"/>
                <a:gd name="connsiteY3" fmla="*/ 645319 h 645318"/>
              </a:gdLst>
              <a:ahLst/>
              <a:cxnLst>
                <a:cxn ang="0">
                  <a:pos x="connsiteX0" y="connsiteY0"/>
                </a:cxn>
                <a:cxn ang="0">
                  <a:pos x="connsiteX1" y="connsiteY1"/>
                </a:cxn>
                <a:cxn ang="0">
                  <a:pos x="connsiteX2" y="connsiteY2"/>
                </a:cxn>
                <a:cxn ang="0">
                  <a:pos x="connsiteX3" y="connsiteY3"/>
                </a:cxn>
              </a:cxnLst>
              <a:rect l="l" t="t" r="r" b="b"/>
              <a:pathLst>
                <a:path w="215074" h="645318">
                  <a:moveTo>
                    <a:pt x="0" y="0"/>
                  </a:moveTo>
                  <a:lnTo>
                    <a:pt x="215074" y="0"/>
                  </a:lnTo>
                  <a:lnTo>
                    <a:pt x="215074" y="645319"/>
                  </a:lnTo>
                  <a:lnTo>
                    <a:pt x="0" y="645319"/>
                  </a:lnTo>
                  <a:close/>
                </a:path>
              </a:pathLst>
            </a:custGeom>
            <a:grpFill/>
            <a:ln w="0" cap="flat">
              <a:noFill/>
              <a:prstDash val="solid"/>
              <a:miter/>
            </a:ln>
          </p:spPr>
          <p:txBody>
            <a:bodyPr rtlCol="0" anchor="ctr"/>
            <a:lstStyle/>
            <a:p>
              <a:endParaRPr lang="en-GB"/>
            </a:p>
          </p:txBody>
        </p:sp>
        <p:sp>
          <p:nvSpPr>
            <p:cNvPr id="20" name="Freeform: Shape">
              <a:extLst>
                <a:ext uri="{FF2B5EF4-FFF2-40B4-BE49-F238E27FC236}">
                  <a16:creationId xmlns:a16="http://schemas.microsoft.com/office/drawing/2014/main" id="{892B33BA-AB30-2071-5B7F-3C817D4EFE31}"/>
                </a:ext>
              </a:extLst>
            </p:cNvPr>
            <p:cNvSpPr/>
            <p:nvPr/>
          </p:nvSpPr>
          <p:spPr>
            <a:xfrm>
              <a:off x="4891119" y="1021500"/>
              <a:ext cx="430244" cy="215074"/>
            </a:xfrm>
            <a:custGeom>
              <a:avLst/>
              <a:gdLst>
                <a:gd name="connsiteX0" fmla="*/ 0 w 430244"/>
                <a:gd name="connsiteY0" fmla="*/ 0 h 215074"/>
                <a:gd name="connsiteX1" fmla="*/ 0 w 430244"/>
                <a:gd name="connsiteY1" fmla="*/ 215075 h 215074"/>
                <a:gd name="connsiteX2" fmla="*/ 430244 w 430244"/>
                <a:gd name="connsiteY2" fmla="*/ 215075 h 215074"/>
                <a:gd name="connsiteX3" fmla="*/ 430244 w 430244"/>
                <a:gd name="connsiteY3" fmla="*/ 0 h 215074"/>
                <a:gd name="connsiteX4" fmla="*/ 215170 w 430244"/>
                <a:gd name="connsiteY4" fmla="*/ 0 h 215074"/>
                <a:gd name="connsiteX5" fmla="*/ 0 w 430244"/>
                <a:gd name="connsiteY5" fmla="*/ 0 h 21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244" h="215074">
                  <a:moveTo>
                    <a:pt x="0" y="0"/>
                  </a:moveTo>
                  <a:lnTo>
                    <a:pt x="0" y="215075"/>
                  </a:lnTo>
                  <a:lnTo>
                    <a:pt x="430244" y="215075"/>
                  </a:lnTo>
                  <a:lnTo>
                    <a:pt x="430244" y="0"/>
                  </a:lnTo>
                  <a:lnTo>
                    <a:pt x="215170" y="0"/>
                  </a:lnTo>
                  <a:lnTo>
                    <a:pt x="0" y="0"/>
                  </a:lnTo>
                  <a:close/>
                </a:path>
              </a:pathLst>
            </a:custGeom>
            <a:grpFill/>
            <a:ln w="0" cap="flat">
              <a:noFill/>
              <a:prstDash val="solid"/>
              <a:miter/>
            </a:ln>
          </p:spPr>
          <p:txBody>
            <a:bodyPr rtlCol="0" anchor="ctr"/>
            <a:lstStyle/>
            <a:p>
              <a:endParaRPr lang="en-GB"/>
            </a:p>
          </p:txBody>
        </p:sp>
        <p:sp>
          <p:nvSpPr>
            <p:cNvPr id="21" name="Freeform: Shape">
              <a:extLst>
                <a:ext uri="{FF2B5EF4-FFF2-40B4-BE49-F238E27FC236}">
                  <a16:creationId xmlns:a16="http://schemas.microsoft.com/office/drawing/2014/main" id="{CEAB5678-0F0F-64CC-D55A-6F5C90571D56}"/>
                </a:ext>
              </a:extLst>
            </p:cNvPr>
            <p:cNvSpPr/>
            <p:nvPr/>
          </p:nvSpPr>
          <p:spPr>
            <a:xfrm>
              <a:off x="4891119" y="1451649"/>
              <a:ext cx="645318" cy="430244"/>
            </a:xfrm>
            <a:custGeom>
              <a:avLst/>
              <a:gdLst>
                <a:gd name="connsiteX0" fmla="*/ 0 w 645318"/>
                <a:gd name="connsiteY0" fmla="*/ 0 h 430244"/>
                <a:gd name="connsiteX1" fmla="*/ 0 w 645318"/>
                <a:gd name="connsiteY1" fmla="*/ 215170 h 430244"/>
                <a:gd name="connsiteX2" fmla="*/ 215170 w 645318"/>
                <a:gd name="connsiteY2" fmla="*/ 215170 h 430244"/>
                <a:gd name="connsiteX3" fmla="*/ 215170 w 645318"/>
                <a:gd name="connsiteY3" fmla="*/ 430244 h 430244"/>
                <a:gd name="connsiteX4" fmla="*/ 645319 w 645318"/>
                <a:gd name="connsiteY4" fmla="*/ 430244 h 430244"/>
                <a:gd name="connsiteX5" fmla="*/ 645319 w 645318"/>
                <a:gd name="connsiteY5" fmla="*/ 0 h 430244"/>
                <a:gd name="connsiteX6" fmla="*/ 0 w 645318"/>
                <a:gd name="connsiteY6" fmla="*/ 0 h 43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318" h="430244">
                  <a:moveTo>
                    <a:pt x="0" y="0"/>
                  </a:moveTo>
                  <a:lnTo>
                    <a:pt x="0" y="215170"/>
                  </a:lnTo>
                  <a:lnTo>
                    <a:pt x="215170" y="215170"/>
                  </a:lnTo>
                  <a:lnTo>
                    <a:pt x="215170" y="430244"/>
                  </a:lnTo>
                  <a:lnTo>
                    <a:pt x="645319" y="430244"/>
                  </a:lnTo>
                  <a:lnTo>
                    <a:pt x="645319" y="0"/>
                  </a:lnTo>
                  <a:lnTo>
                    <a:pt x="0" y="0"/>
                  </a:lnTo>
                  <a:close/>
                </a:path>
              </a:pathLst>
            </a:custGeom>
            <a:grpFill/>
            <a:ln w="0" cap="flat">
              <a:noFill/>
              <a:prstDash val="solid"/>
              <a:miter/>
            </a:ln>
          </p:spPr>
          <p:txBody>
            <a:bodyPr rtlCol="0" anchor="ctr"/>
            <a:lstStyle/>
            <a:p>
              <a:endParaRPr lang="en-GB"/>
            </a:p>
          </p:txBody>
        </p:sp>
        <p:sp>
          <p:nvSpPr>
            <p:cNvPr id="22" name="Freeform: Shape">
              <a:extLst>
                <a:ext uri="{FF2B5EF4-FFF2-40B4-BE49-F238E27FC236}">
                  <a16:creationId xmlns:a16="http://schemas.microsoft.com/office/drawing/2014/main" id="{18E087D2-543B-2B0D-EC00-EC31EAC74808}"/>
                </a:ext>
              </a:extLst>
            </p:cNvPr>
            <p:cNvSpPr/>
            <p:nvPr/>
          </p:nvSpPr>
          <p:spPr>
            <a:xfrm>
              <a:off x="3170237" y="1021500"/>
              <a:ext cx="430244" cy="860393"/>
            </a:xfrm>
            <a:custGeom>
              <a:avLst/>
              <a:gdLst>
                <a:gd name="connsiteX0" fmla="*/ 430244 w 430244"/>
                <a:gd name="connsiteY0" fmla="*/ 645319 h 860393"/>
                <a:gd name="connsiteX1" fmla="*/ 430244 w 430244"/>
                <a:gd name="connsiteY1" fmla="*/ 0 h 860393"/>
                <a:gd name="connsiteX2" fmla="*/ 215170 w 430244"/>
                <a:gd name="connsiteY2" fmla="*/ 0 h 860393"/>
                <a:gd name="connsiteX3" fmla="*/ 215170 w 430244"/>
                <a:gd name="connsiteY3" fmla="*/ 215075 h 860393"/>
                <a:gd name="connsiteX4" fmla="*/ 0 w 430244"/>
                <a:gd name="connsiteY4" fmla="*/ 215075 h 860393"/>
                <a:gd name="connsiteX5" fmla="*/ 0 w 430244"/>
                <a:gd name="connsiteY5" fmla="*/ 860393 h 860393"/>
                <a:gd name="connsiteX6" fmla="*/ 215170 w 430244"/>
                <a:gd name="connsiteY6" fmla="*/ 860393 h 860393"/>
                <a:gd name="connsiteX7" fmla="*/ 215170 w 430244"/>
                <a:gd name="connsiteY7" fmla="*/ 645319 h 860393"/>
                <a:gd name="connsiteX8" fmla="*/ 430244 w 430244"/>
                <a:gd name="connsiteY8" fmla="*/ 645319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430244" y="645319"/>
                  </a:moveTo>
                  <a:lnTo>
                    <a:pt x="430244" y="0"/>
                  </a:lnTo>
                  <a:lnTo>
                    <a:pt x="215170" y="0"/>
                  </a:lnTo>
                  <a:lnTo>
                    <a:pt x="215170" y="215075"/>
                  </a:lnTo>
                  <a:lnTo>
                    <a:pt x="0" y="215075"/>
                  </a:lnTo>
                  <a:lnTo>
                    <a:pt x="0" y="860393"/>
                  </a:lnTo>
                  <a:lnTo>
                    <a:pt x="215170" y="860393"/>
                  </a:lnTo>
                  <a:lnTo>
                    <a:pt x="215170" y="645319"/>
                  </a:lnTo>
                  <a:lnTo>
                    <a:pt x="430244" y="645319"/>
                  </a:lnTo>
                  <a:close/>
                </a:path>
              </a:pathLst>
            </a:custGeom>
            <a:grpFill/>
            <a:ln w="0" cap="flat">
              <a:noFill/>
              <a:prstDash val="solid"/>
              <a:miter/>
            </a:ln>
          </p:spPr>
          <p:txBody>
            <a:bodyPr rtlCol="0" anchor="ctr"/>
            <a:lstStyle/>
            <a:p>
              <a:endParaRPr lang="en-GB"/>
            </a:p>
          </p:txBody>
        </p:sp>
        <p:sp>
          <p:nvSpPr>
            <p:cNvPr id="23" name="Freeform: Shape">
              <a:extLst>
                <a:ext uri="{FF2B5EF4-FFF2-40B4-BE49-F238E27FC236}">
                  <a16:creationId xmlns:a16="http://schemas.microsoft.com/office/drawing/2014/main" id="{90A1ADEA-C73C-DEE0-07C6-2470C616313C}"/>
                </a:ext>
              </a:extLst>
            </p:cNvPr>
            <p:cNvSpPr/>
            <p:nvPr/>
          </p:nvSpPr>
          <p:spPr>
            <a:xfrm>
              <a:off x="3170237"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24" name="Freeform: Shape">
              <a:extLst>
                <a:ext uri="{FF2B5EF4-FFF2-40B4-BE49-F238E27FC236}">
                  <a16:creationId xmlns:a16="http://schemas.microsoft.com/office/drawing/2014/main" id="{BC6BC985-4AF4-BE84-D757-355D697EE15D}"/>
                </a:ext>
              </a:extLst>
            </p:cNvPr>
            <p:cNvSpPr/>
            <p:nvPr/>
          </p:nvSpPr>
          <p:spPr>
            <a:xfrm>
              <a:off x="3815556" y="1021500"/>
              <a:ext cx="430244" cy="860393"/>
            </a:xfrm>
            <a:custGeom>
              <a:avLst/>
              <a:gdLst>
                <a:gd name="connsiteX0" fmla="*/ 215170 w 430244"/>
                <a:gd name="connsiteY0" fmla="*/ 0 h 860393"/>
                <a:gd name="connsiteX1" fmla="*/ 0 w 430244"/>
                <a:gd name="connsiteY1" fmla="*/ 0 h 860393"/>
                <a:gd name="connsiteX2" fmla="*/ 0 w 430244"/>
                <a:gd name="connsiteY2" fmla="*/ 645319 h 860393"/>
                <a:gd name="connsiteX3" fmla="*/ 215170 w 430244"/>
                <a:gd name="connsiteY3" fmla="*/ 645319 h 860393"/>
                <a:gd name="connsiteX4" fmla="*/ 215170 w 430244"/>
                <a:gd name="connsiteY4" fmla="*/ 860393 h 860393"/>
                <a:gd name="connsiteX5" fmla="*/ 430244 w 430244"/>
                <a:gd name="connsiteY5" fmla="*/ 860393 h 860393"/>
                <a:gd name="connsiteX6" fmla="*/ 430244 w 430244"/>
                <a:gd name="connsiteY6" fmla="*/ 215075 h 860393"/>
                <a:gd name="connsiteX7" fmla="*/ 215170 w 430244"/>
                <a:gd name="connsiteY7" fmla="*/ 215075 h 860393"/>
                <a:gd name="connsiteX8" fmla="*/ 215170 w 430244"/>
                <a:gd name="connsiteY8" fmla="*/ 0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215170" y="0"/>
                  </a:moveTo>
                  <a:lnTo>
                    <a:pt x="0" y="0"/>
                  </a:lnTo>
                  <a:lnTo>
                    <a:pt x="0" y="645319"/>
                  </a:lnTo>
                  <a:lnTo>
                    <a:pt x="215170" y="645319"/>
                  </a:lnTo>
                  <a:lnTo>
                    <a:pt x="215170" y="860393"/>
                  </a:lnTo>
                  <a:lnTo>
                    <a:pt x="430244" y="860393"/>
                  </a:lnTo>
                  <a:lnTo>
                    <a:pt x="430244" y="215075"/>
                  </a:lnTo>
                  <a:lnTo>
                    <a:pt x="215170" y="215075"/>
                  </a:lnTo>
                  <a:lnTo>
                    <a:pt x="215170" y="0"/>
                  </a:lnTo>
                  <a:close/>
                </a:path>
              </a:pathLst>
            </a:custGeom>
            <a:grpFill/>
            <a:ln w="0" cap="flat">
              <a:noFill/>
              <a:prstDash val="solid"/>
              <a:miter/>
            </a:ln>
          </p:spPr>
          <p:txBody>
            <a:bodyPr rtlCol="0" anchor="ctr"/>
            <a:lstStyle/>
            <a:p>
              <a:endParaRPr lang="en-GB"/>
            </a:p>
          </p:txBody>
        </p:sp>
        <p:sp>
          <p:nvSpPr>
            <p:cNvPr id="25" name="Freeform: Shape">
              <a:extLst>
                <a:ext uri="{FF2B5EF4-FFF2-40B4-BE49-F238E27FC236}">
                  <a16:creationId xmlns:a16="http://schemas.microsoft.com/office/drawing/2014/main" id="{88F0812E-8712-AD70-D2DE-FE25119AECEB}"/>
                </a:ext>
              </a:extLst>
            </p:cNvPr>
            <p:cNvSpPr/>
            <p:nvPr/>
          </p:nvSpPr>
          <p:spPr>
            <a:xfrm>
              <a:off x="1879600" y="591256"/>
              <a:ext cx="1075563" cy="215074"/>
            </a:xfrm>
            <a:custGeom>
              <a:avLst/>
              <a:gdLst>
                <a:gd name="connsiteX0" fmla="*/ 0 w 1075563"/>
                <a:gd name="connsiteY0" fmla="*/ 0 h 215074"/>
                <a:gd name="connsiteX1" fmla="*/ 1075563 w 1075563"/>
                <a:gd name="connsiteY1" fmla="*/ 0 h 215074"/>
                <a:gd name="connsiteX2" fmla="*/ 1075563 w 1075563"/>
                <a:gd name="connsiteY2" fmla="*/ 215075 h 215074"/>
                <a:gd name="connsiteX3" fmla="*/ 0 w 1075563"/>
                <a:gd name="connsiteY3" fmla="*/ 215075 h 215074"/>
              </a:gdLst>
              <a:ahLst/>
              <a:cxnLst>
                <a:cxn ang="0">
                  <a:pos x="connsiteX0" y="connsiteY0"/>
                </a:cxn>
                <a:cxn ang="0">
                  <a:pos x="connsiteX1" y="connsiteY1"/>
                </a:cxn>
                <a:cxn ang="0">
                  <a:pos x="connsiteX2" y="connsiteY2"/>
                </a:cxn>
                <a:cxn ang="0">
                  <a:pos x="connsiteX3" y="connsiteY3"/>
                </a:cxn>
              </a:cxnLst>
              <a:rect l="l" t="t" r="r" b="b"/>
              <a:pathLst>
                <a:path w="1075563" h="215074">
                  <a:moveTo>
                    <a:pt x="0" y="0"/>
                  </a:moveTo>
                  <a:lnTo>
                    <a:pt x="1075563" y="0"/>
                  </a:lnTo>
                  <a:lnTo>
                    <a:pt x="1075563" y="215075"/>
                  </a:lnTo>
                  <a:lnTo>
                    <a:pt x="0" y="215075"/>
                  </a:lnTo>
                  <a:close/>
                </a:path>
              </a:pathLst>
            </a:custGeom>
            <a:grpFill/>
            <a:ln w="0" cap="flat">
              <a:noFill/>
              <a:prstDash val="solid"/>
              <a:miter/>
            </a:ln>
          </p:spPr>
          <p:txBody>
            <a:bodyPr rtlCol="0" anchor="ctr"/>
            <a:lstStyle/>
            <a:p>
              <a:endParaRPr lang="en-GB"/>
            </a:p>
          </p:txBody>
        </p:sp>
        <p:sp>
          <p:nvSpPr>
            <p:cNvPr id="26" name="Freeform: Shape">
              <a:extLst>
                <a:ext uri="{FF2B5EF4-FFF2-40B4-BE49-F238E27FC236}">
                  <a16:creationId xmlns:a16="http://schemas.microsoft.com/office/drawing/2014/main" id="{5CEDB049-AEAD-622F-ADE5-50028C8472E2}"/>
                </a:ext>
              </a:extLst>
            </p:cNvPr>
            <p:cNvSpPr/>
            <p:nvPr/>
          </p:nvSpPr>
          <p:spPr>
            <a:xfrm>
              <a:off x="2524918" y="1021500"/>
              <a:ext cx="430244" cy="860393"/>
            </a:xfrm>
            <a:custGeom>
              <a:avLst/>
              <a:gdLst>
                <a:gd name="connsiteX0" fmla="*/ 215075 w 430244"/>
                <a:gd name="connsiteY0" fmla="*/ 0 h 860393"/>
                <a:gd name="connsiteX1" fmla="*/ 0 w 430244"/>
                <a:gd name="connsiteY1" fmla="*/ 0 h 860393"/>
                <a:gd name="connsiteX2" fmla="*/ 0 w 430244"/>
                <a:gd name="connsiteY2" fmla="*/ 645319 h 860393"/>
                <a:gd name="connsiteX3" fmla="*/ 215075 w 430244"/>
                <a:gd name="connsiteY3" fmla="*/ 645319 h 860393"/>
                <a:gd name="connsiteX4" fmla="*/ 215075 w 430244"/>
                <a:gd name="connsiteY4" fmla="*/ 860393 h 860393"/>
                <a:gd name="connsiteX5" fmla="*/ 430244 w 430244"/>
                <a:gd name="connsiteY5" fmla="*/ 860393 h 860393"/>
                <a:gd name="connsiteX6" fmla="*/ 430244 w 430244"/>
                <a:gd name="connsiteY6" fmla="*/ 215075 h 860393"/>
                <a:gd name="connsiteX7" fmla="*/ 215075 w 430244"/>
                <a:gd name="connsiteY7" fmla="*/ 215075 h 860393"/>
                <a:gd name="connsiteX8" fmla="*/ 215075 w 430244"/>
                <a:gd name="connsiteY8" fmla="*/ 0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215075" y="0"/>
                  </a:moveTo>
                  <a:lnTo>
                    <a:pt x="0" y="0"/>
                  </a:lnTo>
                  <a:lnTo>
                    <a:pt x="0" y="645319"/>
                  </a:lnTo>
                  <a:lnTo>
                    <a:pt x="215075" y="645319"/>
                  </a:lnTo>
                  <a:lnTo>
                    <a:pt x="215075" y="860393"/>
                  </a:lnTo>
                  <a:lnTo>
                    <a:pt x="430244" y="860393"/>
                  </a:lnTo>
                  <a:lnTo>
                    <a:pt x="430244" y="215075"/>
                  </a:lnTo>
                  <a:lnTo>
                    <a:pt x="215075" y="215075"/>
                  </a:lnTo>
                  <a:lnTo>
                    <a:pt x="215075" y="0"/>
                  </a:lnTo>
                  <a:close/>
                </a:path>
              </a:pathLst>
            </a:custGeom>
            <a:grpFill/>
            <a:ln w="0" cap="flat">
              <a:noFill/>
              <a:prstDash val="solid"/>
              <a:miter/>
            </a:ln>
          </p:spPr>
          <p:txBody>
            <a:bodyPr rtlCol="0" anchor="ctr"/>
            <a:lstStyle/>
            <a:p>
              <a:endParaRPr lang="en-GB"/>
            </a:p>
          </p:txBody>
        </p:sp>
        <p:sp>
          <p:nvSpPr>
            <p:cNvPr id="27" name="Freeform: Shape">
              <a:extLst>
                <a:ext uri="{FF2B5EF4-FFF2-40B4-BE49-F238E27FC236}">
                  <a16:creationId xmlns:a16="http://schemas.microsoft.com/office/drawing/2014/main" id="{692840D5-DBDB-86A9-2B18-AC9052BDCCAD}"/>
                </a:ext>
              </a:extLst>
            </p:cNvPr>
            <p:cNvSpPr/>
            <p:nvPr/>
          </p:nvSpPr>
          <p:spPr>
            <a:xfrm>
              <a:off x="1879600" y="1021500"/>
              <a:ext cx="430244" cy="860393"/>
            </a:xfrm>
            <a:custGeom>
              <a:avLst/>
              <a:gdLst>
                <a:gd name="connsiteX0" fmla="*/ 430244 w 430244"/>
                <a:gd name="connsiteY0" fmla="*/ 645319 h 860393"/>
                <a:gd name="connsiteX1" fmla="*/ 430244 w 430244"/>
                <a:gd name="connsiteY1" fmla="*/ 0 h 860393"/>
                <a:gd name="connsiteX2" fmla="*/ 215075 w 430244"/>
                <a:gd name="connsiteY2" fmla="*/ 0 h 860393"/>
                <a:gd name="connsiteX3" fmla="*/ 215075 w 430244"/>
                <a:gd name="connsiteY3" fmla="*/ 215075 h 860393"/>
                <a:gd name="connsiteX4" fmla="*/ 0 w 430244"/>
                <a:gd name="connsiteY4" fmla="*/ 215075 h 860393"/>
                <a:gd name="connsiteX5" fmla="*/ 0 w 430244"/>
                <a:gd name="connsiteY5" fmla="*/ 860393 h 860393"/>
                <a:gd name="connsiteX6" fmla="*/ 215075 w 430244"/>
                <a:gd name="connsiteY6" fmla="*/ 860393 h 860393"/>
                <a:gd name="connsiteX7" fmla="*/ 215075 w 430244"/>
                <a:gd name="connsiteY7" fmla="*/ 645319 h 860393"/>
                <a:gd name="connsiteX8" fmla="*/ 430244 w 430244"/>
                <a:gd name="connsiteY8" fmla="*/ 645319 h 86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4" h="860393">
                  <a:moveTo>
                    <a:pt x="430244" y="645319"/>
                  </a:moveTo>
                  <a:lnTo>
                    <a:pt x="430244" y="0"/>
                  </a:lnTo>
                  <a:lnTo>
                    <a:pt x="215075" y="0"/>
                  </a:lnTo>
                  <a:lnTo>
                    <a:pt x="215075" y="215075"/>
                  </a:lnTo>
                  <a:lnTo>
                    <a:pt x="0" y="215075"/>
                  </a:lnTo>
                  <a:lnTo>
                    <a:pt x="0" y="860393"/>
                  </a:lnTo>
                  <a:lnTo>
                    <a:pt x="215075" y="860393"/>
                  </a:lnTo>
                  <a:lnTo>
                    <a:pt x="215075" y="645319"/>
                  </a:lnTo>
                  <a:lnTo>
                    <a:pt x="430244" y="645319"/>
                  </a:lnTo>
                  <a:close/>
                </a:path>
              </a:pathLst>
            </a:custGeom>
            <a:grpFill/>
            <a:ln w="0" cap="flat">
              <a:noFill/>
              <a:prstDash val="solid"/>
              <a:miter/>
            </a:ln>
          </p:spPr>
          <p:txBody>
            <a:bodyPr rtlCol="0" anchor="ctr"/>
            <a:lstStyle/>
            <a:p>
              <a:endParaRPr lang="en-GB"/>
            </a:p>
          </p:txBody>
        </p:sp>
      </p:grpSp>
      <p:sp>
        <p:nvSpPr>
          <p:cNvPr id="2" name="TextBox">
            <a:extLst>
              <a:ext uri="{FF2B5EF4-FFF2-40B4-BE49-F238E27FC236}">
                <a16:creationId xmlns:a16="http://schemas.microsoft.com/office/drawing/2014/main" id="{E66886E2-A688-3D35-C79B-A1821EF4BC95}"/>
              </a:ext>
            </a:extLst>
          </p:cNvPr>
          <p:cNvSpPr txBox="1"/>
          <p:nvPr userDrawn="1"/>
        </p:nvSpPr>
        <p:spPr>
          <a:xfrm>
            <a:off x="1293813" y="4900464"/>
            <a:ext cx="4320357" cy="1271117"/>
          </a:xfrm>
          <a:prstGeom prst="rect">
            <a:avLst/>
          </a:prstGeom>
          <a:noFill/>
        </p:spPr>
        <p:txBody>
          <a:bodyPr wrap="square" lIns="0" tIns="0" rIns="0" bIns="0">
            <a:spAutoFit/>
          </a:bodyPr>
          <a:lstStyle/>
          <a:p>
            <a:r>
              <a:rPr lang="en-GB"/>
              <a:t>TTP plc</a:t>
            </a:r>
          </a:p>
          <a:p>
            <a:pPr>
              <a:spcAft>
                <a:spcPts val="0"/>
              </a:spcAft>
            </a:pPr>
            <a:r>
              <a:rPr lang="en-GB"/>
              <a:t>TTP Campus, Cambridge Road, SG8 6HQ</a:t>
            </a:r>
          </a:p>
          <a:p>
            <a:pPr>
              <a:spcAft>
                <a:spcPts val="600"/>
              </a:spcAft>
            </a:pPr>
            <a:r>
              <a:rPr lang="en-GB"/>
              <a:t>+44 1763 262626</a:t>
            </a:r>
          </a:p>
          <a:p>
            <a:pPr>
              <a:spcAft>
                <a:spcPts val="0"/>
              </a:spcAft>
            </a:pPr>
            <a:r>
              <a:rPr lang="en-GB"/>
              <a:t>ttp.com</a:t>
            </a:r>
          </a:p>
        </p:txBody>
      </p:sp>
      <p:sp>
        <p:nvSpPr>
          <p:cNvPr id="5" name="TextBox">
            <a:extLst>
              <a:ext uri="{FF2B5EF4-FFF2-40B4-BE49-F238E27FC236}">
                <a16:creationId xmlns:a16="http://schemas.microsoft.com/office/drawing/2014/main" id="{62CA0DB1-E6FF-47FE-91C6-3A9055AE5978}"/>
              </a:ext>
            </a:extLst>
          </p:cNvPr>
          <p:cNvSpPr txBox="1"/>
          <p:nvPr userDrawn="1"/>
        </p:nvSpPr>
        <p:spPr>
          <a:xfrm>
            <a:off x="6782532" y="3337200"/>
            <a:ext cx="4081462" cy="455189"/>
          </a:xfrm>
          <a:prstGeom prst="rect">
            <a:avLst/>
          </a:prstGeom>
          <a:noFill/>
        </p:spPr>
        <p:txBody>
          <a:bodyPr wrap="square" lIns="0" tIns="0" rIns="0" bIns="0">
            <a:spAutoFit/>
          </a:bodyPr>
          <a:lstStyle/>
          <a:p>
            <a:pPr lvl="0">
              <a:lnSpc>
                <a:spcPct val="87000"/>
              </a:lnSpc>
            </a:pPr>
            <a:r>
              <a:rPr lang="en-GB" sz="3400">
                <a:solidFill>
                  <a:schemeClr val="bg1"/>
                </a:solidFill>
                <a:latin typeface="+mj-lt"/>
              </a:rPr>
              <a:t>Redefine possible</a:t>
            </a:r>
          </a:p>
        </p:txBody>
      </p:sp>
      <p:sp>
        <p:nvSpPr>
          <p:cNvPr id="4" name="Rectangle 3">
            <a:extLst>
              <a:ext uri="{FF2B5EF4-FFF2-40B4-BE49-F238E27FC236}">
                <a16:creationId xmlns:a16="http://schemas.microsoft.com/office/drawing/2014/main" id="{F0C1F4A6-0F47-50EE-B141-8700362DBB5E}"/>
              </a:ext>
            </a:extLst>
          </p:cNvPr>
          <p:cNvSpPr/>
          <p:nvPr userDrawn="1"/>
        </p:nvSpPr>
        <p:spPr>
          <a:xfrm>
            <a:off x="1273027" y="3382015"/>
            <a:ext cx="631806"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26544CEC-0DD3-B808-7294-E60BA54EB7B7}"/>
              </a:ext>
            </a:extLst>
          </p:cNvPr>
          <p:cNvSpPr/>
          <p:nvPr userDrawn="1"/>
        </p:nvSpPr>
        <p:spPr>
          <a:xfrm>
            <a:off x="2031470" y="3380561"/>
            <a:ext cx="631807"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BEFCCC12-FC7B-5949-6A0B-2CAC03C2B7DA}"/>
              </a:ext>
            </a:extLst>
          </p:cNvPr>
          <p:cNvSpPr/>
          <p:nvPr userDrawn="1"/>
        </p:nvSpPr>
        <p:spPr>
          <a:xfrm>
            <a:off x="2789859" y="3381156"/>
            <a:ext cx="647604" cy="759343"/>
          </a:xfrm>
          <a:prstGeom prst="rect">
            <a:avLst/>
          </a:prstGeom>
          <a:solidFill>
            <a:srgbClr val="FFFFFF">
              <a:alpha val="14902"/>
            </a:srgbClr>
          </a:solidFill>
          <a:ln>
            <a:noFill/>
          </a:ln>
        </p:spPr>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38789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80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Subtitle">
    <p:bg>
      <p:bgPr>
        <a:solidFill>
          <a:srgbClr val="EBE7D3"/>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74509AD-B8A7-EBBD-CD78-B69860A5F4E3}"/>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6" name="Footer Placeholder">
            <a:extLst>
              <a:ext uri="{FF2B5EF4-FFF2-40B4-BE49-F238E27FC236}">
                <a16:creationId xmlns:a16="http://schemas.microsoft.com/office/drawing/2014/main" id="{CC655ADE-4ABA-B779-4EEC-95B23493E3AA}"/>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9C0E45B5-14F3-ACD4-2198-1371069A477B}"/>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3" name="Date Placeholder">
            <a:extLst>
              <a:ext uri="{FF2B5EF4-FFF2-40B4-BE49-F238E27FC236}">
                <a16:creationId xmlns:a16="http://schemas.microsoft.com/office/drawing/2014/main" id="{EB8D8FCB-E42A-1556-7647-2533CA18CD0C}"/>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Content Placeholder">
            <a:extLst>
              <a:ext uri="{FF2B5EF4-FFF2-40B4-BE49-F238E27FC236}">
                <a16:creationId xmlns:a16="http://schemas.microsoft.com/office/drawing/2014/main" id="{54AAFF72-CA3C-AECA-3F1D-E5C83729CF5D}"/>
              </a:ext>
            </a:extLst>
          </p:cNvPr>
          <p:cNvSpPr>
            <a:spLocks noGrp="1"/>
          </p:cNvSpPr>
          <p:nvPr>
            <p:ph sz="quarter" idx="12"/>
          </p:nvPr>
        </p:nvSpPr>
        <p:spPr>
          <a:xfrm>
            <a:off x="695326" y="1989138"/>
            <a:ext cx="10801350" cy="4248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a:extLst>
              <a:ext uri="{FF2B5EF4-FFF2-40B4-BE49-F238E27FC236}">
                <a16:creationId xmlns:a16="http://schemas.microsoft.com/office/drawing/2014/main" id="{3399CA85-211C-0AFD-2650-1BB44BFBDD34}"/>
              </a:ext>
            </a:extLst>
          </p:cNvPr>
          <p:cNvSpPr>
            <a:spLocks noGrp="1"/>
          </p:cNvSpPr>
          <p:nvPr>
            <p:ph type="title"/>
          </p:nvPr>
        </p:nvSpPr>
        <p:spPr/>
        <p:txBody>
          <a:bodyPr/>
          <a:lstStyle/>
          <a:p>
            <a:r>
              <a:rPr lang="en-US"/>
              <a:t>Click to edit Master title style</a:t>
            </a:r>
            <a:endParaRPr lang="en-GB"/>
          </a:p>
        </p:txBody>
      </p:sp>
      <p:sp>
        <p:nvSpPr>
          <p:cNvPr id="5" name="Subtitle">
            <a:extLst>
              <a:ext uri="{FF2B5EF4-FFF2-40B4-BE49-F238E27FC236}">
                <a16:creationId xmlns:a16="http://schemas.microsoft.com/office/drawing/2014/main" id="{E10666C7-EE5F-C62E-4D37-7915A0BE2402}"/>
              </a:ext>
            </a:extLst>
          </p:cNvPr>
          <p:cNvSpPr>
            <a:spLocks noGrp="1"/>
          </p:cNvSpPr>
          <p:nvPr>
            <p:ph type="subTitle" idx="1"/>
          </p:nvPr>
        </p:nvSpPr>
        <p:spPr>
          <a:xfrm>
            <a:off x="683939" y="1412876"/>
            <a:ext cx="10801349" cy="287337"/>
          </a:xfrm>
          <a:prstGeom prst="rect">
            <a:avLst/>
          </a:prstGeom>
        </p:spPr>
        <p:txBody>
          <a:bodyPr>
            <a:noAutofit/>
          </a:bodyPr>
          <a:lstStyle>
            <a:lvl1pPr marL="0" indent="0" algn="l">
              <a:spcBef>
                <a:spcPts val="0"/>
              </a:spcBef>
              <a:spcAft>
                <a:spcPts val="600"/>
              </a:spcAft>
              <a:buNone/>
              <a:defRPr sz="2000">
                <a:latin typeface="+mn-lt"/>
              </a:defRPr>
            </a:lvl1pPr>
            <a:lvl2pPr marL="0" indent="0" algn="l">
              <a:spcBef>
                <a:spcPts val="0"/>
              </a:spcBef>
              <a:spcAft>
                <a:spcPts val="600"/>
              </a:spcAft>
              <a:buNone/>
              <a:defRPr sz="1800">
                <a:latin typeface="+mn-lt"/>
              </a:defRPr>
            </a:lvl2pPr>
            <a:lvl3pPr marL="0" indent="0" algn="l">
              <a:spcBef>
                <a:spcPts val="0"/>
              </a:spcBef>
              <a:spcAft>
                <a:spcPts val="600"/>
              </a:spcAft>
              <a:buNone/>
              <a:defRPr sz="1600">
                <a:latin typeface="+mn-lt"/>
              </a:defRPr>
            </a:lvl3pPr>
            <a:lvl4pPr marL="0" indent="0" algn="l">
              <a:spcBef>
                <a:spcPts val="0"/>
              </a:spcBef>
              <a:spcAft>
                <a:spcPts val="600"/>
              </a:spcAft>
              <a:buNone/>
              <a:defRPr sz="2000" b="1">
                <a:latin typeface="+mn-lt"/>
              </a:defRPr>
            </a:lvl4pPr>
            <a:lvl5pPr marL="0" indent="0" algn="l">
              <a:spcBef>
                <a:spcPts val="0"/>
              </a:spcBef>
              <a:spcAft>
                <a:spcPts val="600"/>
              </a:spcAft>
              <a:buNone/>
              <a:defRPr sz="1800" b="1">
                <a:latin typeface="+mn-lt"/>
              </a:defRPr>
            </a:lvl5pPr>
            <a:lvl6pPr marL="0" indent="0" algn="l">
              <a:spcBef>
                <a:spcPts val="0"/>
              </a:spcBef>
              <a:spcAft>
                <a:spcPts val="600"/>
              </a:spcAft>
              <a:buNone/>
              <a:defRPr sz="2000" b="0">
                <a:latin typeface="+mn-lt"/>
              </a:defRPr>
            </a:lvl6pPr>
            <a:lvl7pPr marL="0" indent="0" algn="l">
              <a:spcBef>
                <a:spcPts val="0"/>
              </a:spcBef>
              <a:spcAft>
                <a:spcPts val="600"/>
              </a:spcAft>
              <a:buNone/>
              <a:defRPr sz="2000" b="0" i="0">
                <a:latin typeface="+mn-lt"/>
              </a:defRPr>
            </a:lvl7pPr>
            <a:lvl8pPr marL="0" indent="0" algn="l">
              <a:spcBef>
                <a:spcPts val="0"/>
              </a:spcBef>
              <a:spcAft>
                <a:spcPts val="600"/>
              </a:spcAft>
              <a:buNone/>
              <a:defRPr sz="2000" b="0" i="0">
                <a:latin typeface="+mn-lt"/>
              </a:defRPr>
            </a:lvl8pPr>
            <a:lvl9pPr marL="0" indent="0" algn="l">
              <a:spcBef>
                <a:spcPts val="0"/>
              </a:spcBef>
              <a:spcAft>
                <a:spcPts val="600"/>
              </a:spcAft>
              <a:buNone/>
              <a:defRPr sz="2000" b="0" i="0">
                <a:latin typeface="+mn-lt"/>
              </a:defRPr>
            </a:lvl9pPr>
          </a:lstStyle>
          <a:p>
            <a:r>
              <a:rPr lang="en-US"/>
              <a:t>Click to edit Master subtitle style</a:t>
            </a:r>
            <a:endParaRPr lang="en-GB"/>
          </a:p>
        </p:txBody>
      </p:sp>
    </p:spTree>
    <p:extLst>
      <p:ext uri="{BB962C8B-B14F-4D97-AF65-F5344CB8AC3E}">
        <p14:creationId xmlns:p14="http://schemas.microsoft.com/office/powerpoint/2010/main" val="3972538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EBE7D3"/>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87B0B6A-9D3C-F8DC-692D-DCF649745821}"/>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6" name="Footer Placeholder">
            <a:extLst>
              <a:ext uri="{FF2B5EF4-FFF2-40B4-BE49-F238E27FC236}">
                <a16:creationId xmlns:a16="http://schemas.microsoft.com/office/drawing/2014/main" id="{08C57D2F-A510-244B-8B74-FB3455BBCF03}"/>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ED3F5F47-345B-24A6-B3CC-9C834A19071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67CEA5E-D2EB-D304-F5D5-985BF6AEB83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Content Placeholder">
            <a:extLst>
              <a:ext uri="{FF2B5EF4-FFF2-40B4-BE49-F238E27FC236}">
                <a16:creationId xmlns:a16="http://schemas.microsoft.com/office/drawing/2014/main" id="{BF9858E4-23A5-032A-1D3A-BB937D705262}"/>
              </a:ext>
            </a:extLst>
          </p:cNvPr>
          <p:cNvSpPr>
            <a:spLocks noGrp="1"/>
          </p:cNvSpPr>
          <p:nvPr>
            <p:ph sz="quarter" idx="13"/>
          </p:nvPr>
        </p:nvSpPr>
        <p:spPr>
          <a:xfrm>
            <a:off x="695326" y="1700212"/>
            <a:ext cx="5292724"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a:extLst>
              <a:ext uri="{FF2B5EF4-FFF2-40B4-BE49-F238E27FC236}">
                <a16:creationId xmlns:a16="http://schemas.microsoft.com/office/drawing/2014/main" id="{44A6D16D-A06D-3AEF-D9C3-DEE77FC869CE}"/>
              </a:ext>
            </a:extLst>
          </p:cNvPr>
          <p:cNvSpPr>
            <a:spLocks noGrp="1"/>
          </p:cNvSpPr>
          <p:nvPr>
            <p:ph sz="quarter" idx="14"/>
          </p:nvPr>
        </p:nvSpPr>
        <p:spPr>
          <a:xfrm>
            <a:off x="6203952" y="1700212"/>
            <a:ext cx="5292724" cy="4537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9728001"/>
      </p:ext>
    </p:extLst>
  </p:cSld>
  <p:clrMapOvr>
    <a:masterClrMapping/>
  </p:clrMapOvr>
  <p:extLst>
    <p:ext uri="{DCECCB84-F9BA-43D5-87BE-67443E8EF086}">
      <p15:sldGuideLst xmlns:p15="http://schemas.microsoft.com/office/powerpoint/2012/main">
        <p15:guide id="1" pos="3908" userDrawn="1">
          <p15:clr>
            <a:srgbClr val="FBAE40"/>
          </p15:clr>
        </p15:guide>
        <p15:guide id="2" pos="37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ubtitle">
    <p:bg>
      <p:bgPr>
        <a:solidFill>
          <a:srgbClr val="EBE7D3"/>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87B0B6A-9D3C-F8DC-692D-DCF649745821}"/>
              </a:ext>
            </a:extLst>
          </p:cNvPr>
          <p:cNvSpPr/>
          <p:nvPr userDrawn="1"/>
        </p:nvSpPr>
        <p:spPr>
          <a:xfrm>
            <a:off x="0" y="0"/>
            <a:ext cx="12193200"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solidFill>
            <a:schemeClr val="bg1"/>
          </a:solidFill>
          <a:ln>
            <a:noFill/>
          </a:ln>
        </p:spPr>
        <p:txBody>
          <a:bodyPr wrap="square" rtlCol="0" anchor="ctr">
            <a:noAutofit/>
          </a:bodyPr>
          <a:lstStyle/>
          <a:p>
            <a:pPr algn="ctr"/>
            <a:endParaRPr lang="en-GB">
              <a:solidFill>
                <a:schemeClr val="tx1"/>
              </a:solidFill>
            </a:endParaRPr>
          </a:p>
        </p:txBody>
      </p:sp>
      <p:sp>
        <p:nvSpPr>
          <p:cNvPr id="2" name="Title">
            <a:extLst>
              <a:ext uri="{FF2B5EF4-FFF2-40B4-BE49-F238E27FC236}">
                <a16:creationId xmlns:a16="http://schemas.microsoft.com/office/drawing/2014/main" id="{89F328DD-9EF9-4B8A-DC99-6AA56272F31D}"/>
              </a:ext>
            </a:extLst>
          </p:cNvPr>
          <p:cNvSpPr>
            <a:spLocks noGrp="1"/>
          </p:cNvSpPr>
          <p:nvPr>
            <p:ph type="title"/>
          </p:nvPr>
        </p:nvSpPr>
        <p:spPr/>
        <p:txBody>
          <a:bodyPr/>
          <a:lstStyle/>
          <a:p>
            <a:r>
              <a:rPr lang="en-US"/>
              <a:t>Click to edit Master title style</a:t>
            </a:r>
            <a:endParaRPr lang="en-GB"/>
          </a:p>
        </p:txBody>
      </p:sp>
      <p:sp>
        <p:nvSpPr>
          <p:cNvPr id="6" name="Footer Placeholder">
            <a:extLst>
              <a:ext uri="{FF2B5EF4-FFF2-40B4-BE49-F238E27FC236}">
                <a16:creationId xmlns:a16="http://schemas.microsoft.com/office/drawing/2014/main" id="{08C57D2F-A510-244B-8B74-FB3455BBCF03}"/>
              </a:ext>
            </a:extLst>
          </p:cNvPr>
          <p:cNvSpPr>
            <a:spLocks noGrp="1"/>
          </p:cNvSpPr>
          <p:nvPr>
            <p:ph type="ftr" sz="quarter" idx="3"/>
          </p:nvPr>
        </p:nvSpPr>
        <p:spPr>
          <a:xfrm>
            <a:off x="803411" y="6550625"/>
            <a:ext cx="4006713" cy="138499"/>
          </a:xfrm>
          <a:prstGeom prst="rect">
            <a:avLst/>
          </a:prstGeom>
        </p:spPr>
        <p:txBody>
          <a:bodyPr vert="horz" wrap="square" lIns="0" tIns="0" rIns="0" bIns="0" rtlCol="0" anchor="ctr">
            <a:spAutoFit/>
          </a:bodyPr>
          <a:lstStyle>
            <a:lvl1pPr>
              <a:defRPr lang="en-GB" sz="1000" dirty="0">
                <a:latin typeface="Arial"/>
              </a:defRPr>
            </a:lvl1pPr>
          </a:lstStyle>
          <a:p>
            <a:pPr defTabSz="914284"/>
            <a:r>
              <a:rPr lang="en-GB" sz="1000">
                <a:solidFill>
                  <a:schemeClr val="tx1"/>
                </a:solidFill>
                <a:latin typeface="Arial"/>
              </a:rPr>
              <a:t>Presentation Title Here</a:t>
            </a:r>
            <a:endParaRPr lang="en-GB"/>
          </a:p>
        </p:txBody>
      </p:sp>
      <p:sp>
        <p:nvSpPr>
          <p:cNvPr id="7" name="Slide Number Placeholder">
            <a:extLst>
              <a:ext uri="{FF2B5EF4-FFF2-40B4-BE49-F238E27FC236}">
                <a16:creationId xmlns:a16="http://schemas.microsoft.com/office/drawing/2014/main" id="{ED3F5F47-345B-24A6-B3CC-9C834A190719}"/>
              </a:ext>
            </a:extLst>
          </p:cNvPr>
          <p:cNvSpPr>
            <a:spLocks noGrp="1"/>
          </p:cNvSpPr>
          <p:nvPr>
            <p:ph type="sldNum" sz="quarter" idx="4"/>
          </p:nvPr>
        </p:nvSpPr>
        <p:spPr>
          <a:xfrm>
            <a:off x="388031" y="6550625"/>
            <a:ext cx="323961" cy="138499"/>
          </a:xfrm>
          <a:prstGeom prst="rect">
            <a:avLst/>
          </a:prstGeom>
        </p:spPr>
        <p:txBody>
          <a:bodyPr vert="horz" wrap="square" lIns="0" tIns="0" rIns="0" bIns="0" rtlCol="0" anchor="ctr">
            <a:spAutoFit/>
          </a:bodyPr>
          <a:lstStyle>
            <a:lvl1pPr algn="r">
              <a:defRPr lang="en-GB" sz="1000" smtClean="0">
                <a:latin typeface="Arial"/>
              </a:defRPr>
            </a:lvl1pPr>
          </a:lstStyle>
          <a:p>
            <a:pPr defTabSz="914284"/>
            <a:fld id="{8863692D-4554-45C9-ACE6-97B0750B4E7A}" type="slidenum">
              <a:rPr lang="en-GB" smtClean="0"/>
              <a:pPr defTabSz="914284"/>
              <a:t>‹#›</a:t>
            </a:fld>
            <a:r>
              <a:rPr lang="en-GB"/>
              <a:t>  |</a:t>
            </a:r>
          </a:p>
        </p:txBody>
      </p:sp>
      <p:sp>
        <p:nvSpPr>
          <p:cNvPr id="5" name="Date Placeholder">
            <a:extLst>
              <a:ext uri="{FF2B5EF4-FFF2-40B4-BE49-F238E27FC236}">
                <a16:creationId xmlns:a16="http://schemas.microsoft.com/office/drawing/2014/main" id="{667CEA5E-D2EB-D304-F5D5-985BF6AEB83F}"/>
              </a:ext>
            </a:extLst>
          </p:cNvPr>
          <p:cNvSpPr>
            <a:spLocks noGrp="1"/>
          </p:cNvSpPr>
          <p:nvPr>
            <p:ph type="dt" sz="half" idx="2"/>
          </p:nvPr>
        </p:nvSpPr>
        <p:spPr>
          <a:xfrm>
            <a:off x="8753475" y="6550625"/>
            <a:ext cx="2743200" cy="138499"/>
          </a:xfrm>
          <a:prstGeom prst="rect">
            <a:avLst/>
          </a:prstGeom>
        </p:spPr>
        <p:txBody>
          <a:bodyPr vert="horz" wrap="square" lIns="0" tIns="0" rIns="0" bIns="0" rtlCol="0" anchor="ctr">
            <a:spAutoFit/>
          </a:bodyPr>
          <a:lstStyle>
            <a:lvl1pPr>
              <a:defRPr lang="en-GB" sz="1000" smtClean="0">
                <a:latin typeface="Arial"/>
              </a:defRPr>
            </a:lvl1pPr>
          </a:lstStyle>
          <a:p>
            <a:pPr algn="r" defTabSz="914284"/>
            <a:r>
              <a:rPr lang="en-US" sz="1000">
                <a:solidFill>
                  <a:schemeClr val="tx1"/>
                </a:solidFill>
                <a:latin typeface="Arial"/>
              </a:rPr>
              <a:t>© TTP plc  |  CONFIDENTIAL</a:t>
            </a:r>
            <a:endParaRPr lang="en-GB" sz="1000">
              <a:solidFill>
                <a:schemeClr val="tx1"/>
              </a:solidFill>
              <a:latin typeface="Arial"/>
            </a:endParaRPr>
          </a:p>
        </p:txBody>
      </p:sp>
      <p:sp>
        <p:nvSpPr>
          <p:cNvPr id="9" name="Content Placeholder">
            <a:extLst>
              <a:ext uri="{FF2B5EF4-FFF2-40B4-BE49-F238E27FC236}">
                <a16:creationId xmlns:a16="http://schemas.microsoft.com/office/drawing/2014/main" id="{BF9858E4-23A5-032A-1D3A-BB937D705262}"/>
              </a:ext>
            </a:extLst>
          </p:cNvPr>
          <p:cNvSpPr>
            <a:spLocks noGrp="1"/>
          </p:cNvSpPr>
          <p:nvPr>
            <p:ph sz="quarter" idx="13"/>
          </p:nvPr>
        </p:nvSpPr>
        <p:spPr>
          <a:xfrm>
            <a:off x="695326" y="1989138"/>
            <a:ext cx="5292724" cy="4248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a:extLst>
              <a:ext uri="{FF2B5EF4-FFF2-40B4-BE49-F238E27FC236}">
                <a16:creationId xmlns:a16="http://schemas.microsoft.com/office/drawing/2014/main" id="{44A6D16D-A06D-3AEF-D9C3-DEE77FC869CE}"/>
              </a:ext>
            </a:extLst>
          </p:cNvPr>
          <p:cNvSpPr>
            <a:spLocks noGrp="1"/>
          </p:cNvSpPr>
          <p:nvPr>
            <p:ph sz="quarter" idx="14"/>
          </p:nvPr>
        </p:nvSpPr>
        <p:spPr>
          <a:xfrm>
            <a:off x="6203952" y="1989138"/>
            <a:ext cx="5292724" cy="4248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a:extLst>
              <a:ext uri="{FF2B5EF4-FFF2-40B4-BE49-F238E27FC236}">
                <a16:creationId xmlns:a16="http://schemas.microsoft.com/office/drawing/2014/main" id="{7962BA85-D8BE-4A02-EB2C-AFEE0DAA8AC3}"/>
              </a:ext>
            </a:extLst>
          </p:cNvPr>
          <p:cNvSpPr>
            <a:spLocks noGrp="1"/>
          </p:cNvSpPr>
          <p:nvPr>
            <p:ph type="subTitle" idx="1"/>
          </p:nvPr>
        </p:nvSpPr>
        <p:spPr>
          <a:xfrm>
            <a:off x="683939" y="1412876"/>
            <a:ext cx="10801349" cy="287337"/>
          </a:xfrm>
          <a:prstGeom prst="rect">
            <a:avLst/>
          </a:prstGeom>
        </p:spPr>
        <p:txBody>
          <a:bodyPr>
            <a:noAutofit/>
          </a:bodyPr>
          <a:lstStyle>
            <a:lvl1pPr marL="0" indent="0" algn="l">
              <a:spcBef>
                <a:spcPts val="0"/>
              </a:spcBef>
              <a:spcAft>
                <a:spcPts val="600"/>
              </a:spcAft>
              <a:buNone/>
              <a:defRPr sz="2000">
                <a:latin typeface="+mn-lt"/>
              </a:defRPr>
            </a:lvl1pPr>
            <a:lvl2pPr marL="0" indent="0" algn="l">
              <a:spcBef>
                <a:spcPts val="0"/>
              </a:spcBef>
              <a:spcAft>
                <a:spcPts val="600"/>
              </a:spcAft>
              <a:buNone/>
              <a:defRPr sz="1800">
                <a:latin typeface="+mn-lt"/>
              </a:defRPr>
            </a:lvl2pPr>
            <a:lvl3pPr marL="0" indent="0" algn="l">
              <a:spcBef>
                <a:spcPts val="0"/>
              </a:spcBef>
              <a:spcAft>
                <a:spcPts val="600"/>
              </a:spcAft>
              <a:buNone/>
              <a:defRPr sz="1600">
                <a:latin typeface="+mn-lt"/>
              </a:defRPr>
            </a:lvl3pPr>
            <a:lvl4pPr marL="0" indent="0" algn="l">
              <a:spcBef>
                <a:spcPts val="0"/>
              </a:spcBef>
              <a:spcAft>
                <a:spcPts val="600"/>
              </a:spcAft>
              <a:buNone/>
              <a:defRPr sz="2000" b="1">
                <a:latin typeface="+mn-lt"/>
              </a:defRPr>
            </a:lvl4pPr>
            <a:lvl5pPr marL="0" indent="0" algn="l">
              <a:spcBef>
                <a:spcPts val="0"/>
              </a:spcBef>
              <a:spcAft>
                <a:spcPts val="600"/>
              </a:spcAft>
              <a:buNone/>
              <a:defRPr sz="1800" b="1">
                <a:latin typeface="+mn-lt"/>
              </a:defRPr>
            </a:lvl5pPr>
            <a:lvl6pPr marL="0" indent="0" algn="l">
              <a:spcBef>
                <a:spcPts val="0"/>
              </a:spcBef>
              <a:spcAft>
                <a:spcPts val="600"/>
              </a:spcAft>
              <a:buNone/>
              <a:defRPr sz="2000" b="0">
                <a:latin typeface="+mn-lt"/>
              </a:defRPr>
            </a:lvl6pPr>
            <a:lvl7pPr marL="0" indent="0" algn="l">
              <a:spcBef>
                <a:spcPts val="0"/>
              </a:spcBef>
              <a:spcAft>
                <a:spcPts val="600"/>
              </a:spcAft>
              <a:buNone/>
              <a:defRPr sz="2000" b="0" i="0">
                <a:latin typeface="+mn-lt"/>
              </a:defRPr>
            </a:lvl7pPr>
            <a:lvl8pPr marL="0" indent="0" algn="l">
              <a:spcBef>
                <a:spcPts val="0"/>
              </a:spcBef>
              <a:spcAft>
                <a:spcPts val="600"/>
              </a:spcAft>
              <a:buNone/>
              <a:defRPr sz="2000" b="0" i="0">
                <a:latin typeface="+mn-lt"/>
              </a:defRPr>
            </a:lvl8pPr>
            <a:lvl9pPr marL="0" indent="0" algn="l">
              <a:spcBef>
                <a:spcPts val="0"/>
              </a:spcBef>
              <a:spcAft>
                <a:spcPts val="600"/>
              </a:spcAft>
              <a:buNone/>
              <a:defRPr sz="2000" b="0" i="0">
                <a:latin typeface="+mn-lt"/>
              </a:defRPr>
            </a:lvl9pPr>
          </a:lstStyle>
          <a:p>
            <a:r>
              <a:rPr lang="en-US"/>
              <a:t>Click to edit Master subtitle style</a:t>
            </a:r>
            <a:endParaRPr lang="en-GB"/>
          </a:p>
        </p:txBody>
      </p:sp>
    </p:spTree>
    <p:extLst>
      <p:ext uri="{BB962C8B-B14F-4D97-AF65-F5344CB8AC3E}">
        <p14:creationId xmlns:p14="http://schemas.microsoft.com/office/powerpoint/2010/main" val="2052060811"/>
      </p:ext>
    </p:extLst>
  </p:cSld>
  <p:clrMapOvr>
    <a:masterClrMapping/>
  </p:clrMapOvr>
  <p:extLst>
    <p:ext uri="{DCECCB84-F9BA-43D5-87BE-67443E8EF086}">
      <p15:sldGuideLst xmlns:p15="http://schemas.microsoft.com/office/powerpoint/2012/main">
        <p15:guide id="1" pos="3908" userDrawn="1">
          <p15:clr>
            <a:srgbClr val="FBAE40"/>
          </p15:clr>
        </p15:guide>
        <p15:guide id="2"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a:extLst>
              <a:ext uri="{FF2B5EF4-FFF2-40B4-BE49-F238E27FC236}">
                <a16:creationId xmlns:a16="http://schemas.microsoft.com/office/drawing/2014/main" id="{1F58F18B-F431-F3E7-24DA-7982AEB72936}"/>
              </a:ext>
            </a:extLst>
          </p:cNvPr>
          <p:cNvSpPr>
            <a:spLocks noGrp="1"/>
          </p:cNvSpPr>
          <p:nvPr>
            <p:ph type="title"/>
          </p:nvPr>
        </p:nvSpPr>
        <p:spPr>
          <a:xfrm>
            <a:off x="695326" y="620713"/>
            <a:ext cx="10801350" cy="792162"/>
          </a:xfrm>
          <a:prstGeom prst="rect">
            <a:avLst/>
          </a:prstGeom>
        </p:spPr>
        <p:txBody>
          <a:bodyPr vert="horz" wrap="square" lIns="0" tIns="0" rIns="0" bIns="0" rtlCol="0" anchor="t">
            <a:noAutofit/>
          </a:bodyPr>
          <a:lstStyle/>
          <a:p>
            <a:r>
              <a:rPr lang="en-US"/>
              <a:t>Click to edit Master title style</a:t>
            </a:r>
            <a:endParaRPr lang="en-GB"/>
          </a:p>
        </p:txBody>
      </p:sp>
      <p:sp>
        <p:nvSpPr>
          <p:cNvPr id="8" name="Text Placeholder">
            <a:extLst>
              <a:ext uri="{FF2B5EF4-FFF2-40B4-BE49-F238E27FC236}">
                <a16:creationId xmlns:a16="http://schemas.microsoft.com/office/drawing/2014/main" id="{01F1A963-1808-78DB-D32A-B0C45387BFF3}"/>
              </a:ext>
            </a:extLst>
          </p:cNvPr>
          <p:cNvSpPr>
            <a:spLocks noGrp="1"/>
          </p:cNvSpPr>
          <p:nvPr>
            <p:ph type="body" idx="1"/>
          </p:nvPr>
        </p:nvSpPr>
        <p:spPr>
          <a:xfrm>
            <a:off x="695325" y="1700213"/>
            <a:ext cx="10801351" cy="4537074"/>
          </a:xfrm>
          <a:prstGeom prst="rect">
            <a:avLst/>
          </a:prstGeom>
        </p:spPr>
        <p:txBody>
          <a:bodyPr vert="horz" wrap="square" lIns="0" tIns="0" rIns="0" bIns="0" rtlCol="0">
            <a:noAutofit/>
          </a:bodyPr>
          <a:lstStyle/>
          <a:p>
            <a:pPr lvl="0"/>
            <a:r>
              <a:rPr lang="en-GB"/>
              <a:t>Body copy 1</a:t>
            </a:r>
          </a:p>
          <a:p>
            <a:pPr lvl="1"/>
            <a:r>
              <a:rPr lang="en-GB"/>
              <a:t>Body 1 – Bullet 1</a:t>
            </a:r>
          </a:p>
          <a:p>
            <a:pPr lvl="2"/>
            <a:r>
              <a:rPr lang="en-GB"/>
              <a:t>Body 1 – Bullet 2</a:t>
            </a:r>
          </a:p>
          <a:p>
            <a:pPr lvl="3"/>
            <a:r>
              <a:rPr lang="en-GB"/>
              <a:t>Heading 1</a:t>
            </a:r>
          </a:p>
          <a:p>
            <a:pPr lvl="4"/>
            <a:r>
              <a:rPr lang="en-GB"/>
              <a:t>Body copy 2</a:t>
            </a:r>
          </a:p>
          <a:p>
            <a:pPr lvl="5"/>
            <a:r>
              <a:rPr lang="en-GB"/>
              <a:t>Body 2 – Bullet 1</a:t>
            </a:r>
          </a:p>
          <a:p>
            <a:pPr lvl="6"/>
            <a:r>
              <a:rPr lang="en-GB"/>
              <a:t>Heading 2</a:t>
            </a:r>
          </a:p>
          <a:p>
            <a:pPr lvl="7"/>
            <a:r>
              <a:rPr lang="en-GB"/>
              <a:t>Number 1 style</a:t>
            </a:r>
          </a:p>
          <a:p>
            <a:pPr lvl="8"/>
            <a:r>
              <a:rPr lang="en-GB"/>
              <a:t>Number 2 style</a:t>
            </a:r>
          </a:p>
        </p:txBody>
      </p:sp>
      <p:sp>
        <p:nvSpPr>
          <p:cNvPr id="2" name="Footer Placeholder">
            <a:extLst>
              <a:ext uri="{FF2B5EF4-FFF2-40B4-BE49-F238E27FC236}">
                <a16:creationId xmlns:a16="http://schemas.microsoft.com/office/drawing/2014/main" id="{85C1D16E-23D0-4555-AD20-086B80AC7156}"/>
              </a:ext>
            </a:extLst>
          </p:cNvPr>
          <p:cNvSpPr>
            <a:spLocks noGrp="1"/>
          </p:cNvSpPr>
          <p:nvPr>
            <p:ph type="ftr" sz="quarter" idx="3"/>
          </p:nvPr>
        </p:nvSpPr>
        <p:spPr>
          <a:xfrm>
            <a:off x="803411" y="6542931"/>
            <a:ext cx="4006713" cy="153888"/>
          </a:xfrm>
          <a:prstGeom prst="rect">
            <a:avLst/>
          </a:prstGeom>
        </p:spPr>
        <p:txBody>
          <a:bodyPr vert="horz" wrap="square" lIns="0" tIns="0" rIns="0" bIns="0" rtlCol="0" anchor="ctr">
            <a:noAutofit/>
          </a:bodyPr>
          <a:lstStyle>
            <a:lvl1pPr>
              <a:defRPr lang="en-GB" sz="1000" dirty="0">
                <a:solidFill>
                  <a:schemeClr val="tx1"/>
                </a:solidFill>
                <a:latin typeface="Arial"/>
              </a:defRPr>
            </a:lvl1pPr>
          </a:lstStyle>
          <a:p>
            <a:pPr defTabSz="914284"/>
            <a:r>
              <a:rPr lang="en-GB"/>
              <a:t>Presentation Title Here</a:t>
            </a:r>
          </a:p>
        </p:txBody>
      </p:sp>
      <p:sp>
        <p:nvSpPr>
          <p:cNvPr id="3" name="Slide Number Placeholder">
            <a:extLst>
              <a:ext uri="{FF2B5EF4-FFF2-40B4-BE49-F238E27FC236}">
                <a16:creationId xmlns:a16="http://schemas.microsoft.com/office/drawing/2014/main" id="{628C293B-7792-E017-33D9-CE6801DA71C5}"/>
              </a:ext>
            </a:extLst>
          </p:cNvPr>
          <p:cNvSpPr>
            <a:spLocks noGrp="1"/>
          </p:cNvSpPr>
          <p:nvPr>
            <p:ph type="sldNum" sz="quarter" idx="4"/>
          </p:nvPr>
        </p:nvSpPr>
        <p:spPr>
          <a:xfrm>
            <a:off x="388031" y="6542931"/>
            <a:ext cx="323961" cy="153888"/>
          </a:xfrm>
          <a:prstGeom prst="rect">
            <a:avLst/>
          </a:prstGeom>
        </p:spPr>
        <p:txBody>
          <a:bodyPr vert="horz" wrap="square" lIns="0" tIns="0" rIns="0" bIns="0" rtlCol="0" anchor="ctr">
            <a:noAutofit/>
          </a:bodyPr>
          <a:lstStyle>
            <a:lvl1pPr algn="r">
              <a:defRPr lang="en-GB" sz="1000" smtClean="0">
                <a:solidFill>
                  <a:schemeClr val="tx1"/>
                </a:solidFill>
                <a:latin typeface="Arial"/>
              </a:defRPr>
            </a:lvl1pPr>
          </a:lstStyle>
          <a:p>
            <a:pPr defTabSz="914284"/>
            <a:fld id="{8863692D-4554-45C9-ACE6-97B0750B4E7A}" type="slidenum">
              <a:rPr lang="en-GB" smtClean="0"/>
              <a:pPr defTabSz="914284"/>
              <a:t>‹#›</a:t>
            </a:fld>
            <a:r>
              <a:rPr lang="en-GB"/>
              <a:t>  |</a:t>
            </a:r>
          </a:p>
        </p:txBody>
      </p:sp>
      <p:sp>
        <p:nvSpPr>
          <p:cNvPr id="4" name="Date Placeholder">
            <a:extLst>
              <a:ext uri="{FF2B5EF4-FFF2-40B4-BE49-F238E27FC236}">
                <a16:creationId xmlns:a16="http://schemas.microsoft.com/office/drawing/2014/main" id="{130786D7-C80D-D612-C7E5-EE13FEBE370D}"/>
              </a:ext>
            </a:extLst>
          </p:cNvPr>
          <p:cNvSpPr>
            <a:spLocks noGrp="1"/>
          </p:cNvSpPr>
          <p:nvPr>
            <p:ph type="dt" sz="half" idx="2"/>
          </p:nvPr>
        </p:nvSpPr>
        <p:spPr>
          <a:xfrm>
            <a:off x="8753475" y="6542931"/>
            <a:ext cx="2743200" cy="153888"/>
          </a:xfrm>
          <a:prstGeom prst="rect">
            <a:avLst/>
          </a:prstGeom>
        </p:spPr>
        <p:txBody>
          <a:bodyPr vert="horz" wrap="square" lIns="0" tIns="0" rIns="0" bIns="0" rtlCol="0" anchor="ctr">
            <a:noAutofit/>
          </a:bodyPr>
          <a:lstStyle>
            <a:lvl1pPr algn="r">
              <a:defRPr lang="en-GB" sz="1000" smtClean="0">
                <a:solidFill>
                  <a:schemeClr val="tx1"/>
                </a:solidFill>
                <a:latin typeface="Arial"/>
              </a:defRPr>
            </a:lvl1pPr>
          </a:lstStyle>
          <a:p>
            <a:pPr defTabSz="914284"/>
            <a:r>
              <a:rPr lang="en-US"/>
              <a:t>© TTP plc  |  CONFIDENTIAL</a:t>
            </a:r>
            <a:endParaRPr lang="en-GB"/>
          </a:p>
        </p:txBody>
      </p:sp>
    </p:spTree>
    <p:extLst>
      <p:ext uri="{BB962C8B-B14F-4D97-AF65-F5344CB8AC3E}">
        <p14:creationId xmlns:p14="http://schemas.microsoft.com/office/powerpoint/2010/main" val="2657698153"/>
      </p:ext>
    </p:extLst>
  </p:cSld>
  <p:clrMap bg1="lt1" tx1="dk1" bg2="lt2" tx2="dk2" accent1="accent1" accent2="accent2" accent3="accent3" accent4="accent4" accent5="accent5" accent6="accent6" hlink="hlink" folHlink="folHlink"/>
  <p:sldLayoutIdLst>
    <p:sldLayoutId id="2147483720" r:id="rId1"/>
    <p:sldLayoutId id="2147483836" r:id="rId2"/>
    <p:sldLayoutId id="2147483837" r:id="rId3"/>
    <p:sldLayoutId id="2147483649" r:id="rId4"/>
    <p:sldLayoutId id="2147483823" r:id="rId5"/>
    <p:sldLayoutId id="2147483675" r:id="rId6"/>
    <p:sldLayoutId id="2147483830" r:id="rId7"/>
    <p:sldLayoutId id="2147483676" r:id="rId8"/>
    <p:sldLayoutId id="2147483831" r:id="rId9"/>
    <p:sldLayoutId id="2147483817" r:id="rId10"/>
    <p:sldLayoutId id="2147483677" r:id="rId11"/>
    <p:sldLayoutId id="2147483808" r:id="rId12"/>
    <p:sldLayoutId id="2147483790" r:id="rId13"/>
    <p:sldLayoutId id="2147483698" r:id="rId14"/>
    <p:sldLayoutId id="2147483809" r:id="rId15"/>
    <p:sldLayoutId id="2147483794" r:id="rId16"/>
    <p:sldLayoutId id="2147483651" r:id="rId17"/>
    <p:sldLayoutId id="2147483797" r:id="rId18"/>
    <p:sldLayoutId id="2147483800" r:id="rId19"/>
    <p:sldLayoutId id="2147483803" r:id="rId20"/>
    <p:sldLayoutId id="2147483807" r:id="rId21"/>
    <p:sldLayoutId id="2147483674" r:id="rId22"/>
    <p:sldLayoutId id="2147483829" r:id="rId23"/>
    <p:sldLayoutId id="2147483661" r:id="rId24"/>
    <p:sldLayoutId id="2147483679" r:id="rId25"/>
    <p:sldLayoutId id="2147483678" r:id="rId26"/>
    <p:sldLayoutId id="2147483711" r:id="rId27"/>
    <p:sldLayoutId id="2147483712" r:id="rId28"/>
    <p:sldLayoutId id="2147483713" r:id="rId29"/>
    <p:sldLayoutId id="2147483680" r:id="rId30"/>
    <p:sldLayoutId id="2147483707" r:id="rId31"/>
    <p:sldLayoutId id="2147483703" r:id="rId32"/>
    <p:sldLayoutId id="2147483778" r:id="rId33"/>
    <p:sldLayoutId id="2147483704" r:id="rId34"/>
    <p:sldLayoutId id="2147483779" r:id="rId35"/>
    <p:sldLayoutId id="2147483828" r:id="rId36"/>
    <p:sldLayoutId id="2147483781" r:id="rId37"/>
    <p:sldLayoutId id="2147483705" r:id="rId38"/>
    <p:sldLayoutId id="2147483690" r:id="rId39"/>
    <p:sldLayoutId id="2147483818" r:id="rId40"/>
    <p:sldLayoutId id="2147483822" r:id="rId41"/>
    <p:sldLayoutId id="2147483687" r:id="rId42"/>
    <p:sldLayoutId id="2147483715" r:id="rId43"/>
    <p:sldLayoutId id="2147483684" r:id="rId44"/>
    <p:sldLayoutId id="2147483683" r:id="rId45"/>
    <p:sldLayoutId id="2147483819" r:id="rId46"/>
    <p:sldLayoutId id="2147483820" r:id="rId47"/>
    <p:sldLayoutId id="2147483685" r:id="rId48"/>
    <p:sldLayoutId id="2147483686" r:id="rId49"/>
    <p:sldLayoutId id="2147483719" r:id="rId50"/>
    <p:sldLayoutId id="2147483717" r:id="rId51"/>
    <p:sldLayoutId id="2147483718" r:id="rId52"/>
    <p:sldLayoutId id="2147483691" r:id="rId53"/>
    <p:sldLayoutId id="2147483832" r:id="rId54"/>
    <p:sldLayoutId id="2147483838" r:id="rId55"/>
    <p:sldLayoutId id="2147483699" r:id="rId56"/>
    <p:sldLayoutId id="2147483700" r:id="rId57"/>
    <p:sldLayoutId id="2147483701" r:id="rId58"/>
    <p:sldLayoutId id="2147483827" r:id="rId59"/>
    <p:sldLayoutId id="2147483702" r:id="rId60"/>
    <p:sldLayoutId id="2147483810" r:id="rId61"/>
    <p:sldLayoutId id="2147483789" r:id="rId62"/>
    <p:sldLayoutId id="2147483834" r:id="rId63"/>
    <p:sldLayoutId id="2147483811" r:id="rId64"/>
    <p:sldLayoutId id="2147483692" r:id="rId65"/>
    <p:sldLayoutId id="2147483816" r:id="rId66"/>
  </p:sldLayoutIdLst>
  <p:hf hdr="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mn-lt"/>
        <a:buNone/>
        <a:defRPr sz="1600" kern="1200">
          <a:solidFill>
            <a:schemeClr val="tx1"/>
          </a:solidFill>
          <a:latin typeface="+mn-lt"/>
          <a:ea typeface="+mn-ea"/>
          <a:cs typeface="+mn-cs"/>
        </a:defRPr>
      </a:lvl1pPr>
      <a:lvl2pPr marL="216000" indent="-216000"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90000"/>
        </a:lnSpc>
        <a:spcBef>
          <a:spcPts val="0"/>
        </a:spcBef>
        <a:spcAft>
          <a:spcPts val="600"/>
        </a:spcAft>
        <a:buFont typeface="+mn-lt"/>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900"/>
        </a:spcBef>
        <a:spcAft>
          <a:spcPts val="300"/>
        </a:spcAft>
        <a:buFont typeface="+mj-lt"/>
        <a:buNone/>
        <a:defRPr sz="1800" b="1"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mj-lt"/>
        <a:buNone/>
        <a:defRPr sz="2000" b="0" kern="1200">
          <a:solidFill>
            <a:schemeClr val="tx1"/>
          </a:solidFill>
          <a:latin typeface="+mn-lt"/>
          <a:ea typeface="+mn-ea"/>
          <a:cs typeface="+mn-cs"/>
        </a:defRPr>
      </a:lvl5pPr>
      <a:lvl6pPr marL="216000" indent="-216000" algn="l" defTabSz="914400" rtl="0" eaLnBrk="1" latinLnBrk="0" hangingPunct="1">
        <a:lnSpc>
          <a:spcPct val="90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6pPr>
      <a:lvl7pPr marL="0" indent="0" algn="l" defTabSz="914400" rtl="0" eaLnBrk="1" latinLnBrk="0" hangingPunct="1">
        <a:lnSpc>
          <a:spcPct val="100000"/>
        </a:lnSpc>
        <a:spcBef>
          <a:spcPts val="1200"/>
        </a:spcBef>
        <a:spcAft>
          <a:spcPts val="300"/>
        </a:spcAft>
        <a:buFont typeface="Cambria" panose="02040503050406030204" pitchFamily="18" charset="0"/>
        <a:buNone/>
        <a:tabLst/>
        <a:defRPr sz="2000" b="1" kern="1200">
          <a:solidFill>
            <a:schemeClr val="tx1"/>
          </a:solidFill>
          <a:latin typeface="+mj-lt"/>
          <a:ea typeface="+mn-ea"/>
          <a:cs typeface="+mn-cs"/>
        </a:defRPr>
      </a:lvl7pPr>
      <a:lvl8pPr marL="216000" indent="-216000" algn="l" defTabSz="914400" rtl="0" eaLnBrk="1" latinLnBrk="0" hangingPunct="1">
        <a:lnSpc>
          <a:spcPct val="90000"/>
        </a:lnSpc>
        <a:spcBef>
          <a:spcPts val="0"/>
        </a:spcBef>
        <a:spcAft>
          <a:spcPts val="600"/>
        </a:spcAft>
        <a:buFont typeface="+mj-lt"/>
        <a:buAutoNum type="arabicPeriod"/>
        <a:defRPr sz="1600" b="0" kern="1200">
          <a:solidFill>
            <a:schemeClr val="tx1"/>
          </a:solidFill>
          <a:latin typeface="+mn-lt"/>
          <a:ea typeface="+mn-ea"/>
          <a:cs typeface="+mn-cs"/>
        </a:defRPr>
      </a:lvl8pPr>
      <a:lvl9pPr marL="432000" indent="-216000" algn="l" defTabSz="914400" rtl="0" eaLnBrk="1" latinLnBrk="0" hangingPunct="1">
        <a:lnSpc>
          <a:spcPct val="90000"/>
        </a:lnSpc>
        <a:spcBef>
          <a:spcPts val="0"/>
        </a:spcBef>
        <a:spcAft>
          <a:spcPts val="600"/>
        </a:spcAft>
        <a:buFont typeface="+mj-lt"/>
        <a:buAutoNum type="alphaLcPeriod"/>
        <a:defRPr sz="1600" kern="1200">
          <a:solidFill>
            <a:schemeClr val="tx1"/>
          </a:solidFill>
          <a:latin typeface="+mn-lt"/>
          <a:ea typeface="+mn-ea"/>
          <a:cs typeface="+mn-cs"/>
        </a:defRPr>
      </a:lvl9pPr>
    </p:bodyStyle>
    <p:otherStyle>
      <a:defPPr>
        <a:defRPr lang="en-GB"/>
      </a:defPPr>
      <a:lvl1pPr marL="0" indent="0" algn="l" defTabSz="914400" rtl="0" eaLnBrk="1" latinLnBrk="0" hangingPunct="1">
        <a:lnSpc>
          <a:spcPct val="90000"/>
        </a:lnSpc>
        <a:spcBef>
          <a:spcPts val="600"/>
        </a:spcBef>
        <a:spcAft>
          <a:spcPts val="300"/>
        </a:spcAft>
        <a:buFont typeface="+mn-lt"/>
        <a:buNone/>
        <a:defRPr sz="1200" kern="1200">
          <a:solidFill>
            <a:schemeClr val="tx1"/>
          </a:solidFill>
          <a:latin typeface="+mj-lt"/>
          <a:ea typeface="+mn-ea"/>
          <a:cs typeface="+mn-cs"/>
        </a:defRPr>
      </a:lvl1pPr>
      <a:lvl2pPr marL="180000" indent="-180000" algn="l" defTabSz="914400" rtl="0" eaLnBrk="1" latinLnBrk="0" hangingPunct="1">
        <a:lnSpc>
          <a:spcPct val="90000"/>
        </a:lnSpc>
        <a:spcBef>
          <a:spcPts val="0"/>
        </a:spcBef>
        <a:spcAft>
          <a:spcPts val="300"/>
        </a:spcAft>
        <a:buFont typeface="Wingdings" panose="05000000000000000000" pitchFamily="2" charset="2"/>
        <a:buChar char="§"/>
        <a:defRPr sz="1100" kern="1200">
          <a:solidFill>
            <a:schemeClr val="tx1"/>
          </a:solidFill>
          <a:latin typeface="+mj-lt"/>
          <a:ea typeface="+mn-ea"/>
          <a:cs typeface="+mn-cs"/>
        </a:defRPr>
      </a:lvl2pPr>
      <a:lvl3pPr marL="360000" indent="-180000" algn="l" defTabSz="914400" rtl="0" eaLnBrk="1" latinLnBrk="0" hangingPunct="1">
        <a:lnSpc>
          <a:spcPct val="90000"/>
        </a:lnSpc>
        <a:spcBef>
          <a:spcPts val="0"/>
        </a:spcBef>
        <a:spcAft>
          <a:spcPts val="300"/>
        </a:spcAft>
        <a:buFont typeface="+mn-lt"/>
        <a:buChar char="–"/>
        <a:defRPr sz="1100"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0"/>
        </a:spcAft>
        <a:buFont typeface="+mj-lt"/>
        <a:buNone/>
        <a:defRPr sz="1200" b="1"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300"/>
        </a:spcAft>
        <a:buFont typeface="+mj-lt"/>
        <a:buNone/>
        <a:defRPr sz="1400" b="0" kern="1200">
          <a:solidFill>
            <a:schemeClr val="tx1"/>
          </a:solidFill>
          <a:latin typeface="+mj-lt"/>
          <a:ea typeface="+mn-ea"/>
          <a:cs typeface="+mn-cs"/>
        </a:defRPr>
      </a:lvl5pPr>
      <a:lvl6pPr marL="180000" indent="-180000" algn="l" defTabSz="914400" rtl="0" eaLnBrk="1" latinLnBrk="0" hangingPunct="1">
        <a:lnSpc>
          <a:spcPct val="90000"/>
        </a:lnSpc>
        <a:spcBef>
          <a:spcPts val="0"/>
        </a:spcBef>
        <a:spcAft>
          <a:spcPts val="300"/>
        </a:spcAft>
        <a:buFont typeface="Wingdings" panose="05000000000000000000" pitchFamily="2" charset="2"/>
        <a:buChar char="§"/>
        <a:defRPr sz="1200" kern="1200">
          <a:solidFill>
            <a:schemeClr val="tx1"/>
          </a:solidFill>
          <a:latin typeface="+mj-lt"/>
          <a:ea typeface="+mn-ea"/>
          <a:cs typeface="+mn-cs"/>
        </a:defRPr>
      </a:lvl6pPr>
      <a:lvl7pPr marL="0" indent="0" algn="l" defTabSz="914400" rtl="0" eaLnBrk="1" latinLnBrk="0" hangingPunct="1">
        <a:lnSpc>
          <a:spcPct val="100000"/>
        </a:lnSpc>
        <a:spcBef>
          <a:spcPts val="600"/>
        </a:spcBef>
        <a:spcAft>
          <a:spcPts val="300"/>
        </a:spcAft>
        <a:buFont typeface="Cambria" panose="02040503050406030204" pitchFamily="18" charset="0"/>
        <a:buNone/>
        <a:tabLst/>
        <a:defRPr sz="1400" b="1" kern="1200">
          <a:solidFill>
            <a:schemeClr val="tx1"/>
          </a:solidFill>
          <a:latin typeface="+mj-lt"/>
          <a:ea typeface="+mn-ea"/>
          <a:cs typeface="+mn-cs"/>
        </a:defRPr>
      </a:lvl7pPr>
      <a:lvl8pPr marL="180000" indent="-180000" algn="l" defTabSz="914400" rtl="0" eaLnBrk="1" latinLnBrk="0" hangingPunct="1">
        <a:lnSpc>
          <a:spcPct val="90000"/>
        </a:lnSpc>
        <a:spcBef>
          <a:spcPts val="0"/>
        </a:spcBef>
        <a:spcAft>
          <a:spcPts val="300"/>
        </a:spcAft>
        <a:buFont typeface="+mj-lt"/>
        <a:buAutoNum type="arabicPeriod"/>
        <a:defRPr sz="1100" b="0" kern="1200">
          <a:solidFill>
            <a:schemeClr val="tx1"/>
          </a:solidFill>
          <a:latin typeface="+mj-lt"/>
          <a:ea typeface="+mn-ea"/>
          <a:cs typeface="+mn-cs"/>
        </a:defRPr>
      </a:lvl8pPr>
      <a:lvl9pPr marL="360000" indent="-180000" algn="l" defTabSz="914400" rtl="0" eaLnBrk="1" latinLnBrk="0" hangingPunct="1">
        <a:lnSpc>
          <a:spcPct val="90000"/>
        </a:lnSpc>
        <a:spcBef>
          <a:spcPts val="0"/>
        </a:spcBef>
        <a:spcAft>
          <a:spcPts val="300"/>
        </a:spcAft>
        <a:buFont typeface="+mj-lt"/>
        <a:buAutoNum type="alphaLcPeriod"/>
        <a:defRPr sz="1100" kern="1200">
          <a:solidFill>
            <a:schemeClr val="tx1"/>
          </a:solidFill>
          <a:latin typeface="+mj-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7242" userDrawn="1">
          <p15:clr>
            <a:srgbClr val="F26B43"/>
          </p15:clr>
        </p15:guide>
        <p15:guide id="3" orient="horz" pos="4020" userDrawn="1">
          <p15:clr>
            <a:srgbClr val="F26B43"/>
          </p15:clr>
        </p15:guide>
        <p15:guide id="6" pos="5836" userDrawn="1">
          <p15:clr>
            <a:srgbClr val="F26B43"/>
          </p15:clr>
        </p15:guide>
        <p15:guide id="7" pos="5065" userDrawn="1">
          <p15:clr>
            <a:srgbClr val="F26B43"/>
          </p15:clr>
        </p15:guide>
        <p15:guide id="8" pos="3522" userDrawn="1">
          <p15:clr>
            <a:srgbClr val="F26B43"/>
          </p15:clr>
        </p15:guide>
        <p15:guide id="9" pos="3386" userDrawn="1">
          <p15:clr>
            <a:srgbClr val="F26B43"/>
          </p15:clr>
        </p15:guide>
        <p15:guide id="10" pos="4929" userDrawn="1">
          <p15:clr>
            <a:srgbClr val="F26B43"/>
          </p15:clr>
        </p15:guide>
        <p15:guide id="11" pos="438" userDrawn="1">
          <p15:clr>
            <a:srgbClr val="F26B43"/>
          </p15:clr>
        </p15:guide>
        <p15:guide id="12" pos="2751" userDrawn="1">
          <p15:clr>
            <a:srgbClr val="F26B43"/>
          </p15:clr>
        </p15:guide>
        <p15:guide id="13" pos="2615" userDrawn="1">
          <p15:clr>
            <a:srgbClr val="F26B43"/>
          </p15:clr>
        </p15:guide>
        <p15:guide id="14" pos="1209" userDrawn="1">
          <p15:clr>
            <a:srgbClr val="F26B43"/>
          </p15:clr>
        </p15:guide>
        <p15:guide id="15" pos="1073" userDrawn="1">
          <p15:clr>
            <a:srgbClr val="F26B43"/>
          </p15:clr>
        </p15:guide>
        <p15:guide id="16" orient="horz" pos="890" userDrawn="1">
          <p15:clr>
            <a:srgbClr val="F26B43"/>
          </p15:clr>
        </p15:guide>
        <p15:guide id="17" orient="horz" pos="3929" userDrawn="1">
          <p15:clr>
            <a:srgbClr val="F26B43"/>
          </p15:clr>
        </p15:guide>
        <p15:guide id="18" orient="horz" pos="1071" userDrawn="1">
          <p15:clr>
            <a:srgbClr val="F26B43"/>
          </p15:clr>
        </p15:guide>
        <p15:guide id="19" pos="6607" userDrawn="1">
          <p15:clr>
            <a:srgbClr val="F26B43"/>
          </p15:clr>
        </p15:guide>
        <p15:guide id="20" pos="6471" userDrawn="1">
          <p15:clr>
            <a:srgbClr val="F26B43"/>
          </p15:clr>
        </p15:guide>
        <p15:guide id="21" pos="1844" userDrawn="1">
          <p15:clr>
            <a:srgbClr val="F26B43"/>
          </p15:clr>
        </p15:guide>
        <p15:guide id="22" pos="1980" userDrawn="1">
          <p15:clr>
            <a:srgbClr val="F26B43"/>
          </p15:clr>
        </p15:guide>
        <p15:guide id="23" pos="4158" userDrawn="1">
          <p15:clr>
            <a:srgbClr val="F26B43"/>
          </p15:clr>
        </p15:guide>
        <p15:guide id="24" pos="4294" userDrawn="1">
          <p15:clr>
            <a:srgbClr val="F26B43"/>
          </p15:clr>
        </p15:guide>
        <p15:guide id="25" pos="5700" userDrawn="1">
          <p15:clr>
            <a:srgbClr val="F26B43"/>
          </p15:clr>
        </p15:guide>
        <p15:guide id="26" orient="horz" pos="1253"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17.svg"/><Relationship Id="rId3" Type="http://schemas.openxmlformats.org/officeDocument/2006/relationships/image" Target="../media/image27.jpeg"/><Relationship Id="rId7" Type="http://schemas.microsoft.com/office/2007/relationships/hdphoto" Target="../media/hdphoto2.wdp"/><Relationship Id="rId12" Type="http://schemas.openxmlformats.org/officeDocument/2006/relationships/image" Target="../media/image34.svg"/><Relationship Id="rId17"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EE934F-745A-7CF1-C0E7-134FD657F750}"/>
              </a:ext>
            </a:extLst>
          </p:cNvPr>
          <p:cNvSpPr>
            <a:spLocks noGrp="1"/>
          </p:cNvSpPr>
          <p:nvPr>
            <p:ph type="ctrTitle"/>
          </p:nvPr>
        </p:nvSpPr>
        <p:spPr>
          <a:xfrm>
            <a:off x="1487488" y="2394040"/>
            <a:ext cx="3913852" cy="1495794"/>
          </a:xfrm>
        </p:spPr>
        <p:txBody>
          <a:bodyPr/>
          <a:lstStyle/>
          <a:p>
            <a:r>
              <a:rPr lang="en-GB" sz="2800" b="1" dirty="0"/>
              <a:t>Rethinking the device in 6G: </a:t>
            </a:r>
            <a:r>
              <a:rPr lang="en-GB" sz="2800" dirty="0"/>
              <a:t>Architecture, constraints, and the case for disruption</a:t>
            </a:r>
            <a:br>
              <a:rPr lang="en-GB" sz="2400" dirty="0"/>
            </a:br>
            <a:endParaRPr lang="en-GB" sz="2400" dirty="0"/>
          </a:p>
        </p:txBody>
      </p:sp>
      <p:sp>
        <p:nvSpPr>
          <p:cNvPr id="10" name="Subtitle 9">
            <a:extLst>
              <a:ext uri="{FF2B5EF4-FFF2-40B4-BE49-F238E27FC236}">
                <a16:creationId xmlns:a16="http://schemas.microsoft.com/office/drawing/2014/main" id="{7A70B38E-7AF0-B1C5-EE80-3BB3446F9E27}"/>
              </a:ext>
            </a:extLst>
          </p:cNvPr>
          <p:cNvSpPr>
            <a:spLocks noGrp="1"/>
          </p:cNvSpPr>
          <p:nvPr>
            <p:ph type="subTitle" idx="1"/>
          </p:nvPr>
        </p:nvSpPr>
        <p:spPr>
          <a:xfrm>
            <a:off x="1487488" y="4431764"/>
            <a:ext cx="4067944" cy="668453"/>
          </a:xfrm>
        </p:spPr>
        <p:txBody>
          <a:bodyPr/>
          <a:lstStyle/>
          <a:p>
            <a:r>
              <a:rPr lang="en-GB"/>
              <a:t>Lewis Davies</a:t>
            </a:r>
          </a:p>
        </p:txBody>
      </p:sp>
      <p:sp>
        <p:nvSpPr>
          <p:cNvPr id="11" name="Text Placeholder 10">
            <a:extLst>
              <a:ext uri="{FF2B5EF4-FFF2-40B4-BE49-F238E27FC236}">
                <a16:creationId xmlns:a16="http://schemas.microsoft.com/office/drawing/2014/main" id="{CDCC96F9-ADE4-812E-555F-6745E7EFFB6A}"/>
              </a:ext>
            </a:extLst>
          </p:cNvPr>
          <p:cNvSpPr>
            <a:spLocks noGrp="1"/>
          </p:cNvSpPr>
          <p:nvPr>
            <p:ph type="body" sz="quarter" idx="10"/>
          </p:nvPr>
        </p:nvSpPr>
        <p:spPr/>
        <p:txBody>
          <a:bodyPr/>
          <a:lstStyle/>
          <a:p>
            <a:r>
              <a:rPr lang="en-GB"/>
              <a:t>March 2026</a:t>
            </a:r>
          </a:p>
        </p:txBody>
      </p:sp>
      <p:sp>
        <p:nvSpPr>
          <p:cNvPr id="6" name="Date Placeholder 5">
            <a:extLst>
              <a:ext uri="{FF2B5EF4-FFF2-40B4-BE49-F238E27FC236}">
                <a16:creationId xmlns:a16="http://schemas.microsoft.com/office/drawing/2014/main" id="{13BF99E1-464B-BFBD-98A7-A86CFB55CC11}"/>
              </a:ext>
            </a:extLst>
          </p:cNvPr>
          <p:cNvSpPr>
            <a:spLocks noGrp="1"/>
          </p:cNvSpPr>
          <p:nvPr>
            <p:ph type="dt" sz="half" idx="2"/>
          </p:nvPr>
        </p:nvSpPr>
        <p:spPr>
          <a:xfrm>
            <a:off x="1487488" y="5733256"/>
            <a:ext cx="2743200" cy="138499"/>
          </a:xfrm>
        </p:spPr>
        <p:txBody>
          <a:bodyPr/>
          <a:lstStyle/>
          <a:p>
            <a:r>
              <a:rPr lang="en-US"/>
              <a:t>© TTP plc</a:t>
            </a:r>
          </a:p>
        </p:txBody>
      </p:sp>
    </p:spTree>
    <p:extLst>
      <p:ext uri="{BB962C8B-B14F-4D97-AF65-F5344CB8AC3E}">
        <p14:creationId xmlns:p14="http://schemas.microsoft.com/office/powerpoint/2010/main" val="350474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E02C8B-C4C1-1FC3-7130-E435D475BCBD}"/>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57088EB8-E183-3139-A03E-FC39AA57D996}"/>
              </a:ext>
            </a:extLst>
          </p:cNvPr>
          <p:cNvSpPr>
            <a:spLocks noGrp="1"/>
          </p:cNvSpPr>
          <p:nvPr>
            <p:ph type="sldNum" sz="quarter" idx="4"/>
          </p:nvPr>
        </p:nvSpPr>
        <p:spPr/>
        <p:txBody>
          <a:bodyPr/>
          <a:lstStyle/>
          <a:p>
            <a:pPr defTabSz="914284"/>
            <a:fld id="{8863692D-4554-45C9-ACE6-97B0750B4E7A}" type="slidenum">
              <a:rPr lang="en-GB" smtClean="0"/>
              <a:pPr defTabSz="914284"/>
              <a:t>10</a:t>
            </a:fld>
            <a:r>
              <a:rPr lang="en-GB"/>
              <a:t>  |</a:t>
            </a:r>
          </a:p>
        </p:txBody>
      </p:sp>
      <p:sp>
        <p:nvSpPr>
          <p:cNvPr id="4" name="Date Placeholder 3">
            <a:extLst>
              <a:ext uri="{FF2B5EF4-FFF2-40B4-BE49-F238E27FC236}">
                <a16:creationId xmlns:a16="http://schemas.microsoft.com/office/drawing/2014/main" id="{3DE4F721-24E5-A114-B0BF-27D128FEBC14}"/>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5" name="Title 4">
            <a:extLst>
              <a:ext uri="{FF2B5EF4-FFF2-40B4-BE49-F238E27FC236}">
                <a16:creationId xmlns:a16="http://schemas.microsoft.com/office/drawing/2014/main" id="{00194C1A-7926-4685-0A10-C0BDC86201A2}"/>
              </a:ext>
            </a:extLst>
          </p:cNvPr>
          <p:cNvSpPr>
            <a:spLocks noGrp="1"/>
          </p:cNvSpPr>
          <p:nvPr>
            <p:ph type="title"/>
          </p:nvPr>
        </p:nvSpPr>
        <p:spPr/>
        <p:txBody>
          <a:bodyPr/>
          <a:lstStyle/>
          <a:p>
            <a:r>
              <a:rPr lang="en-GB"/>
              <a:t>Who pays the price for poor device antennas?</a:t>
            </a:r>
          </a:p>
        </p:txBody>
      </p:sp>
      <p:pic>
        <p:nvPicPr>
          <p:cNvPr id="7" name="Picture 6">
            <a:extLst>
              <a:ext uri="{FF2B5EF4-FFF2-40B4-BE49-F238E27FC236}">
                <a16:creationId xmlns:a16="http://schemas.microsoft.com/office/drawing/2014/main" id="{B1220B1B-297A-3FF2-0845-0AEAD39D2DB9}"/>
              </a:ext>
            </a:extLst>
          </p:cNvPr>
          <p:cNvPicPr>
            <a:picLocks noChangeAspect="1"/>
          </p:cNvPicPr>
          <p:nvPr/>
        </p:nvPicPr>
        <p:blipFill>
          <a:blip r:embed="rId2"/>
          <a:srcRect l="8869" t="17037" r="50000" b="16790"/>
          <a:stretch>
            <a:fillRect/>
          </a:stretch>
        </p:blipFill>
        <p:spPr>
          <a:xfrm>
            <a:off x="1083365" y="1306899"/>
            <a:ext cx="5012635" cy="4538133"/>
          </a:xfrm>
          <a:prstGeom prst="rect">
            <a:avLst/>
          </a:prstGeom>
        </p:spPr>
      </p:pic>
      <p:pic>
        <p:nvPicPr>
          <p:cNvPr id="6" name="Picture 5">
            <a:extLst>
              <a:ext uri="{FF2B5EF4-FFF2-40B4-BE49-F238E27FC236}">
                <a16:creationId xmlns:a16="http://schemas.microsoft.com/office/drawing/2014/main" id="{FE4A9DB0-AF87-AE53-B92B-A89A3F81B938}"/>
              </a:ext>
            </a:extLst>
          </p:cNvPr>
          <p:cNvPicPr>
            <a:picLocks noChangeAspect="1"/>
          </p:cNvPicPr>
          <p:nvPr/>
        </p:nvPicPr>
        <p:blipFill>
          <a:blip r:embed="rId2"/>
          <a:srcRect l="54703" t="16913" r="4166" b="16913"/>
          <a:stretch>
            <a:fillRect/>
          </a:stretch>
        </p:blipFill>
        <p:spPr>
          <a:xfrm>
            <a:off x="6484039" y="1306898"/>
            <a:ext cx="5012635" cy="4538133"/>
          </a:xfrm>
          <a:prstGeom prst="rect">
            <a:avLst/>
          </a:prstGeom>
        </p:spPr>
      </p:pic>
    </p:spTree>
    <p:extLst>
      <p:ext uri="{BB962C8B-B14F-4D97-AF65-F5344CB8AC3E}">
        <p14:creationId xmlns:p14="http://schemas.microsoft.com/office/powerpoint/2010/main" val="25565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885260-109B-4503-0EF3-99FD501DC339}"/>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5" name="Title 4">
            <a:extLst>
              <a:ext uri="{FF2B5EF4-FFF2-40B4-BE49-F238E27FC236}">
                <a16:creationId xmlns:a16="http://schemas.microsoft.com/office/drawing/2014/main" id="{755ACB42-3F1B-16A8-2775-7FF5839966D8}"/>
              </a:ext>
            </a:extLst>
          </p:cNvPr>
          <p:cNvSpPr>
            <a:spLocks noGrp="1"/>
          </p:cNvSpPr>
          <p:nvPr>
            <p:ph type="title"/>
          </p:nvPr>
        </p:nvSpPr>
        <p:spPr/>
        <p:txBody>
          <a:bodyPr/>
          <a:lstStyle/>
          <a:p>
            <a:r>
              <a:rPr lang="en-GB"/>
              <a:t>Possible alternatives</a:t>
            </a:r>
            <a:br>
              <a:rPr lang="en-GB"/>
            </a:br>
            <a:r>
              <a:rPr lang="en-GB" sz="2400"/>
              <a:t>Companion devices</a:t>
            </a:r>
            <a:endParaRPr lang="en-GB"/>
          </a:p>
        </p:txBody>
      </p:sp>
      <p:pic>
        <p:nvPicPr>
          <p:cNvPr id="6" name="Picture 5">
            <a:extLst>
              <a:ext uri="{FF2B5EF4-FFF2-40B4-BE49-F238E27FC236}">
                <a16:creationId xmlns:a16="http://schemas.microsoft.com/office/drawing/2014/main" id="{8ACB9FC0-8C85-1BE2-7D8B-4D0783AF00C7}"/>
              </a:ext>
            </a:extLst>
          </p:cNvPr>
          <p:cNvPicPr>
            <a:picLocks noChangeAspect="1"/>
          </p:cNvPicPr>
          <p:nvPr/>
        </p:nvPicPr>
        <p:blipFill rotWithShape="1">
          <a:blip r:embed="rId3"/>
          <a:srcRect l="21927" r="21927"/>
          <a:stretch>
            <a:fillRect/>
          </a:stretch>
        </p:blipFill>
        <p:spPr>
          <a:xfrm>
            <a:off x="4410196" y="2013356"/>
            <a:ext cx="3534907" cy="3534907"/>
          </a:xfrm>
          <a:prstGeom prst="rect">
            <a:avLst/>
          </a:prstGeom>
        </p:spPr>
      </p:pic>
      <p:pic>
        <p:nvPicPr>
          <p:cNvPr id="10" name="Picture 9">
            <a:extLst>
              <a:ext uri="{FF2B5EF4-FFF2-40B4-BE49-F238E27FC236}">
                <a16:creationId xmlns:a16="http://schemas.microsoft.com/office/drawing/2014/main" id="{B9B26694-3E5D-CC76-24F8-5C9E6BCA80A4}"/>
              </a:ext>
            </a:extLst>
          </p:cNvPr>
          <p:cNvPicPr>
            <a:picLocks noChangeAspect="1"/>
          </p:cNvPicPr>
          <p:nvPr/>
        </p:nvPicPr>
        <p:blipFill rotWithShape="1">
          <a:blip r:embed="rId4"/>
          <a:srcRect l="21875" r="21875"/>
          <a:stretch>
            <a:fillRect/>
          </a:stretch>
        </p:blipFill>
        <p:spPr>
          <a:xfrm>
            <a:off x="711992" y="2013356"/>
            <a:ext cx="3534907" cy="3534907"/>
          </a:xfrm>
          <a:prstGeom prst="rect">
            <a:avLst/>
          </a:prstGeom>
        </p:spPr>
      </p:pic>
      <p:pic>
        <p:nvPicPr>
          <p:cNvPr id="11" name="Picture 10">
            <a:extLst>
              <a:ext uri="{FF2B5EF4-FFF2-40B4-BE49-F238E27FC236}">
                <a16:creationId xmlns:a16="http://schemas.microsoft.com/office/drawing/2014/main" id="{309CEA6E-69B1-9244-8423-788EA2079799}"/>
              </a:ext>
            </a:extLst>
          </p:cNvPr>
          <p:cNvPicPr>
            <a:picLocks noChangeAspect="1"/>
          </p:cNvPicPr>
          <p:nvPr/>
        </p:nvPicPr>
        <p:blipFill rotWithShape="1">
          <a:blip r:embed="rId5"/>
          <a:srcRect l="21875" r="21875"/>
          <a:stretch>
            <a:fillRect/>
          </a:stretch>
        </p:blipFill>
        <p:spPr>
          <a:xfrm>
            <a:off x="8108400" y="2013356"/>
            <a:ext cx="3534907" cy="3534907"/>
          </a:xfrm>
          <a:prstGeom prst="rect">
            <a:avLst/>
          </a:prstGeom>
        </p:spPr>
      </p:pic>
      <p:sp>
        <p:nvSpPr>
          <p:cNvPr id="12" name="Footer Placeholder 1">
            <a:extLst>
              <a:ext uri="{FF2B5EF4-FFF2-40B4-BE49-F238E27FC236}">
                <a16:creationId xmlns:a16="http://schemas.microsoft.com/office/drawing/2014/main" id="{4649C74B-48B5-57A6-9F46-5EB83505A664}"/>
              </a:ext>
            </a:extLst>
          </p:cNvPr>
          <p:cNvSpPr>
            <a:spLocks noGrp="1"/>
          </p:cNvSpPr>
          <p:nvPr>
            <p:ph type="ftr" sz="quarter" idx="3"/>
          </p:nvPr>
        </p:nvSpPr>
        <p:spPr>
          <a:xfrm>
            <a:off x="803411" y="6550625"/>
            <a:ext cx="1631445" cy="138499"/>
          </a:xfrm>
        </p:spPr>
        <p:txBody>
          <a:bodyPr/>
          <a:lstStyle/>
          <a:p>
            <a:pPr defTabSz="914284"/>
            <a:r>
              <a:rPr lang="en-GB"/>
              <a:t>Rethinking the device in 6G</a:t>
            </a:r>
          </a:p>
        </p:txBody>
      </p:sp>
      <p:sp>
        <p:nvSpPr>
          <p:cNvPr id="13" name="Slide Number Placeholder 2">
            <a:extLst>
              <a:ext uri="{FF2B5EF4-FFF2-40B4-BE49-F238E27FC236}">
                <a16:creationId xmlns:a16="http://schemas.microsoft.com/office/drawing/2014/main" id="{986A2828-DD66-8AAA-21A1-D59D378455B9}"/>
              </a:ext>
            </a:extLst>
          </p:cNvPr>
          <p:cNvSpPr>
            <a:spLocks noGrp="1"/>
          </p:cNvSpPr>
          <p:nvPr>
            <p:ph type="sldNum" sz="quarter" idx="4"/>
          </p:nvPr>
        </p:nvSpPr>
        <p:spPr>
          <a:xfrm>
            <a:off x="388031" y="6550625"/>
            <a:ext cx="323961" cy="138499"/>
          </a:xfrm>
        </p:spPr>
        <p:txBody>
          <a:bodyPr/>
          <a:lstStyle/>
          <a:p>
            <a:pPr defTabSz="914284"/>
            <a:fld id="{8863692D-4554-45C9-ACE6-97B0750B4E7A}" type="slidenum">
              <a:rPr lang="en-GB" smtClean="0"/>
              <a:pPr defTabSz="914284"/>
              <a:t>11</a:t>
            </a:fld>
            <a:r>
              <a:rPr lang="en-GB"/>
              <a:t>  |</a:t>
            </a:r>
          </a:p>
        </p:txBody>
      </p:sp>
    </p:spTree>
    <p:extLst>
      <p:ext uri="{BB962C8B-B14F-4D97-AF65-F5344CB8AC3E}">
        <p14:creationId xmlns:p14="http://schemas.microsoft.com/office/powerpoint/2010/main" val="3974493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9A3C7F-12A1-D099-7FAC-7174304413F0}"/>
              </a:ext>
            </a:extLst>
          </p:cNvPr>
          <p:cNvPicPr>
            <a:picLocks noChangeAspect="1"/>
          </p:cNvPicPr>
          <p:nvPr/>
        </p:nvPicPr>
        <p:blipFill>
          <a:blip r:embed="rId3"/>
          <a:srcRect l="28081"/>
          <a:stretch>
            <a:fillRect/>
          </a:stretch>
        </p:blipFill>
        <p:spPr>
          <a:xfrm>
            <a:off x="803411" y="0"/>
            <a:ext cx="8768316" cy="6858000"/>
          </a:xfrm>
          <a:prstGeom prst="rect">
            <a:avLst/>
          </a:prstGeom>
        </p:spPr>
      </p:pic>
      <p:sp>
        <p:nvSpPr>
          <p:cNvPr id="2" name="Footer Placeholder 1">
            <a:extLst>
              <a:ext uri="{FF2B5EF4-FFF2-40B4-BE49-F238E27FC236}">
                <a16:creationId xmlns:a16="http://schemas.microsoft.com/office/drawing/2014/main" id="{E0C227DC-4168-0D3C-74B4-47D1DE684BC3}"/>
              </a:ext>
            </a:extLst>
          </p:cNvPr>
          <p:cNvSpPr>
            <a:spLocks noGrp="1"/>
          </p:cNvSpPr>
          <p:nvPr>
            <p:ph type="ftr" sz="quarter" idx="3"/>
          </p:nvPr>
        </p:nvSpPr>
        <p:spPr>
          <a:xfrm>
            <a:off x="803411" y="6550625"/>
            <a:ext cx="1631445" cy="138499"/>
          </a:xfrm>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200B05D2-9371-CA54-656F-4B6D48E8DF70}"/>
              </a:ext>
            </a:extLst>
          </p:cNvPr>
          <p:cNvSpPr>
            <a:spLocks noGrp="1"/>
          </p:cNvSpPr>
          <p:nvPr>
            <p:ph type="sldNum" sz="quarter" idx="4"/>
          </p:nvPr>
        </p:nvSpPr>
        <p:spPr/>
        <p:txBody>
          <a:bodyPr/>
          <a:lstStyle/>
          <a:p>
            <a:pPr defTabSz="914284"/>
            <a:fld id="{8863692D-4554-45C9-ACE6-97B0750B4E7A}" type="slidenum">
              <a:rPr lang="en-GB" smtClean="0"/>
              <a:pPr defTabSz="914284"/>
              <a:t>12</a:t>
            </a:fld>
            <a:r>
              <a:rPr lang="en-GB"/>
              <a:t>  |</a:t>
            </a:r>
          </a:p>
        </p:txBody>
      </p:sp>
      <p:sp>
        <p:nvSpPr>
          <p:cNvPr id="4" name="Date Placeholder 3">
            <a:extLst>
              <a:ext uri="{FF2B5EF4-FFF2-40B4-BE49-F238E27FC236}">
                <a16:creationId xmlns:a16="http://schemas.microsoft.com/office/drawing/2014/main" id="{1307EF8B-D583-CE54-2EF7-D7891AB143C8}"/>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8" name="Title 7">
            <a:extLst>
              <a:ext uri="{FF2B5EF4-FFF2-40B4-BE49-F238E27FC236}">
                <a16:creationId xmlns:a16="http://schemas.microsoft.com/office/drawing/2014/main" id="{FC1A741B-1AC4-B0DF-F467-99093A7F2A15}"/>
              </a:ext>
            </a:extLst>
          </p:cNvPr>
          <p:cNvSpPr>
            <a:spLocks noGrp="1"/>
          </p:cNvSpPr>
          <p:nvPr>
            <p:ph type="title"/>
          </p:nvPr>
        </p:nvSpPr>
        <p:spPr>
          <a:xfrm>
            <a:off x="695326" y="620713"/>
            <a:ext cx="2435962" cy="1537696"/>
          </a:xfrm>
        </p:spPr>
        <p:txBody>
          <a:bodyPr/>
          <a:lstStyle/>
          <a:p>
            <a:r>
              <a:rPr lang="en-GB"/>
              <a:t>Possible alternatives</a:t>
            </a:r>
          </a:p>
        </p:txBody>
      </p:sp>
    </p:spTree>
    <p:extLst>
      <p:ext uri="{BB962C8B-B14F-4D97-AF65-F5344CB8AC3E}">
        <p14:creationId xmlns:p14="http://schemas.microsoft.com/office/powerpoint/2010/main" val="4179987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FD4C6-F648-D727-081D-F8335447313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300001B-FC93-37ED-8091-7B01A5A3C30A}"/>
              </a:ext>
            </a:extLst>
          </p:cNvPr>
          <p:cNvSpPr/>
          <p:nvPr/>
        </p:nvSpPr>
        <p:spPr>
          <a:xfrm>
            <a:off x="4348716" y="457200"/>
            <a:ext cx="7843284" cy="5948916"/>
          </a:xfrm>
          <a:prstGeom prst="rect">
            <a:avLst/>
          </a:prstGeom>
          <a:solidFill>
            <a:schemeClr val="tx1"/>
          </a:solidFill>
          <a:ln>
            <a:noFill/>
          </a:ln>
        </p:spPr>
        <p:txBody>
          <a:bodyPr rtlCol="0" anchor="ctr"/>
          <a:lstStyle/>
          <a:p>
            <a:pPr algn="ctr"/>
            <a:endParaRPr lang="en-GB">
              <a:solidFill>
                <a:schemeClr val="tx1"/>
              </a:solidFill>
            </a:endParaRPr>
          </a:p>
        </p:txBody>
      </p:sp>
      <p:sp>
        <p:nvSpPr>
          <p:cNvPr id="2" name="Footer Placeholder 1">
            <a:extLst>
              <a:ext uri="{FF2B5EF4-FFF2-40B4-BE49-F238E27FC236}">
                <a16:creationId xmlns:a16="http://schemas.microsoft.com/office/drawing/2014/main" id="{86469334-CBCF-8F53-D25D-62A00DA226A4}"/>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3923AB71-21ED-88F1-CD1E-E94630BDC765}"/>
              </a:ext>
            </a:extLst>
          </p:cNvPr>
          <p:cNvSpPr>
            <a:spLocks noGrp="1"/>
          </p:cNvSpPr>
          <p:nvPr>
            <p:ph type="sldNum" sz="quarter" idx="4"/>
          </p:nvPr>
        </p:nvSpPr>
        <p:spPr/>
        <p:txBody>
          <a:bodyPr/>
          <a:lstStyle/>
          <a:p>
            <a:pPr defTabSz="914284"/>
            <a:fld id="{8863692D-4554-45C9-ACE6-97B0750B4E7A}" type="slidenum">
              <a:rPr lang="en-GB" smtClean="0"/>
              <a:pPr defTabSz="914284"/>
              <a:t>13</a:t>
            </a:fld>
            <a:r>
              <a:rPr lang="en-GB"/>
              <a:t>  |</a:t>
            </a:r>
          </a:p>
        </p:txBody>
      </p:sp>
      <p:sp>
        <p:nvSpPr>
          <p:cNvPr id="4" name="Date Placeholder 3">
            <a:extLst>
              <a:ext uri="{FF2B5EF4-FFF2-40B4-BE49-F238E27FC236}">
                <a16:creationId xmlns:a16="http://schemas.microsoft.com/office/drawing/2014/main" id="{15247D24-4BF0-BA57-7182-58F702F705D8}"/>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6" name="Title 5">
            <a:extLst>
              <a:ext uri="{FF2B5EF4-FFF2-40B4-BE49-F238E27FC236}">
                <a16:creationId xmlns:a16="http://schemas.microsoft.com/office/drawing/2014/main" id="{7BD847BC-BEFF-31C2-4B21-D6C0C11AF9D9}"/>
              </a:ext>
            </a:extLst>
          </p:cNvPr>
          <p:cNvSpPr>
            <a:spLocks noGrp="1"/>
          </p:cNvSpPr>
          <p:nvPr>
            <p:ph type="title"/>
          </p:nvPr>
        </p:nvSpPr>
        <p:spPr/>
        <p:txBody>
          <a:bodyPr/>
          <a:lstStyle/>
          <a:p>
            <a:r>
              <a:rPr lang="en-GB"/>
              <a:t>Disaggregated chipset architecture  </a:t>
            </a:r>
          </a:p>
        </p:txBody>
      </p:sp>
      <p:pic>
        <p:nvPicPr>
          <p:cNvPr id="7" name="Picture 6">
            <a:extLst>
              <a:ext uri="{FF2B5EF4-FFF2-40B4-BE49-F238E27FC236}">
                <a16:creationId xmlns:a16="http://schemas.microsoft.com/office/drawing/2014/main" id="{9AF9BAE7-8797-1B0C-2FAA-255916A85A72}"/>
              </a:ext>
            </a:extLst>
          </p:cNvPr>
          <p:cNvPicPr>
            <a:picLocks noChangeAspect="1"/>
          </p:cNvPicPr>
          <p:nvPr/>
        </p:nvPicPr>
        <p:blipFill>
          <a:blip r:embed="rId3"/>
          <a:stretch>
            <a:fillRect/>
          </a:stretch>
        </p:blipFill>
        <p:spPr>
          <a:xfrm>
            <a:off x="7913008" y="2207016"/>
            <a:ext cx="3592490" cy="2820665"/>
          </a:xfrm>
          <a:prstGeom prst="rect">
            <a:avLst/>
          </a:prstGeom>
        </p:spPr>
      </p:pic>
      <p:sp>
        <p:nvSpPr>
          <p:cNvPr id="14" name="Rectangle 13">
            <a:extLst>
              <a:ext uri="{FF2B5EF4-FFF2-40B4-BE49-F238E27FC236}">
                <a16:creationId xmlns:a16="http://schemas.microsoft.com/office/drawing/2014/main" id="{42F4FEDA-A5B3-70AE-BB26-6BDD3E1E3843}"/>
              </a:ext>
            </a:extLst>
          </p:cNvPr>
          <p:cNvSpPr/>
          <p:nvPr/>
        </p:nvSpPr>
        <p:spPr>
          <a:xfrm>
            <a:off x="4348716" y="6347976"/>
            <a:ext cx="4056321" cy="510023"/>
          </a:xfrm>
          <a:prstGeom prst="rect">
            <a:avLst/>
          </a:prstGeom>
          <a:solidFill>
            <a:schemeClr val="tx1"/>
          </a:solidFill>
          <a:ln>
            <a:noFill/>
          </a:ln>
        </p:spPr>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173F7E5D-C40B-D087-E201-72500EAF2ACC}"/>
              </a:ext>
            </a:extLst>
          </p:cNvPr>
          <p:cNvSpPr/>
          <p:nvPr/>
        </p:nvSpPr>
        <p:spPr>
          <a:xfrm>
            <a:off x="8405037" y="0"/>
            <a:ext cx="3786963" cy="510023"/>
          </a:xfrm>
          <a:prstGeom prst="rect">
            <a:avLst/>
          </a:prstGeom>
          <a:solidFill>
            <a:schemeClr val="tx1"/>
          </a:solidFill>
          <a:ln>
            <a:noFill/>
          </a:ln>
        </p:spPr>
        <p:txBody>
          <a:bodyPr rtlCol="0" anchor="ctr"/>
          <a:lstStyle/>
          <a:p>
            <a:pPr algn="ctr"/>
            <a:endParaRPr lang="en-GB">
              <a:solidFill>
                <a:schemeClr val="tx1"/>
              </a:solidFill>
            </a:endParaRPr>
          </a:p>
        </p:txBody>
      </p:sp>
      <p:sp>
        <p:nvSpPr>
          <p:cNvPr id="17" name="Rectangle 16">
            <a:extLst>
              <a:ext uri="{FF2B5EF4-FFF2-40B4-BE49-F238E27FC236}">
                <a16:creationId xmlns:a16="http://schemas.microsoft.com/office/drawing/2014/main" id="{DD8ABE39-F8D6-FDC2-48E4-06CCAE3EC5FB}"/>
              </a:ext>
            </a:extLst>
          </p:cNvPr>
          <p:cNvSpPr/>
          <p:nvPr/>
        </p:nvSpPr>
        <p:spPr>
          <a:xfrm>
            <a:off x="4285992" y="399059"/>
            <a:ext cx="2473917" cy="6522735"/>
          </a:xfrm>
          <a:prstGeom prst="rect">
            <a:avLst/>
          </a:prstGeom>
          <a:solidFill>
            <a:srgbClr val="EBE7D3"/>
          </a:solidFill>
          <a:ln>
            <a:noFill/>
          </a:ln>
        </p:spPr>
        <p:txBody>
          <a:bodyPr rtlCol="0" anchor="ctr"/>
          <a:lstStyle/>
          <a:p>
            <a:pPr algn="ctr"/>
            <a:endParaRPr lang="en-GB">
              <a:solidFill>
                <a:schemeClr val="tx1"/>
              </a:solidFill>
            </a:endParaRPr>
          </a:p>
        </p:txBody>
      </p:sp>
      <p:grpSp>
        <p:nvGrpSpPr>
          <p:cNvPr id="56" name="Group 55">
            <a:extLst>
              <a:ext uri="{FF2B5EF4-FFF2-40B4-BE49-F238E27FC236}">
                <a16:creationId xmlns:a16="http://schemas.microsoft.com/office/drawing/2014/main" id="{FCEC69EC-35A9-E0D2-1C0D-A381D29C24F3}"/>
              </a:ext>
            </a:extLst>
          </p:cNvPr>
          <p:cNvGrpSpPr/>
          <p:nvPr/>
        </p:nvGrpSpPr>
        <p:grpSpPr>
          <a:xfrm rot="5400000">
            <a:off x="3827623" y="2667689"/>
            <a:ext cx="2647772" cy="1815047"/>
            <a:chOff x="1099433" y="1677113"/>
            <a:chExt cx="2647772" cy="1815047"/>
          </a:xfrm>
        </p:grpSpPr>
        <p:cxnSp>
          <p:nvCxnSpPr>
            <p:cNvPr id="26" name="Straight Connector 25">
              <a:extLst>
                <a:ext uri="{FF2B5EF4-FFF2-40B4-BE49-F238E27FC236}">
                  <a16:creationId xmlns:a16="http://schemas.microsoft.com/office/drawing/2014/main" id="{2B1F46F9-4DC2-213E-53A6-14301E8D4F69}"/>
                </a:ext>
              </a:extLst>
            </p:cNvPr>
            <p:cNvCxnSpPr>
              <a:cxnSpLocks/>
            </p:cNvCxnSpPr>
            <p:nvPr/>
          </p:nvCxnSpPr>
          <p:spPr>
            <a:xfrm flipV="1">
              <a:off x="3027285" y="2970217"/>
              <a:ext cx="0" cy="521943"/>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889E7C8-6850-B5E1-00DA-3E7FD1D8BE88}"/>
                </a:ext>
              </a:extLst>
            </p:cNvPr>
            <p:cNvCxnSpPr>
              <a:cxnSpLocks/>
            </p:cNvCxnSpPr>
            <p:nvPr/>
          </p:nvCxnSpPr>
          <p:spPr>
            <a:xfrm flipV="1">
              <a:off x="1846830" y="2960631"/>
              <a:ext cx="0" cy="521943"/>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42AF47C4-8FEB-B5E2-D027-E49DEDA66172}"/>
                </a:ext>
              </a:extLst>
            </p:cNvPr>
            <p:cNvGrpSpPr/>
            <p:nvPr/>
          </p:nvGrpSpPr>
          <p:grpSpPr>
            <a:xfrm>
              <a:off x="1099433" y="2103185"/>
              <a:ext cx="2647772" cy="918811"/>
              <a:chOff x="765445" y="4612174"/>
              <a:chExt cx="3270013" cy="1134737"/>
            </a:xfrm>
          </p:grpSpPr>
          <p:pic>
            <p:nvPicPr>
              <p:cNvPr id="18" name="Graphic 17">
                <a:extLst>
                  <a:ext uri="{FF2B5EF4-FFF2-40B4-BE49-F238E27FC236}">
                    <a16:creationId xmlns:a16="http://schemas.microsoft.com/office/drawing/2014/main" id="{68D70582-D2EC-F032-E71E-B445C513D1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445" y="4612174"/>
                <a:ext cx="1134737" cy="1134737"/>
              </a:xfrm>
              <a:prstGeom prst="rect">
                <a:avLst/>
              </a:prstGeom>
            </p:spPr>
          </p:pic>
          <p:pic>
            <p:nvPicPr>
              <p:cNvPr id="20" name="Graphic 19">
                <a:extLst>
                  <a:ext uri="{FF2B5EF4-FFF2-40B4-BE49-F238E27FC236}">
                    <a16:creationId xmlns:a16="http://schemas.microsoft.com/office/drawing/2014/main" id="{D2CC04D1-0014-A8EA-D772-088E7F69C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0721" y="4612174"/>
                <a:ext cx="1134737" cy="1134737"/>
              </a:xfrm>
              <a:prstGeom prst="rect">
                <a:avLst/>
              </a:prstGeom>
            </p:spPr>
          </p:pic>
          <p:sp>
            <p:nvSpPr>
              <p:cNvPr id="23" name="TextBox 22">
                <a:extLst>
                  <a:ext uri="{FF2B5EF4-FFF2-40B4-BE49-F238E27FC236}">
                    <a16:creationId xmlns:a16="http://schemas.microsoft.com/office/drawing/2014/main" id="{22DDFA79-CC10-6812-E7E7-4AA084334ADB}"/>
                  </a:ext>
                </a:extLst>
              </p:cNvPr>
              <p:cNvSpPr txBox="1"/>
              <p:nvPr/>
            </p:nvSpPr>
            <p:spPr>
              <a:xfrm rot="16200000">
                <a:off x="1027978" y="5059807"/>
                <a:ext cx="609672" cy="239466"/>
              </a:xfrm>
              <a:prstGeom prst="rect">
                <a:avLst/>
              </a:prstGeom>
              <a:noFill/>
            </p:spPr>
            <p:txBody>
              <a:bodyPr wrap="square" lIns="0" tIns="0" rIns="0" bIns="0" rtlCol="0" anchor="ctr">
                <a:spAutoFit/>
              </a:bodyPr>
              <a:lstStyle/>
              <a:p>
                <a:pPr algn="ctr"/>
                <a:r>
                  <a:rPr lang="en-GB" sz="1400">
                    <a:latin typeface="+mj-lt"/>
                  </a:rPr>
                  <a:t>TRXV</a:t>
                </a:r>
              </a:p>
            </p:txBody>
          </p:sp>
          <p:sp>
            <p:nvSpPr>
              <p:cNvPr id="24" name="TextBox 23">
                <a:extLst>
                  <a:ext uri="{FF2B5EF4-FFF2-40B4-BE49-F238E27FC236}">
                    <a16:creationId xmlns:a16="http://schemas.microsoft.com/office/drawing/2014/main" id="{5BF1D780-F83B-753A-DAE3-7B494C208113}"/>
                  </a:ext>
                </a:extLst>
              </p:cNvPr>
              <p:cNvSpPr txBox="1"/>
              <p:nvPr/>
            </p:nvSpPr>
            <p:spPr>
              <a:xfrm rot="16200000">
                <a:off x="3150662" y="5059809"/>
                <a:ext cx="635138" cy="239466"/>
              </a:xfrm>
              <a:prstGeom prst="rect">
                <a:avLst/>
              </a:prstGeom>
              <a:noFill/>
            </p:spPr>
            <p:txBody>
              <a:bodyPr wrap="square" lIns="0" tIns="0" rIns="0" bIns="0" rtlCol="0" anchor="ctr">
                <a:spAutoFit/>
              </a:bodyPr>
              <a:lstStyle/>
              <a:p>
                <a:pPr algn="ctr"/>
                <a:r>
                  <a:rPr lang="en-GB" sz="1400">
                    <a:latin typeface="+mj-lt"/>
                  </a:rPr>
                  <a:t>TRXV</a:t>
                </a:r>
              </a:p>
            </p:txBody>
          </p:sp>
          <p:sp>
            <p:nvSpPr>
              <p:cNvPr id="10" name="TextBox 9">
                <a:extLst>
                  <a:ext uri="{FF2B5EF4-FFF2-40B4-BE49-F238E27FC236}">
                    <a16:creationId xmlns:a16="http://schemas.microsoft.com/office/drawing/2014/main" id="{472B77B3-8D3C-0932-B377-BCB1FA2AC7F8}"/>
                  </a:ext>
                </a:extLst>
              </p:cNvPr>
              <p:cNvSpPr txBox="1"/>
              <p:nvPr/>
            </p:nvSpPr>
            <p:spPr>
              <a:xfrm>
                <a:off x="2132665" y="4688370"/>
                <a:ext cx="442430" cy="498598"/>
              </a:xfrm>
              <a:prstGeom prst="rect">
                <a:avLst/>
              </a:prstGeom>
              <a:noFill/>
            </p:spPr>
            <p:txBody>
              <a:bodyPr wrap="none" lIns="0" tIns="0" rIns="0" bIns="0" rtlCol="0">
                <a:spAutoFit/>
              </a:bodyPr>
              <a:lstStyle/>
              <a:p>
                <a:pPr algn="l"/>
                <a:r>
                  <a:rPr lang="en-GB" sz="3600"/>
                  <a:t>….</a:t>
                </a:r>
              </a:p>
            </p:txBody>
          </p:sp>
        </p:grpSp>
        <p:sp>
          <p:nvSpPr>
            <p:cNvPr id="12" name="Isosceles Triangle 11">
              <a:extLst>
                <a:ext uri="{FF2B5EF4-FFF2-40B4-BE49-F238E27FC236}">
                  <a16:creationId xmlns:a16="http://schemas.microsoft.com/office/drawing/2014/main" id="{A3D4452E-53B0-9F48-DD36-0D7A01E81ADC}"/>
                </a:ext>
              </a:extLst>
            </p:cNvPr>
            <p:cNvSpPr/>
            <p:nvPr/>
          </p:nvSpPr>
          <p:spPr>
            <a:xfrm rot="10800000">
              <a:off x="2921236" y="1680948"/>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15" name="Isosceles Triangle 14">
              <a:extLst>
                <a:ext uri="{FF2B5EF4-FFF2-40B4-BE49-F238E27FC236}">
                  <a16:creationId xmlns:a16="http://schemas.microsoft.com/office/drawing/2014/main" id="{A41BE5D5-B5D6-31D5-7C9F-607744EB78AF}"/>
                </a:ext>
              </a:extLst>
            </p:cNvPr>
            <p:cNvSpPr/>
            <p:nvPr/>
          </p:nvSpPr>
          <p:spPr>
            <a:xfrm rot="10800000">
              <a:off x="1751297" y="1677113"/>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19" name="Isosceles Triangle 18">
              <a:extLst>
                <a:ext uri="{FF2B5EF4-FFF2-40B4-BE49-F238E27FC236}">
                  <a16:creationId xmlns:a16="http://schemas.microsoft.com/office/drawing/2014/main" id="{7E405E02-6870-D417-3F36-4CE2F47B7B22}"/>
                </a:ext>
              </a:extLst>
            </p:cNvPr>
            <p:cNvSpPr/>
            <p:nvPr/>
          </p:nvSpPr>
          <p:spPr>
            <a:xfrm rot="10800000">
              <a:off x="3481447" y="1677496"/>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27" name="Isosceles Triangle 26">
              <a:extLst>
                <a:ext uri="{FF2B5EF4-FFF2-40B4-BE49-F238E27FC236}">
                  <a16:creationId xmlns:a16="http://schemas.microsoft.com/office/drawing/2014/main" id="{A680D295-86B3-FF2B-F897-8A46528D591D}"/>
                </a:ext>
              </a:extLst>
            </p:cNvPr>
            <p:cNvSpPr/>
            <p:nvPr/>
          </p:nvSpPr>
          <p:spPr>
            <a:xfrm rot="10800000">
              <a:off x="1183499" y="1677114"/>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cxnSp>
          <p:nvCxnSpPr>
            <p:cNvPr id="28" name="Straight Connector 27">
              <a:extLst>
                <a:ext uri="{FF2B5EF4-FFF2-40B4-BE49-F238E27FC236}">
                  <a16:creationId xmlns:a16="http://schemas.microsoft.com/office/drawing/2014/main" id="{AB2411DF-BFF2-7B31-2C2C-192B84490DEE}"/>
                </a:ext>
              </a:extLst>
            </p:cNvPr>
            <p:cNvCxnSpPr>
              <a:cxnSpLocks/>
            </p:cNvCxnSpPr>
            <p:nvPr/>
          </p:nvCxnSpPr>
          <p:spPr>
            <a:xfrm flipV="1">
              <a:off x="1293964" y="1903910"/>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53C485B-08FE-1E0B-B520-15CBA994E0C5}"/>
                </a:ext>
              </a:extLst>
            </p:cNvPr>
            <p:cNvCxnSpPr>
              <a:cxnSpLocks/>
            </p:cNvCxnSpPr>
            <p:nvPr/>
          </p:nvCxnSpPr>
          <p:spPr>
            <a:xfrm flipV="1">
              <a:off x="1856948" y="1903908"/>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2E9521B-A35E-6ABE-6A0B-ABDA36F67029}"/>
                </a:ext>
              </a:extLst>
            </p:cNvPr>
            <p:cNvCxnSpPr>
              <a:cxnSpLocks/>
            </p:cNvCxnSpPr>
            <p:nvPr/>
          </p:nvCxnSpPr>
          <p:spPr>
            <a:xfrm flipV="1">
              <a:off x="3027285" y="1903908"/>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556B750-6FE1-C1F7-30EE-9FD5A814F08B}"/>
                </a:ext>
              </a:extLst>
            </p:cNvPr>
            <p:cNvCxnSpPr>
              <a:cxnSpLocks/>
            </p:cNvCxnSpPr>
            <p:nvPr/>
          </p:nvCxnSpPr>
          <p:spPr>
            <a:xfrm flipV="1">
              <a:off x="3584324" y="1903908"/>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C19E51B3-B1FF-B837-6BB4-6574E68C6F63}"/>
              </a:ext>
            </a:extLst>
          </p:cNvPr>
          <p:cNvGrpSpPr/>
          <p:nvPr/>
        </p:nvGrpSpPr>
        <p:grpSpPr>
          <a:xfrm rot="16200000">
            <a:off x="270140" y="2693124"/>
            <a:ext cx="2647772" cy="1815047"/>
            <a:chOff x="3518966" y="3642644"/>
            <a:chExt cx="2647772" cy="1815047"/>
          </a:xfrm>
        </p:grpSpPr>
        <p:cxnSp>
          <p:nvCxnSpPr>
            <p:cNvPr id="33" name="Straight Connector 32">
              <a:extLst>
                <a:ext uri="{FF2B5EF4-FFF2-40B4-BE49-F238E27FC236}">
                  <a16:creationId xmlns:a16="http://schemas.microsoft.com/office/drawing/2014/main" id="{6EB90204-8F92-5DCA-F0CB-B3FB4C03E35B}"/>
                </a:ext>
              </a:extLst>
            </p:cNvPr>
            <p:cNvCxnSpPr>
              <a:cxnSpLocks/>
            </p:cNvCxnSpPr>
            <p:nvPr/>
          </p:nvCxnSpPr>
          <p:spPr>
            <a:xfrm flipV="1">
              <a:off x="5446818" y="4935748"/>
              <a:ext cx="0" cy="521943"/>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D220CC8-909C-62A6-D213-1E5393BED4FD}"/>
                </a:ext>
              </a:extLst>
            </p:cNvPr>
            <p:cNvCxnSpPr>
              <a:cxnSpLocks/>
            </p:cNvCxnSpPr>
            <p:nvPr/>
          </p:nvCxnSpPr>
          <p:spPr>
            <a:xfrm flipV="1">
              <a:off x="4266363" y="4926162"/>
              <a:ext cx="0" cy="521943"/>
            </a:xfrm>
            <a:prstGeom prst="line">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4063C49E-E21A-12F0-06B8-0DC526B0C383}"/>
                </a:ext>
              </a:extLst>
            </p:cNvPr>
            <p:cNvGrpSpPr/>
            <p:nvPr/>
          </p:nvGrpSpPr>
          <p:grpSpPr>
            <a:xfrm>
              <a:off x="3518966" y="4068716"/>
              <a:ext cx="2647772" cy="918811"/>
              <a:chOff x="765445" y="4612174"/>
              <a:chExt cx="3270013" cy="1134737"/>
            </a:xfrm>
          </p:grpSpPr>
          <p:pic>
            <p:nvPicPr>
              <p:cNvPr id="36" name="Graphic 35">
                <a:extLst>
                  <a:ext uri="{FF2B5EF4-FFF2-40B4-BE49-F238E27FC236}">
                    <a16:creationId xmlns:a16="http://schemas.microsoft.com/office/drawing/2014/main" id="{856D2306-0CBC-1B69-8DEE-86767EE832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445" y="4612174"/>
                <a:ext cx="1134737" cy="1134737"/>
              </a:xfrm>
              <a:prstGeom prst="rect">
                <a:avLst/>
              </a:prstGeom>
            </p:spPr>
          </p:pic>
          <p:pic>
            <p:nvPicPr>
              <p:cNvPr id="37" name="Graphic 36">
                <a:extLst>
                  <a:ext uri="{FF2B5EF4-FFF2-40B4-BE49-F238E27FC236}">
                    <a16:creationId xmlns:a16="http://schemas.microsoft.com/office/drawing/2014/main" id="{31562180-4CE2-F7D9-67FF-F409F81BF3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0721" y="4612174"/>
                <a:ext cx="1134737" cy="1134737"/>
              </a:xfrm>
              <a:prstGeom prst="rect">
                <a:avLst/>
              </a:prstGeom>
            </p:spPr>
          </p:pic>
          <p:sp>
            <p:nvSpPr>
              <p:cNvPr id="38" name="TextBox 37">
                <a:extLst>
                  <a:ext uri="{FF2B5EF4-FFF2-40B4-BE49-F238E27FC236}">
                    <a16:creationId xmlns:a16="http://schemas.microsoft.com/office/drawing/2014/main" id="{23C15F62-6CE0-9CF3-2AE6-92DAF78DCBD9}"/>
                  </a:ext>
                </a:extLst>
              </p:cNvPr>
              <p:cNvSpPr txBox="1"/>
              <p:nvPr/>
            </p:nvSpPr>
            <p:spPr>
              <a:xfrm rot="5400000">
                <a:off x="1027978" y="5059807"/>
                <a:ext cx="609672" cy="239466"/>
              </a:xfrm>
              <a:prstGeom prst="rect">
                <a:avLst/>
              </a:prstGeom>
              <a:noFill/>
            </p:spPr>
            <p:txBody>
              <a:bodyPr wrap="square" lIns="0" tIns="0" rIns="0" bIns="0" rtlCol="0" anchor="ctr">
                <a:spAutoFit/>
              </a:bodyPr>
              <a:lstStyle/>
              <a:p>
                <a:pPr algn="ctr"/>
                <a:r>
                  <a:rPr lang="en-GB" sz="1400">
                    <a:latin typeface="+mj-lt"/>
                  </a:rPr>
                  <a:t>TRXV</a:t>
                </a:r>
              </a:p>
            </p:txBody>
          </p:sp>
          <p:sp>
            <p:nvSpPr>
              <p:cNvPr id="39" name="TextBox 38">
                <a:extLst>
                  <a:ext uri="{FF2B5EF4-FFF2-40B4-BE49-F238E27FC236}">
                    <a16:creationId xmlns:a16="http://schemas.microsoft.com/office/drawing/2014/main" id="{15397A89-D4C6-C74A-C312-F94429E76D9A}"/>
                  </a:ext>
                </a:extLst>
              </p:cNvPr>
              <p:cNvSpPr txBox="1"/>
              <p:nvPr/>
            </p:nvSpPr>
            <p:spPr>
              <a:xfrm rot="5400000">
                <a:off x="3150661" y="5059809"/>
                <a:ext cx="635138" cy="239466"/>
              </a:xfrm>
              <a:prstGeom prst="rect">
                <a:avLst/>
              </a:prstGeom>
              <a:noFill/>
            </p:spPr>
            <p:txBody>
              <a:bodyPr wrap="square" lIns="0" tIns="0" rIns="0" bIns="0" rtlCol="0" anchor="ctr">
                <a:spAutoFit/>
              </a:bodyPr>
              <a:lstStyle/>
              <a:p>
                <a:pPr algn="ctr"/>
                <a:r>
                  <a:rPr lang="en-GB" sz="1400">
                    <a:latin typeface="+mj-lt"/>
                  </a:rPr>
                  <a:t>TRXV</a:t>
                </a:r>
              </a:p>
            </p:txBody>
          </p:sp>
          <p:sp>
            <p:nvSpPr>
              <p:cNvPr id="40" name="TextBox 39">
                <a:extLst>
                  <a:ext uri="{FF2B5EF4-FFF2-40B4-BE49-F238E27FC236}">
                    <a16:creationId xmlns:a16="http://schemas.microsoft.com/office/drawing/2014/main" id="{003DA938-DEC5-084E-F9A0-1FBCD1E988E4}"/>
                  </a:ext>
                </a:extLst>
              </p:cNvPr>
              <p:cNvSpPr txBox="1"/>
              <p:nvPr/>
            </p:nvSpPr>
            <p:spPr>
              <a:xfrm>
                <a:off x="2108744" y="4746033"/>
                <a:ext cx="442430" cy="498598"/>
              </a:xfrm>
              <a:prstGeom prst="rect">
                <a:avLst/>
              </a:prstGeom>
              <a:noFill/>
            </p:spPr>
            <p:txBody>
              <a:bodyPr wrap="none" lIns="0" tIns="0" rIns="0" bIns="0" rtlCol="0">
                <a:spAutoFit/>
              </a:bodyPr>
              <a:lstStyle/>
              <a:p>
                <a:pPr algn="l"/>
                <a:r>
                  <a:rPr lang="en-GB" sz="3600"/>
                  <a:t>….</a:t>
                </a:r>
              </a:p>
            </p:txBody>
          </p:sp>
        </p:grpSp>
        <p:sp>
          <p:nvSpPr>
            <p:cNvPr id="41" name="Isosceles Triangle 40">
              <a:extLst>
                <a:ext uri="{FF2B5EF4-FFF2-40B4-BE49-F238E27FC236}">
                  <a16:creationId xmlns:a16="http://schemas.microsoft.com/office/drawing/2014/main" id="{0E60CEFC-7B09-68B8-6F4E-7BB9E757339D}"/>
                </a:ext>
              </a:extLst>
            </p:cNvPr>
            <p:cNvSpPr/>
            <p:nvPr/>
          </p:nvSpPr>
          <p:spPr>
            <a:xfrm rot="10800000">
              <a:off x="5340769" y="3646479"/>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42" name="Isosceles Triangle 41">
              <a:extLst>
                <a:ext uri="{FF2B5EF4-FFF2-40B4-BE49-F238E27FC236}">
                  <a16:creationId xmlns:a16="http://schemas.microsoft.com/office/drawing/2014/main" id="{32C34230-B46C-9931-AE3D-7EAD6E4AE2E6}"/>
                </a:ext>
              </a:extLst>
            </p:cNvPr>
            <p:cNvSpPr/>
            <p:nvPr/>
          </p:nvSpPr>
          <p:spPr>
            <a:xfrm rot="10800000">
              <a:off x="4170830" y="3642644"/>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43" name="Isosceles Triangle 42">
              <a:extLst>
                <a:ext uri="{FF2B5EF4-FFF2-40B4-BE49-F238E27FC236}">
                  <a16:creationId xmlns:a16="http://schemas.microsoft.com/office/drawing/2014/main" id="{02E9C1C7-C9A1-FA9C-A51A-7189397CED77}"/>
                </a:ext>
              </a:extLst>
            </p:cNvPr>
            <p:cNvSpPr/>
            <p:nvPr/>
          </p:nvSpPr>
          <p:spPr>
            <a:xfrm rot="10800000">
              <a:off x="5900980" y="3643027"/>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sp>
          <p:nvSpPr>
            <p:cNvPr id="44" name="Isosceles Triangle 43">
              <a:extLst>
                <a:ext uri="{FF2B5EF4-FFF2-40B4-BE49-F238E27FC236}">
                  <a16:creationId xmlns:a16="http://schemas.microsoft.com/office/drawing/2014/main" id="{6A6F082F-FED0-6BEA-3682-9C1DE336D52B}"/>
                </a:ext>
              </a:extLst>
            </p:cNvPr>
            <p:cNvSpPr/>
            <p:nvPr/>
          </p:nvSpPr>
          <p:spPr>
            <a:xfrm rot="10800000">
              <a:off x="3603032" y="3642645"/>
              <a:ext cx="205755" cy="226796"/>
            </a:xfrm>
            <a:prstGeom prst="triangle">
              <a:avLst/>
            </a:prstGeom>
            <a:solidFill>
              <a:schemeClr val="accent1"/>
            </a:solidFill>
            <a:ln>
              <a:noFill/>
            </a:ln>
          </p:spPr>
          <p:txBody>
            <a:bodyPr rtlCol="0" anchor="ctr"/>
            <a:lstStyle/>
            <a:p>
              <a:pPr algn="ctr"/>
              <a:endParaRPr lang="en-GB">
                <a:solidFill>
                  <a:schemeClr val="tx1"/>
                </a:solidFill>
              </a:endParaRPr>
            </a:p>
          </p:txBody>
        </p:sp>
        <p:cxnSp>
          <p:nvCxnSpPr>
            <p:cNvPr id="45" name="Straight Connector 44">
              <a:extLst>
                <a:ext uri="{FF2B5EF4-FFF2-40B4-BE49-F238E27FC236}">
                  <a16:creationId xmlns:a16="http://schemas.microsoft.com/office/drawing/2014/main" id="{93708CA5-1B14-E4F5-6A83-33A704212B6B}"/>
                </a:ext>
              </a:extLst>
            </p:cNvPr>
            <p:cNvCxnSpPr>
              <a:cxnSpLocks/>
            </p:cNvCxnSpPr>
            <p:nvPr/>
          </p:nvCxnSpPr>
          <p:spPr>
            <a:xfrm flipV="1">
              <a:off x="3713497" y="3869441"/>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5588765-9A59-7B34-C5CE-7ECD8BB8001C}"/>
                </a:ext>
              </a:extLst>
            </p:cNvPr>
            <p:cNvCxnSpPr>
              <a:cxnSpLocks/>
            </p:cNvCxnSpPr>
            <p:nvPr/>
          </p:nvCxnSpPr>
          <p:spPr>
            <a:xfrm flipV="1">
              <a:off x="4276481" y="3869439"/>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16B89B3-8422-C63C-58C4-058E1B29991F}"/>
                </a:ext>
              </a:extLst>
            </p:cNvPr>
            <p:cNvCxnSpPr>
              <a:cxnSpLocks/>
            </p:cNvCxnSpPr>
            <p:nvPr/>
          </p:nvCxnSpPr>
          <p:spPr>
            <a:xfrm flipV="1">
              <a:off x="5446818" y="3869439"/>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1EC6B4D-FC94-7BCD-E907-224A0EA6D615}"/>
                </a:ext>
              </a:extLst>
            </p:cNvPr>
            <p:cNvCxnSpPr>
              <a:cxnSpLocks/>
            </p:cNvCxnSpPr>
            <p:nvPr/>
          </p:nvCxnSpPr>
          <p:spPr>
            <a:xfrm flipV="1">
              <a:off x="6003857" y="3869439"/>
              <a:ext cx="0" cy="260971"/>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B75ACB30-B0D6-BE48-9766-E2C7C8E6ABD5}"/>
              </a:ext>
            </a:extLst>
          </p:cNvPr>
          <p:cNvGrpSpPr/>
          <p:nvPr/>
        </p:nvGrpSpPr>
        <p:grpSpPr>
          <a:xfrm>
            <a:off x="2403093" y="2568361"/>
            <a:ext cx="1938284" cy="1938285"/>
            <a:chOff x="2053334" y="3334287"/>
            <a:chExt cx="1938284" cy="1938285"/>
          </a:xfrm>
        </p:grpSpPr>
        <p:pic>
          <p:nvPicPr>
            <p:cNvPr id="8" name="Graphic 7">
              <a:extLst>
                <a:ext uri="{FF2B5EF4-FFF2-40B4-BE49-F238E27FC236}">
                  <a16:creationId xmlns:a16="http://schemas.microsoft.com/office/drawing/2014/main" id="{99176858-A65A-0C75-C966-D31A7C0F1A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53334" y="3334287"/>
              <a:ext cx="1938284" cy="1938285"/>
            </a:xfrm>
            <a:prstGeom prst="rect">
              <a:avLst/>
            </a:prstGeom>
          </p:spPr>
        </p:pic>
        <p:sp>
          <p:nvSpPr>
            <p:cNvPr id="21" name="TextBox 20">
              <a:extLst>
                <a:ext uri="{FF2B5EF4-FFF2-40B4-BE49-F238E27FC236}">
                  <a16:creationId xmlns:a16="http://schemas.microsoft.com/office/drawing/2014/main" id="{E12B71F8-4FF3-4969-479C-A4D7EBD5B7DB}"/>
                </a:ext>
              </a:extLst>
            </p:cNvPr>
            <p:cNvSpPr txBox="1"/>
            <p:nvPr/>
          </p:nvSpPr>
          <p:spPr>
            <a:xfrm>
              <a:off x="2528740" y="4050750"/>
              <a:ext cx="965426" cy="498598"/>
            </a:xfrm>
            <a:prstGeom prst="rect">
              <a:avLst/>
            </a:prstGeom>
            <a:noFill/>
          </p:spPr>
          <p:txBody>
            <a:bodyPr wrap="square" lIns="0" tIns="0" rIns="0" bIns="0" rtlCol="0">
              <a:spAutoFit/>
            </a:bodyPr>
            <a:lstStyle/>
            <a:p>
              <a:pPr algn="ctr"/>
              <a:r>
                <a:rPr lang="en-GB" sz="1800">
                  <a:latin typeface="+mj-lt"/>
                </a:rPr>
                <a:t>Core modem</a:t>
              </a:r>
            </a:p>
          </p:txBody>
        </p:sp>
      </p:grpSp>
    </p:spTree>
    <p:extLst>
      <p:ext uri="{BB962C8B-B14F-4D97-AF65-F5344CB8AC3E}">
        <p14:creationId xmlns:p14="http://schemas.microsoft.com/office/powerpoint/2010/main" val="387341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E182BA-FB7C-4E11-96BB-D107FB7D3A75}"/>
              </a:ext>
            </a:extLst>
          </p:cNvPr>
          <p:cNvSpPr>
            <a:spLocks noGrp="1"/>
          </p:cNvSpPr>
          <p:nvPr>
            <p:ph type="dt" sz="half" idx="1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2" name="Footer Placeholder 1">
            <a:extLst>
              <a:ext uri="{FF2B5EF4-FFF2-40B4-BE49-F238E27FC236}">
                <a16:creationId xmlns:a16="http://schemas.microsoft.com/office/drawing/2014/main" id="{78C8ECE0-D129-DDC8-B7CB-669679A39344}"/>
              </a:ext>
            </a:extLst>
          </p:cNvPr>
          <p:cNvSpPr>
            <a:spLocks noGrp="1"/>
          </p:cNvSpPr>
          <p:nvPr>
            <p:ph type="ftr" sz="quarter" idx="1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6CD1A59E-DCEB-7B21-DA3B-C7AE0531C473}"/>
              </a:ext>
            </a:extLst>
          </p:cNvPr>
          <p:cNvSpPr>
            <a:spLocks noGrp="1"/>
          </p:cNvSpPr>
          <p:nvPr>
            <p:ph type="sldNum" sz="quarter" idx="14"/>
          </p:nvPr>
        </p:nvSpPr>
        <p:spPr/>
        <p:txBody>
          <a:bodyPr/>
          <a:lstStyle/>
          <a:p>
            <a:pPr defTabSz="914284"/>
            <a:fld id="{8863692D-4554-45C9-ACE6-97B0750B4E7A}" type="slidenum">
              <a:rPr lang="en-GB" smtClean="0"/>
              <a:pPr defTabSz="914284"/>
              <a:t>14</a:t>
            </a:fld>
            <a:r>
              <a:rPr lang="en-GB"/>
              <a:t>  |</a:t>
            </a:r>
          </a:p>
        </p:txBody>
      </p:sp>
      <p:sp>
        <p:nvSpPr>
          <p:cNvPr id="7" name="Content Placeholder 6">
            <a:extLst>
              <a:ext uri="{FF2B5EF4-FFF2-40B4-BE49-F238E27FC236}">
                <a16:creationId xmlns:a16="http://schemas.microsoft.com/office/drawing/2014/main" id="{C4D2E303-83DB-875B-BD50-16DB5C53CADF}"/>
              </a:ext>
            </a:extLst>
          </p:cNvPr>
          <p:cNvSpPr>
            <a:spLocks noGrp="1"/>
          </p:cNvSpPr>
          <p:nvPr>
            <p:ph type="body" sz="quarter" idx="15"/>
          </p:nvPr>
        </p:nvSpPr>
        <p:spPr>
          <a:xfrm>
            <a:off x="3827721" y="2004236"/>
            <a:ext cx="4263656" cy="3173820"/>
          </a:xfrm>
        </p:spPr>
        <p:txBody>
          <a:bodyPr/>
          <a:lstStyle/>
          <a:p>
            <a:pPr lvl="1"/>
            <a:r>
              <a:rPr lang="en-GB"/>
              <a:t>6G is coming and NTN is a </a:t>
            </a:r>
            <a:br>
              <a:rPr lang="en-GB"/>
            </a:br>
            <a:r>
              <a:rPr lang="en-GB"/>
              <a:t>critical part of it</a:t>
            </a:r>
          </a:p>
          <a:p>
            <a:pPr lvl="1"/>
            <a:r>
              <a:rPr lang="en-GB"/>
              <a:t>6G will bring new use cases not able to be served with todays devices</a:t>
            </a:r>
          </a:p>
          <a:p>
            <a:pPr lvl="1"/>
            <a:r>
              <a:rPr lang="en-GB"/>
              <a:t>The need for better and different antenna solution will drive the chipset architecture </a:t>
            </a:r>
          </a:p>
          <a:p>
            <a:endParaRPr lang="en-GB"/>
          </a:p>
          <a:p>
            <a:endParaRPr lang="en-GB"/>
          </a:p>
          <a:p>
            <a:endParaRPr lang="en-GB"/>
          </a:p>
          <a:p>
            <a:endParaRPr lang="en-GB"/>
          </a:p>
        </p:txBody>
      </p:sp>
      <p:sp>
        <p:nvSpPr>
          <p:cNvPr id="6" name="Title 5">
            <a:extLst>
              <a:ext uri="{FF2B5EF4-FFF2-40B4-BE49-F238E27FC236}">
                <a16:creationId xmlns:a16="http://schemas.microsoft.com/office/drawing/2014/main" id="{158BDCC1-7FAE-44FD-1270-BC5377E3BFEB}"/>
              </a:ext>
            </a:extLst>
          </p:cNvPr>
          <p:cNvSpPr>
            <a:spLocks noGrp="1"/>
          </p:cNvSpPr>
          <p:nvPr>
            <p:ph type="title" idx="4294967295"/>
          </p:nvPr>
        </p:nvSpPr>
        <p:spPr>
          <a:xfrm>
            <a:off x="3827721" y="1212074"/>
            <a:ext cx="4697308" cy="473186"/>
          </a:xfrm>
        </p:spPr>
        <p:txBody>
          <a:bodyPr/>
          <a:lstStyle/>
          <a:p>
            <a:r>
              <a:rPr lang="en-GB"/>
              <a:t>In summary</a:t>
            </a:r>
          </a:p>
        </p:txBody>
      </p:sp>
    </p:spTree>
    <p:extLst>
      <p:ext uri="{BB962C8B-B14F-4D97-AF65-F5344CB8AC3E}">
        <p14:creationId xmlns:p14="http://schemas.microsoft.com/office/powerpoint/2010/main" val="267267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AC3B6-D6B9-94B8-6C70-38B7CC24873B}"/>
              </a:ext>
            </a:extLst>
          </p:cNvPr>
          <p:cNvPicPr>
            <a:picLocks noChangeAspect="1"/>
          </p:cNvPicPr>
          <p:nvPr/>
        </p:nvPicPr>
        <p:blipFill>
          <a:blip r:embed="rId2"/>
          <a:stretch>
            <a:fillRect/>
          </a:stretch>
        </p:blipFill>
        <p:spPr>
          <a:xfrm>
            <a:off x="-13336" y="0"/>
            <a:ext cx="9646920" cy="6858000"/>
          </a:xfrm>
          <a:prstGeom prst="rect">
            <a:avLst/>
          </a:prstGeom>
        </p:spPr>
      </p:pic>
      <p:sp>
        <p:nvSpPr>
          <p:cNvPr id="8" name="Date Placeholder 7">
            <a:extLst>
              <a:ext uri="{FF2B5EF4-FFF2-40B4-BE49-F238E27FC236}">
                <a16:creationId xmlns:a16="http://schemas.microsoft.com/office/drawing/2014/main" id="{0FD28F0F-8EFF-CB94-A0A6-3E9887545BF7}"/>
              </a:ext>
            </a:extLst>
          </p:cNvPr>
          <p:cNvSpPr>
            <a:spLocks noGrp="1"/>
          </p:cNvSpPr>
          <p:nvPr>
            <p:ph type="dt" sz="half" idx="12"/>
          </p:nvPr>
        </p:nvSpPr>
        <p:spPr/>
        <p:txBody>
          <a:bodyPr/>
          <a:lstStyle/>
          <a:p>
            <a:r>
              <a:rPr lang="en-US"/>
              <a:t>© TTP plc  |  CONFIDENTIAL</a:t>
            </a:r>
          </a:p>
        </p:txBody>
      </p:sp>
      <p:sp>
        <p:nvSpPr>
          <p:cNvPr id="2" name="Footer Placeholder 1">
            <a:extLst>
              <a:ext uri="{FF2B5EF4-FFF2-40B4-BE49-F238E27FC236}">
                <a16:creationId xmlns:a16="http://schemas.microsoft.com/office/drawing/2014/main" id="{DC09BC2C-1E65-72C0-698A-7C9FEE53549B}"/>
              </a:ext>
            </a:extLst>
          </p:cNvPr>
          <p:cNvSpPr>
            <a:spLocks noGrp="1"/>
          </p:cNvSpPr>
          <p:nvPr>
            <p:ph type="ftr" sz="quarter" idx="10"/>
          </p:nvPr>
        </p:nvSpPr>
        <p:spPr/>
        <p:txBody>
          <a:bodyPr/>
          <a:lstStyle/>
          <a:p>
            <a:pPr defTabSz="914284"/>
            <a:r>
              <a:rPr lang="en-GB" sz="1000">
                <a:solidFill>
                  <a:schemeClr val="tx1"/>
                </a:solidFill>
                <a:latin typeface="Arial"/>
              </a:rPr>
              <a:t>Presentation Title Here</a:t>
            </a:r>
            <a:endParaRPr lang="en-GB"/>
          </a:p>
        </p:txBody>
      </p:sp>
      <p:sp>
        <p:nvSpPr>
          <p:cNvPr id="10" name="Title 10">
            <a:extLst>
              <a:ext uri="{FF2B5EF4-FFF2-40B4-BE49-F238E27FC236}">
                <a16:creationId xmlns:a16="http://schemas.microsoft.com/office/drawing/2014/main" id="{ED53E305-42EE-4C51-1AE7-55DAC500AC72}"/>
              </a:ext>
            </a:extLst>
          </p:cNvPr>
          <p:cNvSpPr txBox="1">
            <a:spLocks/>
          </p:cNvSpPr>
          <p:nvPr/>
        </p:nvSpPr>
        <p:spPr>
          <a:xfrm>
            <a:off x="695326" y="620713"/>
            <a:ext cx="5688523" cy="79216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a:spcAft>
                <a:spcPts val="0"/>
              </a:spcAft>
              <a:buFontTx/>
            </a:pPr>
            <a:r>
              <a:rPr lang="en-GB"/>
              <a:t>The TTP Campus,</a:t>
            </a:r>
            <a:br>
              <a:rPr lang="en-GB"/>
            </a:br>
            <a:r>
              <a:rPr lang="en-GB"/>
              <a:t>Cambridge UK</a:t>
            </a:r>
          </a:p>
        </p:txBody>
      </p:sp>
      <p:sp>
        <p:nvSpPr>
          <p:cNvPr id="11" name="Freeform: Shape 10">
            <a:extLst>
              <a:ext uri="{FF2B5EF4-FFF2-40B4-BE49-F238E27FC236}">
                <a16:creationId xmlns:a16="http://schemas.microsoft.com/office/drawing/2014/main" id="{C226571D-B8A7-F189-A984-F7CBC2A6FD00}"/>
              </a:ext>
            </a:extLst>
          </p:cNvPr>
          <p:cNvSpPr/>
          <p:nvPr/>
        </p:nvSpPr>
        <p:spPr>
          <a:xfrm>
            <a:off x="6625505" y="0"/>
            <a:ext cx="5591175" cy="6858000"/>
          </a:xfrm>
          <a:custGeom>
            <a:avLst/>
            <a:gdLst>
              <a:gd name="connsiteX0" fmla="*/ 0 w 5591175"/>
              <a:gd name="connsiteY0" fmla="*/ 0 h 6858000"/>
              <a:gd name="connsiteX1" fmla="*/ 5591175 w 5591175"/>
              <a:gd name="connsiteY1" fmla="*/ 0 h 6858000"/>
              <a:gd name="connsiteX2" fmla="*/ 5591175 w 5591175"/>
              <a:gd name="connsiteY2" fmla="*/ 6858000 h 6858000"/>
              <a:gd name="connsiteX3" fmla="*/ 2663825 w 5591175"/>
              <a:gd name="connsiteY3" fmla="*/ 6858000 h 6858000"/>
              <a:gd name="connsiteX4" fmla="*/ 2663825 w 5591175"/>
              <a:gd name="connsiteY4" fmla="*/ 6381749 h 6858000"/>
              <a:gd name="connsiteX5" fmla="*/ 1 w 5591175"/>
              <a:gd name="connsiteY5" fmla="*/ 6381749 h 6858000"/>
              <a:gd name="connsiteX6" fmla="*/ 1 w 5591175"/>
              <a:gd name="connsiteY6" fmla="*/ 6858000 h 6858000"/>
              <a:gd name="connsiteX7" fmla="*/ 0 w 5591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75" h="6858000">
                <a:moveTo>
                  <a:pt x="0" y="0"/>
                </a:moveTo>
                <a:lnTo>
                  <a:pt x="5591175" y="0"/>
                </a:lnTo>
                <a:lnTo>
                  <a:pt x="5591175" y="6858000"/>
                </a:lnTo>
                <a:lnTo>
                  <a:pt x="2663825" y="6858000"/>
                </a:lnTo>
                <a:lnTo>
                  <a:pt x="2663825" y="6381749"/>
                </a:lnTo>
                <a:lnTo>
                  <a:pt x="1" y="6381749"/>
                </a:lnTo>
                <a:lnTo>
                  <a:pt x="1" y="6858000"/>
                </a:lnTo>
                <a:lnTo>
                  <a:pt x="0" y="6858000"/>
                </a:lnTo>
                <a:close/>
              </a:path>
            </a:pathLst>
          </a:custGeom>
          <a:solidFill>
            <a:srgbClr val="EBE7D3"/>
          </a:solidFill>
          <a:ln>
            <a:noFill/>
          </a:ln>
        </p:spPr>
        <p:txBody>
          <a:bodyPr wrap="square" rtlCol="0" anchor="ctr">
            <a:noAutofit/>
          </a:bodyPr>
          <a:lstStyle/>
          <a:p>
            <a:pPr algn="ctr"/>
            <a:endParaRPr lang="en-GB">
              <a:solidFill>
                <a:schemeClr val="tx1"/>
              </a:solidFill>
            </a:endParaRPr>
          </a:p>
        </p:txBody>
      </p:sp>
      <p:sp>
        <p:nvSpPr>
          <p:cNvPr id="12" name="TextBox 11">
            <a:extLst>
              <a:ext uri="{FF2B5EF4-FFF2-40B4-BE49-F238E27FC236}">
                <a16:creationId xmlns:a16="http://schemas.microsoft.com/office/drawing/2014/main" id="{77244885-D3B3-261B-46F2-D100ED0DFDCC}"/>
              </a:ext>
            </a:extLst>
          </p:cNvPr>
          <p:cNvSpPr txBox="1"/>
          <p:nvPr/>
        </p:nvSpPr>
        <p:spPr>
          <a:xfrm>
            <a:off x="9481245" y="620714"/>
            <a:ext cx="2015430" cy="5586145"/>
          </a:xfrm>
          <a:prstGeom prst="rect">
            <a:avLst/>
          </a:prstGeom>
          <a:noFill/>
        </p:spPr>
        <p:txBody>
          <a:bodyPr wrap="square" lIns="0" tIns="0" rIns="0" bIns="0" rtlCol="0">
            <a:spAutoFit/>
          </a:bodyPr>
          <a:lstStyle/>
          <a:p>
            <a:pPr lvl="3" algn="l">
              <a:spcAft>
                <a:spcPts val="0"/>
              </a:spcAft>
            </a:pPr>
            <a:r>
              <a:rPr lang="en-GB" sz="1400" noProof="0"/>
              <a:t>Our labs and facilities:</a:t>
            </a:r>
            <a:br>
              <a:rPr lang="en-GB" sz="1400" noProof="0"/>
            </a:br>
            <a:endParaRPr lang="en-GB" sz="500" noProof="0"/>
          </a:p>
          <a:p>
            <a:pPr marL="216000" marR="0" lvl="1" indent="-216000" algn="l" defTabSz="914400" rtl="0" eaLnBrk="1" fontAlgn="auto" latinLnBrk="0" hangingPunct="1">
              <a:lnSpc>
                <a:spcPct val="90000"/>
              </a:lnSpc>
              <a:spcBef>
                <a:spcPts val="300"/>
              </a:spcBef>
              <a:spcAft>
                <a:spcPts val="600"/>
              </a:spcAft>
              <a:buClrTx/>
              <a:buSzTx/>
              <a:buFont typeface="Wingdings" panose="05000000000000000000" pitchFamily="2" charset="2"/>
              <a:buChar char="§"/>
              <a:tabLst/>
              <a:defRPr/>
            </a:pPr>
            <a:r>
              <a:rPr lang="en-GB" sz="1200" noProof="0"/>
              <a:t>Dedicated project and client collaboration labs</a:t>
            </a:r>
          </a:p>
          <a:p>
            <a:pPr lvl="1" algn="l">
              <a:spcBef>
                <a:spcPts val="300"/>
              </a:spcBef>
            </a:pPr>
            <a:r>
              <a:rPr lang="en-GB" sz="1200" noProof="0"/>
              <a:t>Electronics lab</a:t>
            </a:r>
          </a:p>
          <a:p>
            <a:pPr lvl="1" algn="l"/>
            <a:r>
              <a:rPr lang="en-GB" sz="1200" noProof="0"/>
              <a:t>Engineering labs</a:t>
            </a:r>
          </a:p>
          <a:p>
            <a:pPr lvl="1" algn="l"/>
            <a:r>
              <a:rPr lang="en-GB" sz="1200" noProof="0"/>
              <a:t>Optics and laser labs</a:t>
            </a:r>
          </a:p>
          <a:p>
            <a:pPr lvl="1" algn="l"/>
            <a:r>
              <a:rPr lang="en-GB" sz="1200" noProof="0"/>
              <a:t>Metrology lab</a:t>
            </a:r>
          </a:p>
          <a:p>
            <a:pPr lvl="1" algn="l"/>
            <a:r>
              <a:rPr lang="en-GB" sz="1200" noProof="0"/>
              <a:t>Microfabrication </a:t>
            </a:r>
          </a:p>
          <a:p>
            <a:pPr lvl="1" algn="l"/>
            <a:r>
              <a:rPr lang="en-GB" sz="1200" noProof="0"/>
              <a:t>Rapid prototyping and machining centre</a:t>
            </a:r>
          </a:p>
          <a:p>
            <a:pPr lvl="1" algn="l"/>
            <a:r>
              <a:rPr lang="en-GB" sz="1200" noProof="0"/>
              <a:t>Controlled manufacturing areas (500m² )</a:t>
            </a:r>
          </a:p>
          <a:p>
            <a:pPr lvl="1" algn="l"/>
            <a:r>
              <a:rPr lang="en-GB" sz="1200" noProof="0"/>
              <a:t>Cleanrooms (ISO6, ISO7 and ISO8)</a:t>
            </a:r>
          </a:p>
          <a:p>
            <a:pPr lvl="1" algn="l"/>
            <a:r>
              <a:rPr lang="en-GB" sz="1200" noProof="0"/>
              <a:t>Wet chemistry and materials science</a:t>
            </a:r>
          </a:p>
          <a:p>
            <a:pPr lvl="1" algn="l"/>
            <a:r>
              <a:rPr lang="en-GB" sz="1200" noProof="0"/>
              <a:t>Biology labs (nucleic acid, protein analytics, sequencing, cell culture)</a:t>
            </a:r>
          </a:p>
          <a:p>
            <a:pPr lvl="1" algn="l"/>
            <a:r>
              <a:rPr lang="en-GB" sz="1200" noProof="0"/>
              <a:t>Bio-engineering integration labs</a:t>
            </a:r>
          </a:p>
          <a:p>
            <a:pPr lvl="1" algn="l"/>
            <a:r>
              <a:rPr lang="en-GB" sz="1200" noProof="0"/>
              <a:t>RF and communications labs including anechoic chamber </a:t>
            </a:r>
          </a:p>
          <a:p>
            <a:pPr lvl="1" algn="l"/>
            <a:r>
              <a:rPr lang="en-GB" sz="1200" noProof="0"/>
              <a:t>AI lab</a:t>
            </a:r>
          </a:p>
          <a:p>
            <a:pPr lvl="1" algn="l"/>
            <a:r>
              <a:rPr lang="en-GB" sz="1200" noProof="0"/>
              <a:t>5G NTN test lab</a:t>
            </a:r>
          </a:p>
        </p:txBody>
      </p:sp>
      <p:grpSp>
        <p:nvGrpSpPr>
          <p:cNvPr id="13" name="Group 12">
            <a:extLst>
              <a:ext uri="{FF2B5EF4-FFF2-40B4-BE49-F238E27FC236}">
                <a16:creationId xmlns:a16="http://schemas.microsoft.com/office/drawing/2014/main" id="{E3D124FD-2D77-A2D4-A611-75C56550DF82}"/>
              </a:ext>
            </a:extLst>
          </p:cNvPr>
          <p:cNvGrpSpPr/>
          <p:nvPr/>
        </p:nvGrpSpPr>
        <p:grpSpPr>
          <a:xfrm>
            <a:off x="6744072" y="620714"/>
            <a:ext cx="2520578" cy="1634648"/>
            <a:chOff x="6744072" y="620714"/>
            <a:chExt cx="2520578" cy="1634648"/>
          </a:xfrm>
        </p:grpSpPr>
        <p:pic>
          <p:nvPicPr>
            <p:cNvPr id="14" name="Picture 13">
              <a:extLst>
                <a:ext uri="{FF2B5EF4-FFF2-40B4-BE49-F238E27FC236}">
                  <a16:creationId xmlns:a16="http://schemas.microsoft.com/office/drawing/2014/main" id="{82736CC5-184E-851B-32B6-7182C1618C8D}"/>
                </a:ext>
              </a:extLst>
            </p:cNvPr>
            <p:cNvPicPr>
              <a:picLocks noChangeAspect="1"/>
            </p:cNvPicPr>
            <p:nvPr userDrawn="1"/>
          </p:nvPicPr>
          <p:blipFill>
            <a:blip r:embed="rId3"/>
            <a:stretch>
              <a:fillRect/>
            </a:stretch>
          </p:blipFill>
          <p:spPr>
            <a:xfrm>
              <a:off x="6816725" y="620714"/>
              <a:ext cx="2447544" cy="1078992"/>
            </a:xfrm>
            <a:prstGeom prst="rect">
              <a:avLst/>
            </a:prstGeom>
          </p:spPr>
        </p:pic>
        <p:grpSp>
          <p:nvGrpSpPr>
            <p:cNvPr id="15" name="Group 14">
              <a:extLst>
                <a:ext uri="{FF2B5EF4-FFF2-40B4-BE49-F238E27FC236}">
                  <a16:creationId xmlns:a16="http://schemas.microsoft.com/office/drawing/2014/main" id="{C1EDEE29-0F60-6AD8-8A87-DE4ACD2A41EF}"/>
                </a:ext>
              </a:extLst>
            </p:cNvPr>
            <p:cNvGrpSpPr/>
            <p:nvPr userDrawn="1"/>
          </p:nvGrpSpPr>
          <p:grpSpPr>
            <a:xfrm>
              <a:off x="6744072" y="1773692"/>
              <a:ext cx="2520578" cy="481670"/>
              <a:chOff x="6744072" y="1806835"/>
              <a:chExt cx="2520578" cy="481670"/>
            </a:xfrm>
          </p:grpSpPr>
          <p:sp>
            <p:nvSpPr>
              <p:cNvPr id="16" name="TextBox 15">
                <a:extLst>
                  <a:ext uri="{FF2B5EF4-FFF2-40B4-BE49-F238E27FC236}">
                    <a16:creationId xmlns:a16="http://schemas.microsoft.com/office/drawing/2014/main" id="{5211490F-968F-60E5-9303-C3799625E015}"/>
                  </a:ext>
                </a:extLst>
              </p:cNvPr>
              <p:cNvSpPr txBox="1"/>
              <p:nvPr userDrawn="1"/>
            </p:nvSpPr>
            <p:spPr>
              <a:xfrm>
                <a:off x="6816725" y="1806835"/>
                <a:ext cx="2447925" cy="481670"/>
              </a:xfrm>
              <a:prstGeom prst="rect">
                <a:avLst/>
              </a:prstGeom>
              <a:noFill/>
            </p:spPr>
            <p:txBody>
              <a:bodyPr wrap="square" lIns="0" tIns="0" rIns="0" bIns="0" rtlCol="0">
                <a:spAutoFit/>
              </a:bodyPr>
              <a:lstStyle/>
              <a:p>
                <a:pPr lvl="3" algn="l">
                  <a:spcAft>
                    <a:spcPts val="0"/>
                  </a:spcAft>
                </a:pPr>
                <a:r>
                  <a:rPr lang="en-GB" sz="1200" noProof="0"/>
                  <a:t>The Tech Barn</a:t>
                </a:r>
              </a:p>
              <a:p>
                <a:pPr lvl="0" algn="l">
                  <a:spcBef>
                    <a:spcPts val="300"/>
                  </a:spcBef>
                </a:pPr>
                <a:r>
                  <a:rPr lang="en-GB" sz="1000" noProof="0"/>
                  <a:t>Our large-scale and industrial technology development and pilot manufacturing space.</a:t>
                </a:r>
              </a:p>
            </p:txBody>
          </p:sp>
          <p:sp>
            <p:nvSpPr>
              <p:cNvPr id="17" name="Rectangle 16">
                <a:extLst>
                  <a:ext uri="{FF2B5EF4-FFF2-40B4-BE49-F238E27FC236}">
                    <a16:creationId xmlns:a16="http://schemas.microsoft.com/office/drawing/2014/main" id="{70124B2C-D515-378C-4B37-02F04BCCEEF5}"/>
                  </a:ext>
                </a:extLst>
              </p:cNvPr>
              <p:cNvSpPr>
                <a:spLocks noChangeAspect="1"/>
              </p:cNvSpPr>
              <p:nvPr userDrawn="1"/>
            </p:nvSpPr>
            <p:spPr>
              <a:xfrm>
                <a:off x="6744072" y="1806835"/>
                <a:ext cx="180000" cy="180000"/>
              </a:xfrm>
              <a:prstGeom prst="rect">
                <a:avLst/>
              </a:prstGeom>
              <a:noFill/>
              <a:ln>
                <a:noFill/>
              </a:ln>
            </p:spPr>
            <p:txBody>
              <a:bodyPr rtlCol="0" anchor="ctr"/>
              <a:lstStyle/>
              <a:p>
                <a:pPr algn="ctr"/>
                <a:endParaRPr lang="en-GB">
                  <a:solidFill>
                    <a:schemeClr val="tx1"/>
                  </a:solidFill>
                </a:endParaRPr>
              </a:p>
            </p:txBody>
          </p:sp>
        </p:grpSp>
      </p:grpSp>
      <p:grpSp>
        <p:nvGrpSpPr>
          <p:cNvPr id="18" name="Group 17">
            <a:extLst>
              <a:ext uri="{FF2B5EF4-FFF2-40B4-BE49-F238E27FC236}">
                <a16:creationId xmlns:a16="http://schemas.microsoft.com/office/drawing/2014/main" id="{CD6A8888-F6C0-635A-EF93-08BFAD1E6990}"/>
              </a:ext>
            </a:extLst>
          </p:cNvPr>
          <p:cNvGrpSpPr/>
          <p:nvPr/>
        </p:nvGrpSpPr>
        <p:grpSpPr>
          <a:xfrm>
            <a:off x="6744072" y="2403939"/>
            <a:ext cx="2520578" cy="1911647"/>
            <a:chOff x="6744072" y="2437382"/>
            <a:chExt cx="2520578" cy="1911647"/>
          </a:xfrm>
        </p:grpSpPr>
        <p:pic>
          <p:nvPicPr>
            <p:cNvPr id="19" name="Picture 18">
              <a:extLst>
                <a:ext uri="{FF2B5EF4-FFF2-40B4-BE49-F238E27FC236}">
                  <a16:creationId xmlns:a16="http://schemas.microsoft.com/office/drawing/2014/main" id="{B6A87D0D-BFB8-4C9F-3797-055A2530CB0B}"/>
                </a:ext>
              </a:extLst>
            </p:cNvPr>
            <p:cNvPicPr>
              <a:picLocks noChangeAspect="1"/>
            </p:cNvPicPr>
            <p:nvPr userDrawn="1"/>
          </p:nvPicPr>
          <p:blipFill>
            <a:blip r:embed="rId4"/>
            <a:stretch>
              <a:fillRect/>
            </a:stretch>
          </p:blipFill>
          <p:spPr>
            <a:xfrm>
              <a:off x="6816725" y="2437382"/>
              <a:ext cx="2447544" cy="1078992"/>
            </a:xfrm>
            <a:prstGeom prst="rect">
              <a:avLst/>
            </a:prstGeom>
          </p:spPr>
        </p:pic>
        <p:grpSp>
          <p:nvGrpSpPr>
            <p:cNvPr id="20" name="Group 19">
              <a:extLst>
                <a:ext uri="{FF2B5EF4-FFF2-40B4-BE49-F238E27FC236}">
                  <a16:creationId xmlns:a16="http://schemas.microsoft.com/office/drawing/2014/main" id="{9994EA19-FAB3-23D1-5EFE-6FF03F2A3578}"/>
                </a:ext>
              </a:extLst>
            </p:cNvPr>
            <p:cNvGrpSpPr/>
            <p:nvPr userDrawn="1"/>
          </p:nvGrpSpPr>
          <p:grpSpPr>
            <a:xfrm>
              <a:off x="6744072" y="3590360"/>
              <a:ext cx="2520578" cy="758669"/>
              <a:chOff x="6744072" y="3623503"/>
              <a:chExt cx="2520578" cy="758669"/>
            </a:xfrm>
          </p:grpSpPr>
          <p:sp>
            <p:nvSpPr>
              <p:cNvPr id="21" name="TextBox 20">
                <a:extLst>
                  <a:ext uri="{FF2B5EF4-FFF2-40B4-BE49-F238E27FC236}">
                    <a16:creationId xmlns:a16="http://schemas.microsoft.com/office/drawing/2014/main" id="{26EFDFED-351C-90AD-63D4-FCBA415C8F2C}"/>
                  </a:ext>
                </a:extLst>
              </p:cNvPr>
              <p:cNvSpPr txBox="1"/>
              <p:nvPr userDrawn="1"/>
            </p:nvSpPr>
            <p:spPr>
              <a:xfrm>
                <a:off x="6816725" y="3623503"/>
                <a:ext cx="2447925" cy="758669"/>
              </a:xfrm>
              <a:prstGeom prst="rect">
                <a:avLst/>
              </a:prstGeom>
              <a:noFill/>
            </p:spPr>
            <p:txBody>
              <a:bodyPr wrap="square" lIns="0" tIns="0" rIns="0" bIns="0" rtlCol="0">
                <a:spAutoFit/>
              </a:bodyPr>
              <a:lstStyle/>
              <a:p>
                <a:pPr lvl="3" algn="l">
                  <a:spcAft>
                    <a:spcPts val="0"/>
                  </a:spcAft>
                </a:pPr>
                <a:r>
                  <a:rPr lang="en-GB" sz="1200" noProof="0"/>
                  <a:t>The Hive</a:t>
                </a:r>
              </a:p>
              <a:p>
                <a:pPr lvl="0" algn="l">
                  <a:spcBef>
                    <a:spcPts val="300"/>
                  </a:spcBef>
                </a:pPr>
                <a:r>
                  <a:rPr lang="en-GB" sz="1000" noProof="0"/>
                  <a:t>Designed for interaction, creativity and innovation. The open-plan layout mixes engineering and science with working, meeting, and breakout spaces.</a:t>
                </a:r>
              </a:p>
            </p:txBody>
          </p:sp>
          <p:sp>
            <p:nvSpPr>
              <p:cNvPr id="24" name="Rectangle 23">
                <a:extLst>
                  <a:ext uri="{FF2B5EF4-FFF2-40B4-BE49-F238E27FC236}">
                    <a16:creationId xmlns:a16="http://schemas.microsoft.com/office/drawing/2014/main" id="{1C1095BD-07C1-7C7B-EF0E-447C34B06796}"/>
                  </a:ext>
                </a:extLst>
              </p:cNvPr>
              <p:cNvSpPr>
                <a:spLocks noChangeAspect="1"/>
              </p:cNvSpPr>
              <p:nvPr userDrawn="1"/>
            </p:nvSpPr>
            <p:spPr>
              <a:xfrm>
                <a:off x="6744072" y="3623503"/>
                <a:ext cx="180000" cy="180000"/>
              </a:xfrm>
              <a:prstGeom prst="rect">
                <a:avLst/>
              </a:prstGeom>
              <a:noFill/>
              <a:ln>
                <a:noFill/>
              </a:ln>
            </p:spPr>
            <p:txBody>
              <a:bodyPr rtlCol="0" anchor="ctr"/>
              <a:lstStyle/>
              <a:p>
                <a:pPr algn="ctr"/>
                <a:endParaRPr lang="en-GB">
                  <a:solidFill>
                    <a:schemeClr val="tx1"/>
                  </a:solidFill>
                </a:endParaRPr>
              </a:p>
            </p:txBody>
          </p:sp>
        </p:grpSp>
      </p:grpSp>
      <p:grpSp>
        <p:nvGrpSpPr>
          <p:cNvPr id="25" name="Group 24">
            <a:extLst>
              <a:ext uri="{FF2B5EF4-FFF2-40B4-BE49-F238E27FC236}">
                <a16:creationId xmlns:a16="http://schemas.microsoft.com/office/drawing/2014/main" id="{0EBDC9ED-0B39-87EC-BE6F-6C41CB22F7F5}"/>
              </a:ext>
            </a:extLst>
          </p:cNvPr>
          <p:cNvGrpSpPr/>
          <p:nvPr/>
        </p:nvGrpSpPr>
        <p:grpSpPr>
          <a:xfrm>
            <a:off x="6744072" y="4464164"/>
            <a:ext cx="2520578" cy="1773148"/>
            <a:chOff x="6744072" y="4464164"/>
            <a:chExt cx="2520578" cy="1773148"/>
          </a:xfrm>
        </p:grpSpPr>
        <p:pic>
          <p:nvPicPr>
            <p:cNvPr id="26" name="Picture 25">
              <a:extLst>
                <a:ext uri="{FF2B5EF4-FFF2-40B4-BE49-F238E27FC236}">
                  <a16:creationId xmlns:a16="http://schemas.microsoft.com/office/drawing/2014/main" id="{F19D9C21-292E-9D3D-A424-0A462A243FC0}"/>
                </a:ext>
              </a:extLst>
            </p:cNvPr>
            <p:cNvPicPr>
              <a:picLocks noChangeAspect="1"/>
            </p:cNvPicPr>
            <p:nvPr userDrawn="1"/>
          </p:nvPicPr>
          <p:blipFill>
            <a:blip r:embed="rId5"/>
            <a:stretch>
              <a:fillRect/>
            </a:stretch>
          </p:blipFill>
          <p:spPr>
            <a:xfrm>
              <a:off x="6816725" y="4464164"/>
              <a:ext cx="2447544" cy="1078992"/>
            </a:xfrm>
            <a:prstGeom prst="rect">
              <a:avLst/>
            </a:prstGeom>
          </p:spPr>
        </p:pic>
        <p:grpSp>
          <p:nvGrpSpPr>
            <p:cNvPr id="27" name="Group 26">
              <a:extLst>
                <a:ext uri="{FF2B5EF4-FFF2-40B4-BE49-F238E27FC236}">
                  <a16:creationId xmlns:a16="http://schemas.microsoft.com/office/drawing/2014/main" id="{0EAE4569-AF4D-C674-65D3-86BA7CBB570C}"/>
                </a:ext>
              </a:extLst>
            </p:cNvPr>
            <p:cNvGrpSpPr/>
            <p:nvPr userDrawn="1"/>
          </p:nvGrpSpPr>
          <p:grpSpPr>
            <a:xfrm>
              <a:off x="6744072" y="5617142"/>
              <a:ext cx="2520578" cy="620170"/>
              <a:chOff x="6744072" y="5717170"/>
              <a:chExt cx="2520578" cy="620170"/>
            </a:xfrm>
          </p:grpSpPr>
          <p:sp>
            <p:nvSpPr>
              <p:cNvPr id="28" name="TextBox 27">
                <a:extLst>
                  <a:ext uri="{FF2B5EF4-FFF2-40B4-BE49-F238E27FC236}">
                    <a16:creationId xmlns:a16="http://schemas.microsoft.com/office/drawing/2014/main" id="{3DA842F7-F5E9-B400-8BB5-7C963A3E62BF}"/>
                  </a:ext>
                </a:extLst>
              </p:cNvPr>
              <p:cNvSpPr txBox="1"/>
              <p:nvPr userDrawn="1"/>
            </p:nvSpPr>
            <p:spPr>
              <a:xfrm>
                <a:off x="6816725" y="5717170"/>
                <a:ext cx="2447925" cy="620170"/>
              </a:xfrm>
              <a:prstGeom prst="rect">
                <a:avLst/>
              </a:prstGeom>
              <a:noFill/>
            </p:spPr>
            <p:txBody>
              <a:bodyPr wrap="square" lIns="0" tIns="0" rIns="0" bIns="0" rtlCol="0">
                <a:spAutoFit/>
              </a:bodyPr>
              <a:lstStyle/>
              <a:p>
                <a:pPr lvl="3" algn="l">
                  <a:spcAft>
                    <a:spcPts val="0"/>
                  </a:spcAft>
                </a:pPr>
                <a:r>
                  <a:rPr lang="en-GB" sz="1200" noProof="0"/>
                  <a:t>The Exchange</a:t>
                </a:r>
              </a:p>
              <a:p>
                <a:pPr lvl="0" algn="l">
                  <a:spcBef>
                    <a:spcPts val="300"/>
                  </a:spcBef>
                </a:pPr>
                <a:r>
                  <a:rPr lang="en-US" sz="1000" noProof="0"/>
                  <a:t>Our social and event space, for us and our clients – where we gather to exchange ideas, eat, work out, and relax.​</a:t>
                </a:r>
              </a:p>
            </p:txBody>
          </p:sp>
          <p:sp>
            <p:nvSpPr>
              <p:cNvPr id="29" name="Rectangle 28">
                <a:extLst>
                  <a:ext uri="{FF2B5EF4-FFF2-40B4-BE49-F238E27FC236}">
                    <a16:creationId xmlns:a16="http://schemas.microsoft.com/office/drawing/2014/main" id="{AFACFA80-AE52-96FA-62E2-6CF6BDBBBE8C}"/>
                  </a:ext>
                </a:extLst>
              </p:cNvPr>
              <p:cNvSpPr>
                <a:spLocks noChangeAspect="1"/>
              </p:cNvSpPr>
              <p:nvPr userDrawn="1"/>
            </p:nvSpPr>
            <p:spPr>
              <a:xfrm>
                <a:off x="6744072" y="5717170"/>
                <a:ext cx="180000" cy="180000"/>
              </a:xfrm>
              <a:prstGeom prst="rect">
                <a:avLst/>
              </a:prstGeom>
              <a:noFill/>
              <a:ln>
                <a:noFill/>
              </a:ln>
            </p:spPr>
            <p:txBody>
              <a:bodyPr rtlCol="0" anchor="ctr"/>
              <a:lstStyle/>
              <a:p>
                <a:pPr algn="ctr"/>
                <a:endParaRPr lang="en-GB">
                  <a:solidFill>
                    <a:schemeClr val="tx1"/>
                  </a:solidFill>
                </a:endParaRPr>
              </a:p>
            </p:txBody>
          </p:sp>
        </p:grpSp>
      </p:grpSp>
      <p:cxnSp>
        <p:nvCxnSpPr>
          <p:cNvPr id="30" name="Straight Connector">
            <a:extLst>
              <a:ext uri="{FF2B5EF4-FFF2-40B4-BE49-F238E27FC236}">
                <a16:creationId xmlns:a16="http://schemas.microsoft.com/office/drawing/2014/main" id="{0A04BB4D-A699-C59F-16C2-33CFFAE68542}"/>
              </a:ext>
            </a:extLst>
          </p:cNvPr>
          <p:cNvCxnSpPr>
            <a:cxnSpLocks/>
            <a:endCxn id="31" idx="0"/>
          </p:cNvCxnSpPr>
          <p:nvPr/>
        </p:nvCxnSpPr>
        <p:spPr>
          <a:xfrm rot="10800000" flipV="1">
            <a:off x="2132916" y="1863692"/>
            <a:ext cx="4611156" cy="1866076"/>
          </a:xfrm>
          <a:prstGeom prst="bentConnector2">
            <a:avLst/>
          </a:prstGeom>
          <a:solidFill>
            <a:schemeClr val="accent1"/>
          </a:solidFill>
          <a:ln w="25400" cap="flat">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a:extLst>
              <a:ext uri="{FF2B5EF4-FFF2-40B4-BE49-F238E27FC236}">
                <a16:creationId xmlns:a16="http://schemas.microsoft.com/office/drawing/2014/main" id="{EA59D8FA-EEEF-4A9F-275A-0873643B7B84}"/>
              </a:ext>
            </a:extLst>
          </p:cNvPr>
          <p:cNvSpPr>
            <a:spLocks noChangeAspect="1"/>
          </p:cNvSpPr>
          <p:nvPr/>
        </p:nvSpPr>
        <p:spPr>
          <a:xfrm>
            <a:off x="2096916" y="3729768"/>
            <a:ext cx="72000" cy="72000"/>
          </a:xfrm>
          <a:prstGeom prst="rect">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a:extLst>
              <a:ext uri="{FF2B5EF4-FFF2-40B4-BE49-F238E27FC236}">
                <a16:creationId xmlns:a16="http://schemas.microsoft.com/office/drawing/2014/main" id="{E0641795-1319-4B4B-6FB2-FB9680C35112}"/>
              </a:ext>
            </a:extLst>
          </p:cNvPr>
          <p:cNvCxnSpPr>
            <a:cxnSpLocks/>
            <a:endCxn id="33" idx="0"/>
          </p:cNvCxnSpPr>
          <p:nvPr/>
        </p:nvCxnSpPr>
        <p:spPr>
          <a:xfrm rot="10800000" flipV="1">
            <a:off x="4665088" y="3646916"/>
            <a:ext cx="2078984" cy="357487"/>
          </a:xfrm>
          <a:prstGeom prst="bentConnector2">
            <a:avLst/>
          </a:prstGeom>
          <a:solidFill>
            <a:schemeClr val="accent1"/>
          </a:solidFill>
          <a:ln w="25400" cap="flat">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a:extLst>
              <a:ext uri="{FF2B5EF4-FFF2-40B4-BE49-F238E27FC236}">
                <a16:creationId xmlns:a16="http://schemas.microsoft.com/office/drawing/2014/main" id="{DA616DF1-ED41-156B-BD08-EAC4C3A1E87A}"/>
              </a:ext>
            </a:extLst>
          </p:cNvPr>
          <p:cNvSpPr>
            <a:spLocks noChangeAspect="1"/>
          </p:cNvSpPr>
          <p:nvPr/>
        </p:nvSpPr>
        <p:spPr>
          <a:xfrm>
            <a:off x="4629088" y="4004404"/>
            <a:ext cx="72000" cy="72000"/>
          </a:xfrm>
          <a:prstGeom prst="rect">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a:extLst>
              <a:ext uri="{FF2B5EF4-FFF2-40B4-BE49-F238E27FC236}">
                <a16:creationId xmlns:a16="http://schemas.microsoft.com/office/drawing/2014/main" id="{2DDEE483-3B3D-9A4F-AF12-4F4946B563EE}"/>
              </a:ext>
            </a:extLst>
          </p:cNvPr>
          <p:cNvCxnSpPr>
            <a:cxnSpLocks/>
            <a:endCxn id="35" idx="2"/>
          </p:cNvCxnSpPr>
          <p:nvPr/>
        </p:nvCxnSpPr>
        <p:spPr>
          <a:xfrm rot="10800000">
            <a:off x="3827744" y="4869152"/>
            <a:ext cx="2916328" cy="837990"/>
          </a:xfrm>
          <a:prstGeom prst="bentConnector2">
            <a:avLst/>
          </a:prstGeom>
          <a:solidFill>
            <a:schemeClr val="accent1"/>
          </a:solidFill>
          <a:ln w="25400" cap="flat">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a:extLst>
              <a:ext uri="{FF2B5EF4-FFF2-40B4-BE49-F238E27FC236}">
                <a16:creationId xmlns:a16="http://schemas.microsoft.com/office/drawing/2014/main" id="{E9E59EB4-5546-B1A1-928F-5F0D42A013A0}"/>
              </a:ext>
            </a:extLst>
          </p:cNvPr>
          <p:cNvSpPr>
            <a:spLocks noChangeAspect="1"/>
          </p:cNvSpPr>
          <p:nvPr/>
        </p:nvSpPr>
        <p:spPr>
          <a:xfrm>
            <a:off x="3791744" y="4797152"/>
            <a:ext cx="72000" cy="72000"/>
          </a:xfrm>
          <a:prstGeom prst="rect">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ate Placeholder 3">
            <a:extLst>
              <a:ext uri="{FF2B5EF4-FFF2-40B4-BE49-F238E27FC236}">
                <a16:creationId xmlns:a16="http://schemas.microsoft.com/office/drawing/2014/main" id="{20C93F18-9709-3153-C46D-EC12CC0233D7}"/>
              </a:ext>
            </a:extLst>
          </p:cNvPr>
          <p:cNvSpPr txBox="1">
            <a:spLocks/>
          </p:cNvSpPr>
          <p:nvPr/>
        </p:nvSpPr>
        <p:spPr>
          <a:xfrm>
            <a:off x="8752051" y="6542436"/>
            <a:ext cx="2743200" cy="153888"/>
          </a:xfrm>
          <a:prstGeom prst="rect">
            <a:avLst/>
          </a:prstGeom>
        </p:spPr>
        <p:txBody>
          <a:bodyPr vert="horz" wrap="square" lIns="0" tIns="0" rIns="0" bIns="0" rtlCol="0" anchor="ctr">
            <a:noAutofit/>
          </a:bodyPr>
          <a:lstStyle>
            <a:defPPr>
              <a:defRPr lang="en-GB"/>
            </a:defPPr>
            <a:lvl1pPr marL="0" indent="0" algn="r" defTabSz="914400" rtl="0" eaLnBrk="1" latinLnBrk="0" hangingPunct="1">
              <a:lnSpc>
                <a:spcPct val="90000"/>
              </a:lnSpc>
              <a:spcBef>
                <a:spcPts val="600"/>
              </a:spcBef>
              <a:spcAft>
                <a:spcPts val="600"/>
              </a:spcAft>
              <a:buFont typeface="+mn-lt"/>
              <a:buNone/>
              <a:defRPr lang="en-GB" sz="1000" kern="1200" smtClean="0">
                <a:solidFill>
                  <a:schemeClr val="tx1"/>
                </a:solidFill>
                <a:latin typeface="Arial"/>
                <a:ea typeface="+mn-ea"/>
                <a:cs typeface="+mn-cs"/>
              </a:defRPr>
            </a:lvl1pPr>
            <a:lvl2pPr marL="216000" indent="-216000"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432000" indent="-216000" algn="l" defTabSz="914400" rtl="0" eaLnBrk="1" latinLnBrk="0" hangingPunct="1">
              <a:lnSpc>
                <a:spcPct val="90000"/>
              </a:lnSpc>
              <a:spcBef>
                <a:spcPts val="0"/>
              </a:spcBef>
              <a:spcAft>
                <a:spcPts val="600"/>
              </a:spcAft>
              <a:buFont typeface="+mn-lt"/>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900"/>
              </a:spcBef>
              <a:spcAft>
                <a:spcPts val="300"/>
              </a:spcAft>
              <a:buFont typeface="+mj-lt"/>
              <a:buNone/>
              <a:defRPr sz="1800" b="1" kern="1200">
                <a:solidFill>
                  <a:schemeClr val="tx1"/>
                </a:solidFill>
                <a:latin typeface="+mj-lt"/>
                <a:ea typeface="+mn-ea"/>
                <a:cs typeface="+mn-cs"/>
              </a:defRPr>
            </a:lvl4pPr>
            <a:lvl5pPr marL="0" indent="0" algn="l" defTabSz="914400" rtl="0" eaLnBrk="1" latinLnBrk="0" hangingPunct="1">
              <a:lnSpc>
                <a:spcPct val="90000"/>
              </a:lnSpc>
              <a:spcBef>
                <a:spcPts val="600"/>
              </a:spcBef>
              <a:spcAft>
                <a:spcPts val="600"/>
              </a:spcAft>
              <a:buFont typeface="+mj-lt"/>
              <a:buNone/>
              <a:defRPr sz="2000" b="0" kern="1200">
                <a:solidFill>
                  <a:schemeClr val="tx1"/>
                </a:solidFill>
                <a:latin typeface="+mn-lt"/>
                <a:ea typeface="+mn-ea"/>
                <a:cs typeface="+mn-cs"/>
              </a:defRPr>
            </a:lvl5pPr>
            <a:lvl6pPr marL="216000" indent="-216000" algn="l" defTabSz="914400" rtl="0" eaLnBrk="1" latinLnBrk="0" hangingPunct="1">
              <a:lnSpc>
                <a:spcPct val="90000"/>
              </a:lnSpc>
              <a:spcBef>
                <a:spcPts val="0"/>
              </a:spcBef>
              <a:spcAft>
                <a:spcPts val="600"/>
              </a:spcAft>
              <a:buFont typeface="Wingdings" panose="05000000000000000000" pitchFamily="2" charset="2"/>
              <a:buChar char="§"/>
              <a:defRPr sz="1800" kern="1200">
                <a:solidFill>
                  <a:schemeClr val="tx1"/>
                </a:solidFill>
                <a:latin typeface="+mn-lt"/>
                <a:ea typeface="+mn-ea"/>
                <a:cs typeface="+mn-cs"/>
              </a:defRPr>
            </a:lvl6pPr>
            <a:lvl7pPr marL="432000" indent="-216000" algn="l" defTabSz="914400" rtl="0" eaLnBrk="1" latinLnBrk="0" hangingPunct="1">
              <a:lnSpc>
                <a:spcPct val="100000"/>
              </a:lnSpc>
              <a:spcBef>
                <a:spcPts val="0"/>
              </a:spcBef>
              <a:spcAft>
                <a:spcPts val="600"/>
              </a:spcAft>
              <a:buFont typeface="Cambria" panose="02040503050406030204" pitchFamily="18" charset="0"/>
              <a:buChar char="–"/>
              <a:tabLst/>
              <a:defRPr sz="1600" kern="1200">
                <a:solidFill>
                  <a:schemeClr val="tx1"/>
                </a:solidFill>
                <a:latin typeface="+mn-lt"/>
                <a:ea typeface="+mn-ea"/>
                <a:cs typeface="+mn-cs"/>
              </a:defRPr>
            </a:lvl7pPr>
            <a:lvl8pPr marL="0" indent="0" algn="l" defTabSz="914400" rtl="0" eaLnBrk="1" latinLnBrk="0" hangingPunct="1">
              <a:lnSpc>
                <a:spcPct val="90000"/>
              </a:lnSpc>
              <a:spcBef>
                <a:spcPts val="900"/>
              </a:spcBef>
              <a:spcAft>
                <a:spcPts val="300"/>
              </a:spcAft>
              <a:buFont typeface="+mj-lt"/>
              <a:buNone/>
              <a:defRPr sz="2000" b="1" kern="1200">
                <a:solidFill>
                  <a:schemeClr val="tx1"/>
                </a:solidFill>
                <a:latin typeface="+mj-lt"/>
                <a:ea typeface="+mn-ea"/>
                <a:cs typeface="+mn-cs"/>
              </a:defRPr>
            </a:lvl8pPr>
            <a:lvl9pPr marL="216000" indent="-216000" algn="l" defTabSz="914400" rtl="0" eaLnBrk="1" latinLnBrk="0" hangingPunct="1">
              <a:lnSpc>
                <a:spcPct val="90000"/>
              </a:lnSpc>
              <a:spcBef>
                <a:spcPts val="0"/>
              </a:spcBef>
              <a:spcAft>
                <a:spcPts val="600"/>
              </a:spcAft>
              <a:buFont typeface="+mj-lt"/>
              <a:buAutoNum type="arabicPeriod"/>
              <a:defRPr sz="1600" kern="1200">
                <a:solidFill>
                  <a:schemeClr val="tx1"/>
                </a:solidFill>
                <a:latin typeface="+mn-lt"/>
                <a:ea typeface="+mn-ea"/>
                <a:cs typeface="+mn-cs"/>
              </a:defRPr>
            </a:lvl9pPr>
          </a:lstStyle>
          <a:p>
            <a:pPr defTabSz="914284"/>
            <a:r>
              <a:rPr lang="en-US"/>
              <a:t>© TTP plc</a:t>
            </a:r>
          </a:p>
        </p:txBody>
      </p:sp>
    </p:spTree>
    <p:extLst>
      <p:ext uri="{BB962C8B-B14F-4D97-AF65-F5344CB8AC3E}">
        <p14:creationId xmlns:p14="http://schemas.microsoft.com/office/powerpoint/2010/main" val="286191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AE4D307-075B-22C4-B176-D416E8328DED}"/>
              </a:ext>
            </a:extLst>
          </p:cNvPr>
          <p:cNvSpPr>
            <a:spLocks noGrp="1"/>
          </p:cNvSpPr>
          <p:nvPr>
            <p:ph type="dt" sz="half" idx="2"/>
          </p:nvPr>
        </p:nvSpPr>
        <p:spPr/>
        <p:txBody>
          <a:bodyPr/>
          <a:lstStyle/>
          <a:p>
            <a:pPr defTabSz="914284"/>
            <a:r>
              <a:rPr lang="en-US"/>
              <a:t>© TTP plc</a:t>
            </a:r>
          </a:p>
        </p:txBody>
      </p:sp>
      <p:sp>
        <p:nvSpPr>
          <p:cNvPr id="7" name="Title 6">
            <a:extLst>
              <a:ext uri="{FF2B5EF4-FFF2-40B4-BE49-F238E27FC236}">
                <a16:creationId xmlns:a16="http://schemas.microsoft.com/office/drawing/2014/main" id="{29ED7E42-38F6-B974-570C-B74A5E4626A0}"/>
              </a:ext>
            </a:extLst>
          </p:cNvPr>
          <p:cNvSpPr>
            <a:spLocks noGrp="1"/>
          </p:cNvSpPr>
          <p:nvPr>
            <p:ph type="title"/>
          </p:nvPr>
        </p:nvSpPr>
        <p:spPr/>
        <p:txBody>
          <a:bodyPr/>
          <a:lstStyle/>
          <a:p>
            <a:r>
              <a:rPr lang="en-GB"/>
              <a:t>Vision for 6G</a:t>
            </a:r>
          </a:p>
        </p:txBody>
      </p:sp>
      <p:pic>
        <p:nvPicPr>
          <p:cNvPr id="9" name="Picture 8">
            <a:extLst>
              <a:ext uri="{FF2B5EF4-FFF2-40B4-BE49-F238E27FC236}">
                <a16:creationId xmlns:a16="http://schemas.microsoft.com/office/drawing/2014/main" id="{B00B3A84-AB52-8BAA-21F2-082C0EF4D539}"/>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845144" y="1291234"/>
            <a:ext cx="8501711" cy="4783517"/>
          </a:xfrm>
          <a:prstGeom prst="rect">
            <a:avLst/>
          </a:prstGeom>
        </p:spPr>
      </p:pic>
      <p:sp>
        <p:nvSpPr>
          <p:cNvPr id="8" name="Rectangle 7">
            <a:extLst>
              <a:ext uri="{FF2B5EF4-FFF2-40B4-BE49-F238E27FC236}">
                <a16:creationId xmlns:a16="http://schemas.microsoft.com/office/drawing/2014/main" id="{AF53350C-4602-375F-5C67-17A0B4DB362E}"/>
              </a:ext>
            </a:extLst>
          </p:cNvPr>
          <p:cNvSpPr/>
          <p:nvPr/>
        </p:nvSpPr>
        <p:spPr>
          <a:xfrm>
            <a:off x="3561806" y="4558938"/>
            <a:ext cx="1119051" cy="522514"/>
          </a:xfrm>
          <a:prstGeom prst="rect">
            <a:avLst/>
          </a:prstGeom>
          <a:noFill/>
          <a:ln w="28575">
            <a:solidFill>
              <a:srgbClr val="FFEA5E"/>
            </a:solidFill>
          </a:ln>
        </p:spPr>
        <p:txBody>
          <a:bodyPr rtlCol="0" anchor="ctr"/>
          <a:lstStyle/>
          <a:p>
            <a:pPr algn="ctr"/>
            <a:endParaRPr lang="en-GB">
              <a:solidFill>
                <a:schemeClr val="tx1"/>
              </a:solidFill>
            </a:endParaRPr>
          </a:p>
        </p:txBody>
      </p:sp>
      <p:sp>
        <p:nvSpPr>
          <p:cNvPr id="2" name="Footer Placeholder 1">
            <a:extLst>
              <a:ext uri="{FF2B5EF4-FFF2-40B4-BE49-F238E27FC236}">
                <a16:creationId xmlns:a16="http://schemas.microsoft.com/office/drawing/2014/main" id="{45453DC7-8DDE-47D4-C427-4B41691638D6}"/>
              </a:ext>
            </a:extLst>
          </p:cNvPr>
          <p:cNvSpPr>
            <a:spLocks noGrp="1"/>
          </p:cNvSpPr>
          <p:nvPr>
            <p:ph type="ftr" sz="quarter" idx="3"/>
          </p:nvPr>
        </p:nvSpPr>
        <p:spPr>
          <a:xfrm>
            <a:off x="803412" y="6550625"/>
            <a:ext cx="1652710" cy="138499"/>
          </a:xfrm>
        </p:spPr>
        <p:txBody>
          <a:bodyPr/>
          <a:lstStyle/>
          <a:p>
            <a:pPr defTabSz="914284"/>
            <a:r>
              <a:rPr lang="en-GB" sz="1000">
                <a:solidFill>
                  <a:schemeClr val="tx1"/>
                </a:solidFill>
                <a:latin typeface="Arial"/>
              </a:rPr>
              <a:t>Rethinking the device in 6G</a:t>
            </a:r>
            <a:endParaRPr lang="en-GB"/>
          </a:p>
        </p:txBody>
      </p:sp>
      <p:sp>
        <p:nvSpPr>
          <p:cNvPr id="3" name="Slide Number Placeholder 2">
            <a:extLst>
              <a:ext uri="{FF2B5EF4-FFF2-40B4-BE49-F238E27FC236}">
                <a16:creationId xmlns:a16="http://schemas.microsoft.com/office/drawing/2014/main" id="{368EBE80-D935-E961-B123-CAE7BBB39AA0}"/>
              </a:ext>
            </a:extLst>
          </p:cNvPr>
          <p:cNvSpPr>
            <a:spLocks noGrp="1"/>
          </p:cNvSpPr>
          <p:nvPr>
            <p:ph type="sldNum" sz="quarter" idx="4"/>
          </p:nvPr>
        </p:nvSpPr>
        <p:spPr>
          <a:xfrm>
            <a:off x="388031" y="6550625"/>
            <a:ext cx="323961" cy="138499"/>
          </a:xfrm>
        </p:spPr>
        <p:txBody>
          <a:bodyPr/>
          <a:lstStyle/>
          <a:p>
            <a:pPr defTabSz="914284"/>
            <a:fld id="{8863692D-4554-45C9-ACE6-97B0750B4E7A}" type="slidenum">
              <a:rPr lang="en-GB" smtClean="0"/>
              <a:pPr defTabSz="914284"/>
              <a:t>2</a:t>
            </a:fld>
            <a:r>
              <a:rPr lang="en-GB"/>
              <a:t>  |</a:t>
            </a:r>
          </a:p>
        </p:txBody>
      </p:sp>
    </p:spTree>
    <p:extLst>
      <p:ext uri="{BB962C8B-B14F-4D97-AF65-F5344CB8AC3E}">
        <p14:creationId xmlns:p14="http://schemas.microsoft.com/office/powerpoint/2010/main" val="137903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1C80938-4FE0-8AC6-A442-58E3C16ED3AE}"/>
              </a:ext>
            </a:extLst>
          </p:cNvPr>
          <p:cNvPicPr>
            <a:picLocks noGrp="1" noChangeAspect="1"/>
          </p:cNvPicPr>
          <p:nvPr>
            <p:ph type="pic" sz="quarter" idx="4294967295"/>
          </p:nvPr>
        </p:nvPicPr>
        <p:blipFill>
          <a:blip r:embed="rId3"/>
          <a:srcRect t="7818" b="7818"/>
          <a:stretch>
            <a:fillRect/>
          </a:stretch>
        </p:blipFill>
        <p:spPr>
          <a:xfrm>
            <a:off x="-1588" y="0"/>
            <a:ext cx="12193588" cy="6858000"/>
          </a:xfrm>
          <a:custGeom>
            <a:avLst/>
            <a:gdLst>
              <a:gd name="connsiteX0" fmla="*/ 0 w 12193200"/>
              <a:gd name="connsiteY0" fmla="*/ 0 h 6858000"/>
              <a:gd name="connsiteX1" fmla="*/ 6816725 w 12193200"/>
              <a:gd name="connsiteY1" fmla="*/ 0 h 6858000"/>
              <a:gd name="connsiteX2" fmla="*/ 6816725 w 12193200"/>
              <a:gd name="connsiteY2" fmla="*/ 476250 h 6858000"/>
              <a:gd name="connsiteX3" fmla="*/ 12193200 w 12193200"/>
              <a:gd name="connsiteY3" fmla="*/ 476250 h 6858000"/>
              <a:gd name="connsiteX4" fmla="*/ 12193200 w 12193200"/>
              <a:gd name="connsiteY4" fmla="*/ 6858000 h 6858000"/>
              <a:gd name="connsiteX5" fmla="*/ 4151313 w 12193200"/>
              <a:gd name="connsiteY5" fmla="*/ 6858000 h 6858000"/>
              <a:gd name="connsiteX6" fmla="*/ 4151313 w 12193200"/>
              <a:gd name="connsiteY6" fmla="*/ 6381749 h 6858000"/>
              <a:gd name="connsiteX7" fmla="*/ 0 w 12193200"/>
              <a:gd name="connsiteY7" fmla="*/ 6381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0" y="0"/>
                </a:moveTo>
                <a:lnTo>
                  <a:pt x="6816725" y="0"/>
                </a:lnTo>
                <a:lnTo>
                  <a:pt x="6816725" y="476250"/>
                </a:lnTo>
                <a:lnTo>
                  <a:pt x="12193200" y="476250"/>
                </a:lnTo>
                <a:lnTo>
                  <a:pt x="12193200" y="6858000"/>
                </a:lnTo>
                <a:lnTo>
                  <a:pt x="4151313" y="6858000"/>
                </a:lnTo>
                <a:lnTo>
                  <a:pt x="4151313" y="6381749"/>
                </a:lnTo>
                <a:lnTo>
                  <a:pt x="0" y="6381749"/>
                </a:lnTo>
                <a:close/>
              </a:path>
            </a:pathLst>
          </a:custGeom>
          <a:pattFill prst="pct5">
            <a:fgClr>
              <a:srgbClr val="3399FF"/>
            </a:fgClr>
            <a:bgClr>
              <a:srgbClr val="1A1A1A"/>
            </a:bgClr>
          </a:pattFill>
        </p:spPr>
      </p:pic>
      <p:sp>
        <p:nvSpPr>
          <p:cNvPr id="2" name="Footer Placeholder 1">
            <a:extLst>
              <a:ext uri="{FF2B5EF4-FFF2-40B4-BE49-F238E27FC236}">
                <a16:creationId xmlns:a16="http://schemas.microsoft.com/office/drawing/2014/main" id="{E0791CA3-04A3-17D3-4C22-2EA3529C2EC9}"/>
              </a:ext>
            </a:extLst>
          </p:cNvPr>
          <p:cNvSpPr>
            <a:spLocks noGrp="1"/>
          </p:cNvSpPr>
          <p:nvPr>
            <p:ph type="ftr" sz="quarter" idx="3"/>
          </p:nvPr>
        </p:nvSpPr>
        <p:spPr>
          <a:xfrm>
            <a:off x="803412" y="6550625"/>
            <a:ext cx="1652710" cy="138499"/>
          </a:xfrm>
        </p:spPr>
        <p:txBody>
          <a:bodyPr/>
          <a:lstStyle/>
          <a:p>
            <a:pPr defTabSz="914284"/>
            <a:r>
              <a:rPr lang="en-GB" sz="1000">
                <a:solidFill>
                  <a:schemeClr val="tx1"/>
                </a:solidFill>
                <a:latin typeface="Arial"/>
              </a:rPr>
              <a:t>Rethinking the device in 6G</a:t>
            </a:r>
            <a:endParaRPr lang="en-GB"/>
          </a:p>
        </p:txBody>
      </p:sp>
      <p:sp>
        <p:nvSpPr>
          <p:cNvPr id="3" name="Slide Number Placeholder 2">
            <a:extLst>
              <a:ext uri="{FF2B5EF4-FFF2-40B4-BE49-F238E27FC236}">
                <a16:creationId xmlns:a16="http://schemas.microsoft.com/office/drawing/2014/main" id="{D3AC8CF2-0092-769A-E286-FD90E35BDCD7}"/>
              </a:ext>
            </a:extLst>
          </p:cNvPr>
          <p:cNvSpPr>
            <a:spLocks noGrp="1"/>
          </p:cNvSpPr>
          <p:nvPr>
            <p:ph type="sldNum" sz="quarter" idx="4"/>
          </p:nvPr>
        </p:nvSpPr>
        <p:spPr/>
        <p:txBody>
          <a:bodyPr/>
          <a:lstStyle/>
          <a:p>
            <a:pPr defTabSz="914284"/>
            <a:fld id="{8863692D-4554-45C9-ACE6-97B0750B4E7A}" type="slidenum">
              <a:rPr lang="en-GB" smtClean="0"/>
              <a:pPr defTabSz="914284"/>
              <a:t>3</a:t>
            </a:fld>
            <a:r>
              <a:rPr lang="en-GB"/>
              <a:t>  |</a:t>
            </a:r>
          </a:p>
        </p:txBody>
      </p:sp>
      <p:sp>
        <p:nvSpPr>
          <p:cNvPr id="4" name="Date Placeholder 3">
            <a:extLst>
              <a:ext uri="{FF2B5EF4-FFF2-40B4-BE49-F238E27FC236}">
                <a16:creationId xmlns:a16="http://schemas.microsoft.com/office/drawing/2014/main" id="{57004F50-3A00-1575-EF56-B2E99AF09311}"/>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6" name="Title 5">
            <a:extLst>
              <a:ext uri="{FF2B5EF4-FFF2-40B4-BE49-F238E27FC236}">
                <a16:creationId xmlns:a16="http://schemas.microsoft.com/office/drawing/2014/main" id="{1DE6CCEA-8C71-8F12-B38B-229575274CAB}"/>
              </a:ext>
            </a:extLst>
          </p:cNvPr>
          <p:cNvSpPr>
            <a:spLocks noGrp="1"/>
          </p:cNvSpPr>
          <p:nvPr>
            <p:ph type="title"/>
          </p:nvPr>
        </p:nvSpPr>
        <p:spPr>
          <a:xfrm>
            <a:off x="695326" y="620713"/>
            <a:ext cx="3908519" cy="792162"/>
          </a:xfrm>
        </p:spPr>
        <p:txBody>
          <a:bodyPr/>
          <a:lstStyle/>
          <a:p>
            <a:r>
              <a:rPr lang="en-GB"/>
              <a:t>Practically served with this user device </a:t>
            </a:r>
          </a:p>
        </p:txBody>
      </p:sp>
    </p:spTree>
    <p:extLst>
      <p:ext uri="{BB962C8B-B14F-4D97-AF65-F5344CB8AC3E}">
        <p14:creationId xmlns:p14="http://schemas.microsoft.com/office/powerpoint/2010/main" val="43547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37E4A1-E302-6ED8-9F2A-00FA3D983DEA}"/>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34A368F8-6871-D535-F61A-23CC2F21FD78}"/>
              </a:ext>
            </a:extLst>
          </p:cNvPr>
          <p:cNvSpPr>
            <a:spLocks noGrp="1"/>
          </p:cNvSpPr>
          <p:nvPr>
            <p:ph type="sldNum" sz="quarter" idx="4"/>
          </p:nvPr>
        </p:nvSpPr>
        <p:spPr/>
        <p:txBody>
          <a:bodyPr/>
          <a:lstStyle/>
          <a:p>
            <a:pPr defTabSz="914284"/>
            <a:fld id="{8863692D-4554-45C9-ACE6-97B0750B4E7A}" type="slidenum">
              <a:rPr lang="en-GB" smtClean="0"/>
              <a:pPr defTabSz="914284"/>
              <a:t>4</a:t>
            </a:fld>
            <a:r>
              <a:rPr lang="en-GB"/>
              <a:t>  |</a:t>
            </a:r>
          </a:p>
        </p:txBody>
      </p:sp>
      <p:sp>
        <p:nvSpPr>
          <p:cNvPr id="4" name="Date Placeholder 3">
            <a:extLst>
              <a:ext uri="{FF2B5EF4-FFF2-40B4-BE49-F238E27FC236}">
                <a16:creationId xmlns:a16="http://schemas.microsoft.com/office/drawing/2014/main" id="{5BDEA7B7-C516-3933-A98A-E054249C62ED}"/>
              </a:ext>
            </a:extLst>
          </p:cNvPr>
          <p:cNvSpPr>
            <a:spLocks noGrp="1"/>
          </p:cNvSpPr>
          <p:nvPr>
            <p:ph type="dt" sz="half" idx="2"/>
          </p:nvPr>
        </p:nvSpPr>
        <p:spPr/>
        <p:txBody>
          <a:bodyPr/>
          <a:lstStyle/>
          <a:p>
            <a:pPr algn="r" defTabSz="914284"/>
            <a:r>
              <a:rPr lang="en-US" sz="1000">
                <a:solidFill>
                  <a:schemeClr val="tx1"/>
                </a:solidFill>
                <a:latin typeface="Arial"/>
              </a:rPr>
              <a:t>© TTP plc  </a:t>
            </a:r>
            <a:endParaRPr lang="en-GB" sz="1000">
              <a:solidFill>
                <a:schemeClr val="tx1"/>
              </a:solidFill>
              <a:latin typeface="Arial"/>
            </a:endParaRPr>
          </a:p>
        </p:txBody>
      </p:sp>
      <p:sp>
        <p:nvSpPr>
          <p:cNvPr id="5" name="Title 4">
            <a:extLst>
              <a:ext uri="{FF2B5EF4-FFF2-40B4-BE49-F238E27FC236}">
                <a16:creationId xmlns:a16="http://schemas.microsoft.com/office/drawing/2014/main" id="{C544726C-7BEC-AA49-6FFA-4DBFDF5F89AF}"/>
              </a:ext>
            </a:extLst>
          </p:cNvPr>
          <p:cNvSpPr>
            <a:spLocks noGrp="1"/>
          </p:cNvSpPr>
          <p:nvPr>
            <p:ph type="title"/>
          </p:nvPr>
        </p:nvSpPr>
        <p:spPr/>
        <p:txBody>
          <a:bodyPr/>
          <a:lstStyle/>
          <a:p>
            <a:r>
              <a:rPr lang="en-GB"/>
              <a:t>Smartphone traffic away from the home</a:t>
            </a:r>
          </a:p>
        </p:txBody>
      </p:sp>
      <p:graphicFrame>
        <p:nvGraphicFramePr>
          <p:cNvPr id="6" name="Table 5">
            <a:extLst>
              <a:ext uri="{FF2B5EF4-FFF2-40B4-BE49-F238E27FC236}">
                <a16:creationId xmlns:a16="http://schemas.microsoft.com/office/drawing/2014/main" id="{EBCB2531-3F4C-70CA-5CB2-393C518D7601}"/>
              </a:ext>
            </a:extLst>
          </p:cNvPr>
          <p:cNvGraphicFramePr>
            <a:graphicFrameLocks noGrp="1"/>
          </p:cNvGraphicFramePr>
          <p:nvPr>
            <p:extLst>
              <p:ext uri="{D42A27DB-BD31-4B8C-83A1-F6EECF244321}">
                <p14:modId xmlns:p14="http://schemas.microsoft.com/office/powerpoint/2010/main" val="1129017698"/>
              </p:ext>
            </p:extLst>
          </p:nvPr>
        </p:nvGraphicFramePr>
        <p:xfrm>
          <a:off x="2703545" y="2093976"/>
          <a:ext cx="6784909" cy="2670048"/>
        </p:xfrm>
        <a:graphic>
          <a:graphicData uri="http://schemas.openxmlformats.org/drawingml/2006/table">
            <a:tbl>
              <a:tblPr firstRow="1" bandRow="1">
                <a:tableStyleId>{0821226F-F427-4329-8EA3-04948BFCF5C1}</a:tableStyleId>
              </a:tblPr>
              <a:tblGrid>
                <a:gridCol w="3673961">
                  <a:extLst>
                    <a:ext uri="{9D8B030D-6E8A-4147-A177-3AD203B41FA5}">
                      <a16:colId xmlns:a16="http://schemas.microsoft.com/office/drawing/2014/main" val="3773009583"/>
                    </a:ext>
                  </a:extLst>
                </a:gridCol>
                <a:gridCol w="3110948">
                  <a:extLst>
                    <a:ext uri="{9D8B030D-6E8A-4147-A177-3AD203B41FA5}">
                      <a16:colId xmlns:a16="http://schemas.microsoft.com/office/drawing/2014/main" val="1665873718"/>
                    </a:ext>
                  </a:extLst>
                </a:gridCol>
              </a:tblGrid>
              <a:tr h="622587">
                <a:tc>
                  <a:txBody>
                    <a:bodyPr/>
                    <a:lstStyle/>
                    <a:p>
                      <a:pPr algn="ctr"/>
                      <a:r>
                        <a:rPr lang="en-GB" sz="2400" b="0"/>
                        <a:t>Data type</a:t>
                      </a:r>
                    </a:p>
                  </a:txBody>
                  <a:tcPr anchor="ctr"/>
                </a:tc>
                <a:tc>
                  <a:txBody>
                    <a:bodyPr/>
                    <a:lstStyle/>
                    <a:p>
                      <a:pPr algn="ctr"/>
                      <a:r>
                        <a:rPr lang="en-GB" sz="2400" b="0"/>
                        <a:t>Traffic</a:t>
                      </a:r>
                    </a:p>
                  </a:txBody>
                  <a:tcPr anchor="ctr"/>
                </a:tc>
                <a:extLst>
                  <a:ext uri="{0D108BD9-81ED-4DB2-BD59-A6C34878D82A}">
                    <a16:rowId xmlns:a16="http://schemas.microsoft.com/office/drawing/2014/main" val="3169875203"/>
                  </a:ext>
                </a:extLst>
              </a:tr>
              <a:tr h="646044">
                <a:tc>
                  <a:txBody>
                    <a:bodyPr/>
                    <a:lstStyle/>
                    <a:p>
                      <a:pPr algn="ctr"/>
                      <a:r>
                        <a:rPr lang="en-GB" sz="1800"/>
                        <a:t>Wi-Fi</a:t>
                      </a:r>
                    </a:p>
                  </a:txBody>
                  <a:tcPr anchor="ctr"/>
                </a:tc>
                <a:tc>
                  <a:txBody>
                    <a:bodyPr/>
                    <a:lstStyle/>
                    <a:p>
                      <a:pPr algn="ctr"/>
                      <a:r>
                        <a:rPr lang="en-GB" sz="1800"/>
                        <a:t>80%</a:t>
                      </a:r>
                    </a:p>
                  </a:txBody>
                  <a:tcPr anchor="ctr"/>
                </a:tc>
                <a:extLst>
                  <a:ext uri="{0D108BD9-81ED-4DB2-BD59-A6C34878D82A}">
                    <a16:rowId xmlns:a16="http://schemas.microsoft.com/office/drawing/2014/main" val="3084621334"/>
                  </a:ext>
                </a:extLst>
              </a:tr>
              <a:tr h="685800">
                <a:tc>
                  <a:txBody>
                    <a:bodyPr/>
                    <a:lstStyle/>
                    <a:p>
                      <a:pPr algn="ctr"/>
                      <a:r>
                        <a:rPr lang="en-GB" sz="1800" dirty="0"/>
                        <a:t>3GPP: Terrestrial</a:t>
                      </a:r>
                    </a:p>
                  </a:txBody>
                  <a:tcPr anchor="ctr"/>
                </a:tc>
                <a:tc>
                  <a:txBody>
                    <a:bodyPr/>
                    <a:lstStyle/>
                    <a:p>
                      <a:pPr algn="ctr"/>
                      <a:r>
                        <a:rPr lang="en-GB" sz="1800"/>
                        <a:t>20%</a:t>
                      </a:r>
                    </a:p>
                  </a:txBody>
                  <a:tcPr anchor="ctr"/>
                </a:tc>
                <a:extLst>
                  <a:ext uri="{0D108BD9-81ED-4DB2-BD59-A6C34878D82A}">
                    <a16:rowId xmlns:a16="http://schemas.microsoft.com/office/drawing/2014/main" val="3208934103"/>
                  </a:ext>
                </a:extLst>
              </a:tr>
              <a:tr h="715617">
                <a:tc>
                  <a:txBody>
                    <a:bodyPr/>
                    <a:lstStyle/>
                    <a:p>
                      <a:pPr algn="ctr"/>
                      <a:r>
                        <a:rPr lang="en-GB" sz="1800" dirty="0"/>
                        <a:t>3GPP: Non-terrestrial</a:t>
                      </a:r>
                    </a:p>
                  </a:txBody>
                  <a:tcPr anchor="ctr"/>
                </a:tc>
                <a:tc>
                  <a:txBody>
                    <a:bodyPr/>
                    <a:lstStyle/>
                    <a:p>
                      <a:pPr algn="ctr"/>
                      <a:r>
                        <a:rPr lang="en-GB" sz="1800" dirty="0"/>
                        <a:t>0.00….%</a:t>
                      </a:r>
                    </a:p>
                  </a:txBody>
                  <a:tcPr anchor="ctr"/>
                </a:tc>
                <a:extLst>
                  <a:ext uri="{0D108BD9-81ED-4DB2-BD59-A6C34878D82A}">
                    <a16:rowId xmlns:a16="http://schemas.microsoft.com/office/drawing/2014/main" val="2437783844"/>
                  </a:ext>
                </a:extLst>
              </a:tr>
            </a:tbl>
          </a:graphicData>
        </a:graphic>
      </p:graphicFrame>
    </p:spTree>
    <p:extLst>
      <p:ext uri="{BB962C8B-B14F-4D97-AF65-F5344CB8AC3E}">
        <p14:creationId xmlns:p14="http://schemas.microsoft.com/office/powerpoint/2010/main" val="163182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76EAEE-E484-B878-0426-8FD4C2295E55}"/>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AB0423A8-C570-BD23-7849-0306312E67BB}"/>
              </a:ext>
            </a:extLst>
          </p:cNvPr>
          <p:cNvSpPr>
            <a:spLocks noGrp="1"/>
          </p:cNvSpPr>
          <p:nvPr>
            <p:ph type="sldNum" sz="quarter" idx="4"/>
          </p:nvPr>
        </p:nvSpPr>
        <p:spPr/>
        <p:txBody>
          <a:bodyPr/>
          <a:lstStyle/>
          <a:p>
            <a:pPr defTabSz="914284"/>
            <a:fld id="{8863692D-4554-45C9-ACE6-97B0750B4E7A}" type="slidenum">
              <a:rPr lang="en-GB" smtClean="0"/>
              <a:pPr defTabSz="914284"/>
              <a:t>5</a:t>
            </a:fld>
            <a:r>
              <a:rPr lang="en-GB"/>
              <a:t>  |</a:t>
            </a:r>
          </a:p>
        </p:txBody>
      </p:sp>
      <p:sp>
        <p:nvSpPr>
          <p:cNvPr id="4" name="Date Placeholder 3">
            <a:extLst>
              <a:ext uri="{FF2B5EF4-FFF2-40B4-BE49-F238E27FC236}">
                <a16:creationId xmlns:a16="http://schemas.microsoft.com/office/drawing/2014/main" id="{E0E7E26C-987D-7C33-1EE1-69F681868A21}"/>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6" name="Title 5">
            <a:extLst>
              <a:ext uri="{FF2B5EF4-FFF2-40B4-BE49-F238E27FC236}">
                <a16:creationId xmlns:a16="http://schemas.microsoft.com/office/drawing/2014/main" id="{CC17C3A7-5D27-8ABD-7C74-25479247C79C}"/>
              </a:ext>
            </a:extLst>
          </p:cNvPr>
          <p:cNvSpPr>
            <a:spLocks noGrp="1"/>
          </p:cNvSpPr>
          <p:nvPr>
            <p:ph type="title"/>
          </p:nvPr>
        </p:nvSpPr>
        <p:spPr/>
        <p:txBody>
          <a:bodyPr/>
          <a:lstStyle/>
          <a:p>
            <a:r>
              <a:rPr lang="en-GB"/>
              <a:t>The decline of antenna performance</a:t>
            </a:r>
            <a:br>
              <a:rPr lang="en-GB"/>
            </a:br>
            <a:r>
              <a:rPr lang="en-GB" sz="2400"/>
              <a:t>Form factor vs antenna performance</a:t>
            </a:r>
          </a:p>
        </p:txBody>
      </p:sp>
      <p:pic>
        <p:nvPicPr>
          <p:cNvPr id="12" name="Picture 11">
            <a:extLst>
              <a:ext uri="{FF2B5EF4-FFF2-40B4-BE49-F238E27FC236}">
                <a16:creationId xmlns:a16="http://schemas.microsoft.com/office/drawing/2014/main" id="{697A082B-2960-67CB-8CC5-15C48D38D4B6}"/>
              </a:ext>
            </a:extLst>
          </p:cNvPr>
          <p:cNvPicPr>
            <a:picLocks noChangeAspect="1"/>
          </p:cNvPicPr>
          <p:nvPr/>
        </p:nvPicPr>
        <p:blipFill>
          <a:blip r:embed="rId3"/>
          <a:srcRect t="16584" b="14494"/>
          <a:stretch>
            <a:fillRect/>
          </a:stretch>
        </p:blipFill>
        <p:spPr>
          <a:xfrm>
            <a:off x="0" y="1510611"/>
            <a:ext cx="12192000" cy="4726676"/>
          </a:xfrm>
          <a:prstGeom prst="rect">
            <a:avLst/>
          </a:prstGeom>
        </p:spPr>
      </p:pic>
    </p:spTree>
    <p:extLst>
      <p:ext uri="{BB962C8B-B14F-4D97-AF65-F5344CB8AC3E}">
        <p14:creationId xmlns:p14="http://schemas.microsoft.com/office/powerpoint/2010/main" val="203871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FC3A36-EF09-EC6F-C518-A98F3F496B6F}"/>
              </a:ext>
            </a:extLst>
          </p:cNvPr>
          <p:cNvPicPr>
            <a:picLocks noChangeAspect="1"/>
          </p:cNvPicPr>
          <p:nvPr/>
        </p:nvPicPr>
        <p:blipFill>
          <a:blip r:embed="rId3"/>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578FA7FF-27C8-E657-A786-9274ED93E0E5}"/>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8D865AA5-5EBE-5C6F-3AB1-701DC8C73070}"/>
              </a:ext>
            </a:extLst>
          </p:cNvPr>
          <p:cNvSpPr>
            <a:spLocks noGrp="1"/>
          </p:cNvSpPr>
          <p:nvPr>
            <p:ph type="sldNum" sz="quarter" idx="4"/>
          </p:nvPr>
        </p:nvSpPr>
        <p:spPr/>
        <p:txBody>
          <a:bodyPr/>
          <a:lstStyle/>
          <a:p>
            <a:pPr defTabSz="914284"/>
            <a:fld id="{8863692D-4554-45C9-ACE6-97B0750B4E7A}" type="slidenum">
              <a:rPr lang="en-GB" smtClean="0"/>
              <a:pPr defTabSz="914284"/>
              <a:t>6</a:t>
            </a:fld>
            <a:r>
              <a:rPr lang="en-GB"/>
              <a:t>  |</a:t>
            </a:r>
          </a:p>
        </p:txBody>
      </p:sp>
      <p:sp>
        <p:nvSpPr>
          <p:cNvPr id="4" name="Date Placeholder 3">
            <a:extLst>
              <a:ext uri="{FF2B5EF4-FFF2-40B4-BE49-F238E27FC236}">
                <a16:creationId xmlns:a16="http://schemas.microsoft.com/office/drawing/2014/main" id="{A2F4B7B3-1386-9B75-D5E0-02DEAB1EF27C}"/>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8" name="Title 7">
            <a:extLst>
              <a:ext uri="{FF2B5EF4-FFF2-40B4-BE49-F238E27FC236}">
                <a16:creationId xmlns:a16="http://schemas.microsoft.com/office/drawing/2014/main" id="{150724A9-8669-42EB-6AB2-E4B452C0B969}"/>
              </a:ext>
            </a:extLst>
          </p:cNvPr>
          <p:cNvSpPr>
            <a:spLocks noGrp="1"/>
          </p:cNvSpPr>
          <p:nvPr>
            <p:ph type="title"/>
          </p:nvPr>
        </p:nvSpPr>
        <p:spPr/>
        <p:txBody>
          <a:bodyPr/>
          <a:lstStyle/>
          <a:p>
            <a:r>
              <a:rPr lang="en-GB"/>
              <a:t>Satellites are far away</a:t>
            </a:r>
            <a:br>
              <a:rPr lang="en-GB"/>
            </a:br>
            <a:r>
              <a:rPr lang="en-GB" sz="2400"/>
              <a:t>The physics of link budgets</a:t>
            </a:r>
            <a:endParaRPr lang="en-GB"/>
          </a:p>
        </p:txBody>
      </p:sp>
    </p:spTree>
    <p:extLst>
      <p:ext uri="{BB962C8B-B14F-4D97-AF65-F5344CB8AC3E}">
        <p14:creationId xmlns:p14="http://schemas.microsoft.com/office/powerpoint/2010/main" val="334951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26B1-EDB3-D51B-4AC9-0B22AF52321F}"/>
            </a:ext>
          </a:extLst>
        </p:cNvPr>
        <p:cNvGrpSpPr/>
        <p:nvPr/>
      </p:nvGrpSpPr>
      <p:grpSpPr>
        <a:xfrm>
          <a:off x="0" y="0"/>
          <a:ext cx="0" cy="0"/>
          <a:chOff x="0" y="0"/>
          <a:chExt cx="0" cy="0"/>
        </a:xfrm>
      </p:grpSpPr>
      <p:pic>
        <p:nvPicPr>
          <p:cNvPr id="33" name="Picture Placeholder 9">
            <a:extLst>
              <a:ext uri="{FF2B5EF4-FFF2-40B4-BE49-F238E27FC236}">
                <a16:creationId xmlns:a16="http://schemas.microsoft.com/office/drawing/2014/main" id="{3963973F-2F5A-5B38-A2E5-D5A56F975A20}"/>
              </a:ext>
            </a:extLst>
          </p:cNvPr>
          <p:cNvPicPr>
            <a:picLocks noGrp="1" noChangeAspect="1"/>
          </p:cNvPicPr>
          <p:nvPr>
            <p:ph type="pic" sz="quarter" idx="32"/>
          </p:nvPr>
        </p:nvPicPr>
        <p:blipFill rotWithShape="1">
          <a:blip r:embed="rId3"/>
          <a:srcRect l="11737" t="-66" r="27764" b="66"/>
          <a:stretch>
            <a:fillRect/>
          </a:stretch>
        </p:blipFill>
        <p:spPr>
          <a:xfrm>
            <a:off x="6342531" y="-11811"/>
            <a:ext cx="5849469" cy="6869811"/>
          </a:xfrm>
          <a:prstGeom prst="rect">
            <a:avLst/>
          </a:prstGeom>
        </p:spPr>
      </p:pic>
      <p:sp>
        <p:nvSpPr>
          <p:cNvPr id="3" name="Footer Placeholder 2">
            <a:extLst>
              <a:ext uri="{FF2B5EF4-FFF2-40B4-BE49-F238E27FC236}">
                <a16:creationId xmlns:a16="http://schemas.microsoft.com/office/drawing/2014/main" id="{074EE2F3-080C-1D87-DDD6-B35F202967EE}"/>
              </a:ext>
            </a:extLst>
          </p:cNvPr>
          <p:cNvSpPr>
            <a:spLocks noGrp="1"/>
          </p:cNvSpPr>
          <p:nvPr>
            <p:ph type="ftr" sz="quarter" idx="3"/>
          </p:nvPr>
        </p:nvSpPr>
        <p:spPr/>
        <p:txBody>
          <a:bodyPr/>
          <a:lstStyle/>
          <a:p>
            <a:pPr defTabSz="914284"/>
            <a:r>
              <a:rPr lang="en-GB"/>
              <a:t>Rethinking the device in 6G</a:t>
            </a:r>
          </a:p>
        </p:txBody>
      </p:sp>
      <p:sp>
        <p:nvSpPr>
          <p:cNvPr id="4" name="Slide Number Placeholder 3">
            <a:extLst>
              <a:ext uri="{FF2B5EF4-FFF2-40B4-BE49-F238E27FC236}">
                <a16:creationId xmlns:a16="http://schemas.microsoft.com/office/drawing/2014/main" id="{78F63B09-AE23-90FB-9925-B9C7D0D9485F}"/>
              </a:ext>
            </a:extLst>
          </p:cNvPr>
          <p:cNvSpPr>
            <a:spLocks noGrp="1"/>
          </p:cNvSpPr>
          <p:nvPr>
            <p:ph type="sldNum" sz="quarter" idx="4"/>
          </p:nvPr>
        </p:nvSpPr>
        <p:spPr/>
        <p:txBody>
          <a:bodyPr/>
          <a:lstStyle/>
          <a:p>
            <a:pPr defTabSz="914284"/>
            <a:fld id="{8863692D-4554-45C9-ACE6-97B0750B4E7A}" type="slidenum">
              <a:rPr lang="en-GB" smtClean="0"/>
              <a:pPr defTabSz="914284"/>
              <a:t>7</a:t>
            </a:fld>
            <a:r>
              <a:rPr lang="en-GB"/>
              <a:t>  |</a:t>
            </a:r>
          </a:p>
        </p:txBody>
      </p:sp>
      <p:sp>
        <p:nvSpPr>
          <p:cNvPr id="5" name="Date Placeholder 4">
            <a:extLst>
              <a:ext uri="{FF2B5EF4-FFF2-40B4-BE49-F238E27FC236}">
                <a16:creationId xmlns:a16="http://schemas.microsoft.com/office/drawing/2014/main" id="{AC5573E0-B5F2-9CEB-2502-3E9042CDD144}"/>
              </a:ext>
            </a:extLst>
          </p:cNvPr>
          <p:cNvSpPr>
            <a:spLocks noGrp="1"/>
          </p:cNvSpPr>
          <p:nvPr>
            <p:ph type="dt" sz="half" idx="2"/>
          </p:nvPr>
        </p:nvSpPr>
        <p:spPr/>
        <p:txBody>
          <a:bodyPr/>
          <a:lstStyle/>
          <a:p>
            <a:pPr algn="r" defTabSz="914284"/>
            <a:r>
              <a:rPr lang="en-US" sz="1000">
                <a:solidFill>
                  <a:schemeClr val="bg1"/>
                </a:solidFill>
                <a:latin typeface="Arial"/>
              </a:rPr>
              <a:t>© TTP plc </a:t>
            </a:r>
            <a:endParaRPr lang="en-GB" sz="1000">
              <a:solidFill>
                <a:schemeClr val="bg1"/>
              </a:solidFill>
              <a:latin typeface="Arial"/>
            </a:endParaRPr>
          </a:p>
        </p:txBody>
      </p:sp>
      <p:pic>
        <p:nvPicPr>
          <p:cNvPr id="10" name="Graphic 9">
            <a:extLst>
              <a:ext uri="{FF2B5EF4-FFF2-40B4-BE49-F238E27FC236}">
                <a16:creationId xmlns:a16="http://schemas.microsoft.com/office/drawing/2014/main" id="{523A6C12-8132-31C0-0B3B-2699D38A5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a:off x="2909716" y="1503493"/>
            <a:ext cx="92809" cy="1256310"/>
          </a:xfrm>
          <a:prstGeom prst="rect">
            <a:avLst/>
          </a:prstGeom>
        </p:spPr>
      </p:pic>
      <p:sp>
        <p:nvSpPr>
          <p:cNvPr id="20" name="TextBox 19">
            <a:extLst>
              <a:ext uri="{FF2B5EF4-FFF2-40B4-BE49-F238E27FC236}">
                <a16:creationId xmlns:a16="http://schemas.microsoft.com/office/drawing/2014/main" id="{411BE625-21FA-2C0D-FA3F-F32DFD9265FF}"/>
              </a:ext>
            </a:extLst>
          </p:cNvPr>
          <p:cNvSpPr txBox="1"/>
          <p:nvPr/>
        </p:nvSpPr>
        <p:spPr>
          <a:xfrm>
            <a:off x="711992" y="2059655"/>
            <a:ext cx="1231046" cy="387798"/>
          </a:xfrm>
          <a:prstGeom prst="rect">
            <a:avLst/>
          </a:prstGeom>
          <a:noFill/>
        </p:spPr>
        <p:txBody>
          <a:bodyPr wrap="square" lIns="0" tIns="0" rIns="0" bIns="0" rtlCol="0">
            <a:spAutoFit/>
          </a:bodyPr>
          <a:lstStyle/>
          <a:p>
            <a:pPr algn="l"/>
            <a:r>
              <a:rPr lang="en-GB" sz="1400">
                <a:latin typeface="+mj-lt"/>
              </a:rPr>
              <a:t>Device orientation</a:t>
            </a:r>
          </a:p>
        </p:txBody>
      </p:sp>
      <p:sp>
        <p:nvSpPr>
          <p:cNvPr id="21" name="TextBox 20">
            <a:extLst>
              <a:ext uri="{FF2B5EF4-FFF2-40B4-BE49-F238E27FC236}">
                <a16:creationId xmlns:a16="http://schemas.microsoft.com/office/drawing/2014/main" id="{9037B98E-147F-2D73-D530-34C51E04430A}"/>
              </a:ext>
            </a:extLst>
          </p:cNvPr>
          <p:cNvSpPr txBox="1"/>
          <p:nvPr/>
        </p:nvSpPr>
        <p:spPr>
          <a:xfrm>
            <a:off x="711992" y="3392015"/>
            <a:ext cx="387927" cy="193899"/>
          </a:xfrm>
          <a:prstGeom prst="rect">
            <a:avLst/>
          </a:prstGeom>
          <a:noFill/>
        </p:spPr>
        <p:txBody>
          <a:bodyPr wrap="none" lIns="0" tIns="0" rIns="0" bIns="0" rtlCol="0">
            <a:spAutoFit/>
          </a:bodyPr>
          <a:lstStyle/>
          <a:p>
            <a:pPr algn="l"/>
            <a:r>
              <a:rPr lang="en-GB" sz="1400">
                <a:latin typeface="+mj-lt"/>
              </a:rPr>
              <a:t>Ideal</a:t>
            </a:r>
          </a:p>
        </p:txBody>
      </p:sp>
      <p:sp>
        <p:nvSpPr>
          <p:cNvPr id="22" name="TextBox 21">
            <a:extLst>
              <a:ext uri="{FF2B5EF4-FFF2-40B4-BE49-F238E27FC236}">
                <a16:creationId xmlns:a16="http://schemas.microsoft.com/office/drawing/2014/main" id="{79E116BF-CE47-9074-A543-991814E6238B}"/>
              </a:ext>
            </a:extLst>
          </p:cNvPr>
          <p:cNvSpPr txBox="1"/>
          <p:nvPr/>
        </p:nvSpPr>
        <p:spPr>
          <a:xfrm>
            <a:off x="711992" y="4760404"/>
            <a:ext cx="795089" cy="193899"/>
          </a:xfrm>
          <a:prstGeom prst="rect">
            <a:avLst/>
          </a:prstGeom>
          <a:noFill/>
        </p:spPr>
        <p:txBody>
          <a:bodyPr wrap="none" lIns="0" tIns="0" rIns="0" bIns="0" rtlCol="0">
            <a:spAutoFit/>
          </a:bodyPr>
          <a:lstStyle/>
          <a:p>
            <a:pPr algn="l"/>
            <a:r>
              <a:rPr lang="en-GB" sz="1400">
                <a:latin typeface="+mj-lt"/>
              </a:rPr>
              <a:t>Measured</a:t>
            </a:r>
          </a:p>
        </p:txBody>
      </p:sp>
      <p:sp>
        <p:nvSpPr>
          <p:cNvPr id="34" name="Rectangle 33">
            <a:extLst>
              <a:ext uri="{FF2B5EF4-FFF2-40B4-BE49-F238E27FC236}">
                <a16:creationId xmlns:a16="http://schemas.microsoft.com/office/drawing/2014/main" id="{7843ECAE-D837-68D0-E1A1-E9D5EC755790}"/>
              </a:ext>
            </a:extLst>
          </p:cNvPr>
          <p:cNvSpPr>
            <a:spLocks/>
          </p:cNvSpPr>
          <p:nvPr/>
        </p:nvSpPr>
        <p:spPr>
          <a:xfrm>
            <a:off x="4274191" y="1"/>
            <a:ext cx="3431097" cy="5844134"/>
          </a:xfrm>
          <a:prstGeom prst="rect">
            <a:avLst/>
          </a:prstGeom>
          <a:solidFill>
            <a:schemeClr val="bg1"/>
          </a:solidFill>
          <a:ln>
            <a:noFill/>
          </a:ln>
        </p:spPr>
        <p:txBody>
          <a:bodyPr rtlCol="0" anchor="ctr"/>
          <a:lstStyle/>
          <a:p>
            <a:pPr algn="ctr"/>
            <a:endParaRPr lang="en-GB">
              <a:solidFill>
                <a:schemeClr val="tx1"/>
              </a:solidFill>
            </a:endParaRPr>
          </a:p>
        </p:txBody>
      </p:sp>
      <p:pic>
        <p:nvPicPr>
          <p:cNvPr id="38" name="Picture 37">
            <a:extLst>
              <a:ext uri="{FF2B5EF4-FFF2-40B4-BE49-F238E27FC236}">
                <a16:creationId xmlns:a16="http://schemas.microsoft.com/office/drawing/2014/main" id="{E72515BA-9BA7-5690-B178-3ACDE060C1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71" b="27148" l="15723" r="48926">
                        <a14:foregroundMark x1="23633" y1="7943" x2="41211" y2="7943"/>
                        <a14:foregroundMark x1="39160" y1="7227" x2="36035" y2="7161"/>
                        <a14:foregroundMark x1="34766" y1="26563" x2="40723" y2="26172"/>
                        <a14:foregroundMark x1="48242" y1="13997" x2="48926" y2="13542"/>
                        <a14:foregroundMark x1="15820" y1="13802" x2="16797" y2="21159"/>
                        <a14:foregroundMark x1="29590" y1="7227" x2="36230" y2="7227"/>
                        <a14:foregroundMark x1="29785" y1="7096" x2="36328" y2="6771"/>
                        <a14:foregroundMark x1="28223" y1="27148" x2="36523" y2="27148"/>
                        <a14:foregroundMark x1="32129" y1="6771" x2="40723" y2="8008"/>
                        <a14:foregroundMark x1="35254" y1="6966" x2="41992" y2="8398"/>
                      </a14:backgroundRemoval>
                    </a14:imgEffect>
                  </a14:imgLayer>
                </a14:imgProps>
              </a:ext>
            </a:extLst>
          </a:blip>
          <a:srcRect l="12610" t="5891" r="47057" b="71687"/>
          <a:stretch>
            <a:fillRect/>
          </a:stretch>
        </p:blipFill>
        <p:spPr>
          <a:xfrm>
            <a:off x="2416591" y="2963949"/>
            <a:ext cx="1079061" cy="988462"/>
          </a:xfrm>
          <a:prstGeom prst="rect">
            <a:avLst/>
          </a:prstGeom>
        </p:spPr>
      </p:pic>
      <p:sp>
        <p:nvSpPr>
          <p:cNvPr id="2" name="Title 1">
            <a:extLst>
              <a:ext uri="{FF2B5EF4-FFF2-40B4-BE49-F238E27FC236}">
                <a16:creationId xmlns:a16="http://schemas.microsoft.com/office/drawing/2014/main" id="{670089FA-4DA4-A8B3-0AA9-7C3F0D625010}"/>
              </a:ext>
            </a:extLst>
          </p:cNvPr>
          <p:cNvSpPr>
            <a:spLocks noGrp="1"/>
          </p:cNvSpPr>
          <p:nvPr>
            <p:ph type="title"/>
          </p:nvPr>
        </p:nvSpPr>
        <p:spPr>
          <a:xfrm>
            <a:off x="695325" y="620713"/>
            <a:ext cx="4300007" cy="792162"/>
          </a:xfrm>
        </p:spPr>
        <p:txBody>
          <a:bodyPr/>
          <a:lstStyle/>
          <a:p>
            <a:r>
              <a:rPr lang="en-GB"/>
              <a:t>The fallacy of the omni directional 0dBi antenna</a:t>
            </a:r>
          </a:p>
        </p:txBody>
      </p:sp>
      <p:pic>
        <p:nvPicPr>
          <p:cNvPr id="6" name="Picture Placeholder 15">
            <a:extLst>
              <a:ext uri="{FF2B5EF4-FFF2-40B4-BE49-F238E27FC236}">
                <a16:creationId xmlns:a16="http://schemas.microsoft.com/office/drawing/2014/main" id="{C5E382BE-AA75-727E-EE3F-D37E3B29F33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627" b="26761" l="6715" r="16322">
                        <a14:foregroundMark x1="7128" y1="14261" x2="6715" y2="20599"/>
                        <a14:foregroundMark x1="8897" y1="23614" x2="10744" y2="26761"/>
                        <a14:foregroundMark x1="6715" y1="19894" x2="7238" y2="20786"/>
                        <a14:foregroundMark x1="10744" y1="26761" x2="12739" y2="26396"/>
                        <a14:foregroundMark x1="13550" y1="25072" x2="16322" y2="18486"/>
                        <a14:foregroundMark x1="16322" y1="18486" x2="16012" y2="13732"/>
                        <a14:foregroundMark x1="15523" y1="14167" x2="11674" y2="8627"/>
                        <a14:foregroundMark x1="16322" y1="15317" x2="15693" y2="14412"/>
                        <a14:foregroundMark x1="11674" y1="8627" x2="13017" y2="9331"/>
                        <a14:foregroundMark x1="15083" y1="12676" x2="15909" y2="14085"/>
                        <a14:foregroundMark x1="7148" y1="20860" x2="7645" y2="12676"/>
                        <a14:foregroundMark x1="7645" y1="12676" x2="12810" y2="8979"/>
                        <a14:foregroundMark x1="12810" y1="8979" x2="16322" y2="17077"/>
                        <a14:foregroundMark x1="16322" y1="17077" x2="13735" y2="25568"/>
                        <a14:foregroundMark x1="13222" y1="26130" x2="7950" y2="24396"/>
                        <a14:backgroundMark x1="13946" y1="26408" x2="13670" y2="26644"/>
                        <a14:backgroundMark x1="6612" y1="21303" x2="7645" y2="24648"/>
                        <a14:backgroundMark x1="14050" y1="26408" x2="13326" y2="26408"/>
                        <a14:backgroundMark x1="16529" y1="19366" x2="16219" y2="15141"/>
                      </a14:backgroundRemoval>
                    </a14:imgEffect>
                  </a14:imgLayer>
                </a14:imgProps>
              </a:ext>
            </a:extLst>
          </a:blip>
          <a:srcRect l="5748" t="8223" r="82842" b="70990"/>
          <a:stretch>
            <a:fillRect/>
          </a:stretch>
        </p:blipFill>
        <p:spPr>
          <a:xfrm>
            <a:off x="4168639" y="4372801"/>
            <a:ext cx="988460" cy="991578"/>
          </a:xfrm>
          <a:prstGeom prst="rect">
            <a:avLst/>
          </a:prstGeom>
        </p:spPr>
      </p:pic>
      <p:pic>
        <p:nvPicPr>
          <p:cNvPr id="8" name="Picture Placeholder 15">
            <a:extLst>
              <a:ext uri="{FF2B5EF4-FFF2-40B4-BE49-F238E27FC236}">
                <a16:creationId xmlns:a16="http://schemas.microsoft.com/office/drawing/2014/main" id="{BA36E409-28AA-68E7-1429-FBFB1AF1BB79}"/>
              </a:ext>
            </a:extLst>
          </p:cNvPr>
          <p:cNvPicPr>
            <a:picLocks noChangeAspect="1"/>
          </p:cNvPicPr>
          <p:nvPr/>
        </p:nvPicPr>
        <p:blipFill>
          <a:blip r:embed="rId10"/>
          <a:srcRect l="5989" t="72393" r="83053" b="10187"/>
          <a:stretch>
            <a:fillRect/>
          </a:stretch>
        </p:blipFill>
        <p:spPr>
          <a:xfrm>
            <a:off x="5862781" y="4448904"/>
            <a:ext cx="960967" cy="841200"/>
          </a:xfrm>
          <a:prstGeom prst="rect">
            <a:avLst/>
          </a:prstGeom>
        </p:spPr>
      </p:pic>
      <p:pic>
        <p:nvPicPr>
          <p:cNvPr id="9" name="Graphic 8">
            <a:extLst>
              <a:ext uri="{FF2B5EF4-FFF2-40B4-BE49-F238E27FC236}">
                <a16:creationId xmlns:a16="http://schemas.microsoft.com/office/drawing/2014/main" id="{A26A4542-C40A-3CC5-35AA-4336ED7FCA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4320712" y="1492364"/>
            <a:ext cx="678782" cy="1279391"/>
          </a:xfrm>
          <a:prstGeom prst="rect">
            <a:avLst/>
          </a:prstGeom>
        </p:spPr>
      </p:pic>
      <p:pic>
        <p:nvPicPr>
          <p:cNvPr id="11" name="Graphic 10">
            <a:extLst>
              <a:ext uri="{FF2B5EF4-FFF2-40B4-BE49-F238E27FC236}">
                <a16:creationId xmlns:a16="http://schemas.microsoft.com/office/drawing/2014/main" id="{8F8CF2E9-D3CC-073D-9E95-2DE8EFAB54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6026557" y="2087112"/>
            <a:ext cx="678782" cy="89073"/>
          </a:xfrm>
          <a:prstGeom prst="rect">
            <a:avLst/>
          </a:prstGeom>
        </p:spPr>
      </p:pic>
      <p:pic>
        <p:nvPicPr>
          <p:cNvPr id="16" name="Picture 15">
            <a:extLst>
              <a:ext uri="{FF2B5EF4-FFF2-40B4-BE49-F238E27FC236}">
                <a16:creationId xmlns:a16="http://schemas.microsoft.com/office/drawing/2014/main" id="{22648CD9-1B5D-0C56-5C0B-1F9B8FE02DCC}"/>
              </a:ext>
            </a:extLst>
          </p:cNvPr>
          <p:cNvPicPr>
            <a:picLocks noChangeAspect="1"/>
          </p:cNvPicPr>
          <p:nvPr/>
        </p:nvPicPr>
        <p:blipFill>
          <a:blip r:embed="rId15"/>
          <a:srcRect l="12610" t="5891" r="47057" b="71687"/>
          <a:stretch>
            <a:fillRect/>
          </a:stretch>
        </p:blipFill>
        <p:spPr>
          <a:xfrm>
            <a:off x="4121504" y="2963950"/>
            <a:ext cx="1079061" cy="988462"/>
          </a:xfrm>
          <a:prstGeom prst="rect">
            <a:avLst/>
          </a:prstGeom>
        </p:spPr>
      </p:pic>
      <p:pic>
        <p:nvPicPr>
          <p:cNvPr id="37" name="Picture 36">
            <a:extLst>
              <a:ext uri="{FF2B5EF4-FFF2-40B4-BE49-F238E27FC236}">
                <a16:creationId xmlns:a16="http://schemas.microsoft.com/office/drawing/2014/main" id="{99BF1FD6-A740-2DC3-4245-679D1F5388A7}"/>
              </a:ext>
            </a:extLst>
          </p:cNvPr>
          <p:cNvPicPr>
            <a:picLocks noChangeAspect="1"/>
          </p:cNvPicPr>
          <p:nvPr/>
        </p:nvPicPr>
        <p:blipFill>
          <a:blip r:embed="rId15"/>
          <a:srcRect l="12610" t="5891" r="47057" b="71687"/>
          <a:stretch>
            <a:fillRect/>
          </a:stretch>
        </p:blipFill>
        <p:spPr>
          <a:xfrm>
            <a:off x="5826418" y="2963949"/>
            <a:ext cx="1079061" cy="988462"/>
          </a:xfrm>
          <a:prstGeom prst="rect">
            <a:avLst/>
          </a:prstGeom>
        </p:spPr>
      </p:pic>
      <p:sp>
        <p:nvSpPr>
          <p:cNvPr id="39" name="Rectangle 38">
            <a:extLst>
              <a:ext uri="{FF2B5EF4-FFF2-40B4-BE49-F238E27FC236}">
                <a16:creationId xmlns:a16="http://schemas.microsoft.com/office/drawing/2014/main" id="{770F121C-2CAA-E3B6-EED4-C25E7842DF4D}"/>
              </a:ext>
            </a:extLst>
          </p:cNvPr>
          <p:cNvSpPr>
            <a:spLocks/>
          </p:cNvSpPr>
          <p:nvPr/>
        </p:nvSpPr>
        <p:spPr>
          <a:xfrm>
            <a:off x="4211272" y="5549317"/>
            <a:ext cx="2484873" cy="1308683"/>
          </a:xfrm>
          <a:prstGeom prst="rect">
            <a:avLst/>
          </a:prstGeom>
          <a:solidFill>
            <a:schemeClr val="bg1"/>
          </a:solidFill>
          <a:ln>
            <a:noFill/>
          </a:ln>
        </p:spPr>
        <p:txBody>
          <a:bodyPr rtlCol="0" anchor="ctr"/>
          <a:lstStyle/>
          <a:p>
            <a:pPr algn="ctr"/>
            <a:endParaRPr lang="en-GB">
              <a:solidFill>
                <a:schemeClr val="tx1"/>
              </a:solidFill>
            </a:endParaRPr>
          </a:p>
        </p:txBody>
      </p:sp>
      <p:grpSp>
        <p:nvGrpSpPr>
          <p:cNvPr id="45" name="Group 44">
            <a:extLst>
              <a:ext uri="{FF2B5EF4-FFF2-40B4-BE49-F238E27FC236}">
                <a16:creationId xmlns:a16="http://schemas.microsoft.com/office/drawing/2014/main" id="{913FEA73-F85F-EE17-484E-76901F7CBF5E}"/>
              </a:ext>
            </a:extLst>
          </p:cNvPr>
          <p:cNvGrpSpPr/>
          <p:nvPr/>
        </p:nvGrpSpPr>
        <p:grpSpPr>
          <a:xfrm>
            <a:off x="3707886" y="5504785"/>
            <a:ext cx="2041929" cy="710298"/>
            <a:chOff x="4515007" y="5499336"/>
            <a:chExt cx="2041929" cy="710298"/>
          </a:xfrm>
        </p:grpSpPr>
        <p:pic>
          <p:nvPicPr>
            <p:cNvPr id="19" name="Picture Placeholder 15">
              <a:extLst>
                <a:ext uri="{FF2B5EF4-FFF2-40B4-BE49-F238E27FC236}">
                  <a16:creationId xmlns:a16="http://schemas.microsoft.com/office/drawing/2014/main" id="{43F5FBD6-811A-301C-9FDD-ED23CE679DA3}"/>
                </a:ext>
              </a:extLst>
            </p:cNvPr>
            <p:cNvPicPr>
              <a:picLocks noChangeAspect="1"/>
            </p:cNvPicPr>
            <p:nvPr/>
          </p:nvPicPr>
          <p:blipFill>
            <a:blip r:embed="rId10"/>
            <a:srcRect l="17760" t="64595" r="76969" b="5683"/>
            <a:stretch>
              <a:fillRect/>
            </a:stretch>
          </p:blipFill>
          <p:spPr>
            <a:xfrm rot="5400000">
              <a:off x="5207146" y="4807197"/>
              <a:ext cx="657651" cy="2041929"/>
            </a:xfrm>
            <a:prstGeom prst="rect">
              <a:avLst/>
            </a:prstGeom>
          </p:spPr>
        </p:pic>
        <p:sp>
          <p:nvSpPr>
            <p:cNvPr id="40" name="Rectangle 39">
              <a:extLst>
                <a:ext uri="{FF2B5EF4-FFF2-40B4-BE49-F238E27FC236}">
                  <a16:creationId xmlns:a16="http://schemas.microsoft.com/office/drawing/2014/main" id="{17FFF320-C20B-6AB3-25CE-5614CF2B544F}"/>
                </a:ext>
              </a:extLst>
            </p:cNvPr>
            <p:cNvSpPr>
              <a:spLocks/>
            </p:cNvSpPr>
            <p:nvPr/>
          </p:nvSpPr>
          <p:spPr>
            <a:xfrm>
              <a:off x="4690480" y="5892263"/>
              <a:ext cx="1612498" cy="317371"/>
            </a:xfrm>
            <a:prstGeom prst="rect">
              <a:avLst/>
            </a:prstGeom>
            <a:solidFill>
              <a:schemeClr val="bg1"/>
            </a:solidFill>
            <a:ln>
              <a:noFill/>
            </a:ln>
          </p:spPr>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12713D23-43A6-9348-740B-E1D3317CDC14}"/>
                </a:ext>
              </a:extLst>
            </p:cNvPr>
            <p:cNvSpPr txBox="1"/>
            <p:nvPr/>
          </p:nvSpPr>
          <p:spPr>
            <a:xfrm>
              <a:off x="4609743" y="5978760"/>
              <a:ext cx="166712" cy="124650"/>
            </a:xfrm>
            <a:prstGeom prst="rect">
              <a:avLst/>
            </a:prstGeom>
            <a:noFill/>
          </p:spPr>
          <p:txBody>
            <a:bodyPr wrap="none" lIns="0" tIns="0" rIns="0" bIns="0" rtlCol="0">
              <a:spAutoFit/>
            </a:bodyPr>
            <a:lstStyle/>
            <a:p>
              <a:pPr algn="l"/>
              <a:r>
                <a:rPr lang="en-GB" sz="900">
                  <a:latin typeface="+mj-lt"/>
                </a:rPr>
                <a:t>-15</a:t>
              </a:r>
            </a:p>
          </p:txBody>
        </p:sp>
        <p:sp>
          <p:nvSpPr>
            <p:cNvPr id="42" name="TextBox 41">
              <a:extLst>
                <a:ext uri="{FF2B5EF4-FFF2-40B4-BE49-F238E27FC236}">
                  <a16:creationId xmlns:a16="http://schemas.microsoft.com/office/drawing/2014/main" id="{4DFDFD51-B5F5-15F3-4CBE-CBA5AA3A39C0}"/>
                </a:ext>
              </a:extLst>
            </p:cNvPr>
            <p:cNvSpPr txBox="1"/>
            <p:nvPr/>
          </p:nvSpPr>
          <p:spPr>
            <a:xfrm>
              <a:off x="5160673" y="5978760"/>
              <a:ext cx="166712" cy="124650"/>
            </a:xfrm>
            <a:prstGeom prst="rect">
              <a:avLst/>
            </a:prstGeom>
            <a:noFill/>
          </p:spPr>
          <p:txBody>
            <a:bodyPr wrap="none" lIns="0" tIns="0" rIns="0" bIns="0" rtlCol="0">
              <a:spAutoFit/>
            </a:bodyPr>
            <a:lstStyle/>
            <a:p>
              <a:pPr algn="l"/>
              <a:r>
                <a:rPr lang="en-GB" sz="900">
                  <a:latin typeface="+mj-lt"/>
                </a:rPr>
                <a:t>-10</a:t>
              </a:r>
            </a:p>
          </p:txBody>
        </p:sp>
        <p:sp>
          <p:nvSpPr>
            <p:cNvPr id="43" name="TextBox 42">
              <a:extLst>
                <a:ext uri="{FF2B5EF4-FFF2-40B4-BE49-F238E27FC236}">
                  <a16:creationId xmlns:a16="http://schemas.microsoft.com/office/drawing/2014/main" id="{DBFEA7C4-203C-0DF5-6B48-F984FF6B0411}"/>
                </a:ext>
              </a:extLst>
            </p:cNvPr>
            <p:cNvSpPr txBox="1"/>
            <p:nvPr/>
          </p:nvSpPr>
          <p:spPr>
            <a:xfrm>
              <a:off x="5711603" y="5978760"/>
              <a:ext cx="102592" cy="124650"/>
            </a:xfrm>
            <a:prstGeom prst="rect">
              <a:avLst/>
            </a:prstGeom>
            <a:noFill/>
          </p:spPr>
          <p:txBody>
            <a:bodyPr wrap="none" lIns="0" tIns="0" rIns="0" bIns="0" rtlCol="0">
              <a:spAutoFit/>
            </a:bodyPr>
            <a:lstStyle/>
            <a:p>
              <a:pPr algn="l"/>
              <a:r>
                <a:rPr lang="en-GB" sz="900">
                  <a:latin typeface="+mj-lt"/>
                </a:rPr>
                <a:t>-5</a:t>
              </a:r>
            </a:p>
          </p:txBody>
        </p:sp>
        <p:sp>
          <p:nvSpPr>
            <p:cNvPr id="44" name="TextBox 43">
              <a:extLst>
                <a:ext uri="{FF2B5EF4-FFF2-40B4-BE49-F238E27FC236}">
                  <a16:creationId xmlns:a16="http://schemas.microsoft.com/office/drawing/2014/main" id="{57141243-A16B-E81A-F7BC-1D81FD098CDC}"/>
                </a:ext>
              </a:extLst>
            </p:cNvPr>
            <p:cNvSpPr txBox="1"/>
            <p:nvPr/>
          </p:nvSpPr>
          <p:spPr>
            <a:xfrm>
              <a:off x="6198412" y="5978760"/>
              <a:ext cx="64120" cy="124650"/>
            </a:xfrm>
            <a:prstGeom prst="rect">
              <a:avLst/>
            </a:prstGeom>
            <a:noFill/>
          </p:spPr>
          <p:txBody>
            <a:bodyPr wrap="none" lIns="0" tIns="0" rIns="0" bIns="0" rtlCol="0">
              <a:spAutoFit/>
            </a:bodyPr>
            <a:lstStyle/>
            <a:p>
              <a:pPr algn="l"/>
              <a:r>
                <a:rPr lang="en-GB" sz="900">
                  <a:latin typeface="+mj-lt"/>
                </a:rPr>
                <a:t>0</a:t>
              </a:r>
            </a:p>
          </p:txBody>
        </p:sp>
      </p:grpSp>
      <p:pic>
        <p:nvPicPr>
          <p:cNvPr id="7" name="Picture Placeholder 15">
            <a:extLst>
              <a:ext uri="{FF2B5EF4-FFF2-40B4-BE49-F238E27FC236}">
                <a16:creationId xmlns:a16="http://schemas.microsoft.com/office/drawing/2014/main" id="{8D773691-96AD-0FFA-11EB-AD9B177772D5}"/>
              </a:ext>
            </a:extLst>
          </p:cNvPr>
          <p:cNvPicPr>
            <a:picLocks noChangeAspect="1"/>
          </p:cNvPicPr>
          <p:nvPr/>
        </p:nvPicPr>
        <p:blipFill>
          <a:blip r:embed="rId16"/>
          <a:srcRect l="5747" t="39072" r="82959" b="38696"/>
          <a:stretch>
            <a:fillRect/>
          </a:stretch>
        </p:blipFill>
        <p:spPr>
          <a:xfrm>
            <a:off x="2490626" y="4383408"/>
            <a:ext cx="911809" cy="988461"/>
          </a:xfrm>
          <a:prstGeom prst="rect">
            <a:avLst/>
          </a:prstGeom>
          <a:blipFill>
            <a:blip r:embed="rId17">
              <a:extLst>
                <a:ext uri="{96DAC541-7B7A-43D3-8B79-37D633B846F1}">
                  <asvg:svgBlip xmlns:asvg="http://schemas.microsoft.com/office/drawing/2016/SVG/main" r:embed="rId18"/>
                </a:ext>
              </a:extLst>
            </a:blip>
            <a:srcRect/>
            <a:stretch>
              <a:fillRect l="-18" r="-18"/>
            </a:stretch>
          </a:blipFill>
        </p:spPr>
      </p:pic>
    </p:spTree>
    <p:extLst>
      <p:ext uri="{BB962C8B-B14F-4D97-AF65-F5344CB8AC3E}">
        <p14:creationId xmlns:p14="http://schemas.microsoft.com/office/powerpoint/2010/main" val="562612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A41A69-9161-F576-0202-764C775E1001}"/>
              </a:ext>
            </a:extLst>
          </p:cNvPr>
          <p:cNvSpPr>
            <a:spLocks noGrp="1"/>
          </p:cNvSpPr>
          <p:nvPr>
            <p:ph type="ftr" sz="quarter" idx="3"/>
          </p:nvPr>
        </p:nvSpPr>
        <p:spPr/>
        <p:txBody>
          <a:bodyPr/>
          <a:lstStyle/>
          <a:p>
            <a:pPr defTabSz="914284"/>
            <a:r>
              <a:rPr lang="en-GB"/>
              <a:t>Rethinking the device in 6G</a:t>
            </a:r>
          </a:p>
        </p:txBody>
      </p:sp>
      <p:sp>
        <p:nvSpPr>
          <p:cNvPr id="3" name="Slide Number Placeholder 2">
            <a:extLst>
              <a:ext uri="{FF2B5EF4-FFF2-40B4-BE49-F238E27FC236}">
                <a16:creationId xmlns:a16="http://schemas.microsoft.com/office/drawing/2014/main" id="{10A8D0AF-A2FE-95EA-702F-19F9020B9F4C}"/>
              </a:ext>
            </a:extLst>
          </p:cNvPr>
          <p:cNvSpPr>
            <a:spLocks noGrp="1"/>
          </p:cNvSpPr>
          <p:nvPr>
            <p:ph type="sldNum" sz="quarter" idx="4"/>
          </p:nvPr>
        </p:nvSpPr>
        <p:spPr/>
        <p:txBody>
          <a:bodyPr/>
          <a:lstStyle/>
          <a:p>
            <a:pPr defTabSz="914284"/>
            <a:fld id="{8863692D-4554-45C9-ACE6-97B0750B4E7A}" type="slidenum">
              <a:rPr lang="en-GB" smtClean="0"/>
              <a:pPr defTabSz="914284"/>
              <a:t>8</a:t>
            </a:fld>
            <a:r>
              <a:rPr lang="en-GB"/>
              <a:t>  |</a:t>
            </a:r>
          </a:p>
        </p:txBody>
      </p:sp>
      <p:sp>
        <p:nvSpPr>
          <p:cNvPr id="4" name="Date Placeholder 3">
            <a:extLst>
              <a:ext uri="{FF2B5EF4-FFF2-40B4-BE49-F238E27FC236}">
                <a16:creationId xmlns:a16="http://schemas.microsoft.com/office/drawing/2014/main" id="{1F3A412E-F659-18C0-E124-D07F79ECF89C}"/>
              </a:ext>
            </a:extLst>
          </p:cNvPr>
          <p:cNvSpPr>
            <a:spLocks noGrp="1"/>
          </p:cNvSpPr>
          <p:nvPr>
            <p:ph type="dt" sz="half" idx="2"/>
          </p:nvPr>
        </p:nvSpPr>
        <p:spPr/>
        <p:txBody>
          <a:bodyPr/>
          <a:lstStyle/>
          <a:p>
            <a:pPr algn="r" defTabSz="914284"/>
            <a:r>
              <a:rPr lang="en-US" sz="1000">
                <a:solidFill>
                  <a:schemeClr val="tx1"/>
                </a:solidFill>
                <a:latin typeface="Arial"/>
              </a:rPr>
              <a:t>© TTP plc</a:t>
            </a:r>
            <a:endParaRPr lang="en-GB" sz="1000">
              <a:solidFill>
                <a:schemeClr val="tx1"/>
              </a:solidFill>
              <a:latin typeface="Arial"/>
            </a:endParaRPr>
          </a:p>
        </p:txBody>
      </p:sp>
      <p:sp>
        <p:nvSpPr>
          <p:cNvPr id="6" name="Title 5">
            <a:extLst>
              <a:ext uri="{FF2B5EF4-FFF2-40B4-BE49-F238E27FC236}">
                <a16:creationId xmlns:a16="http://schemas.microsoft.com/office/drawing/2014/main" id="{ED3384EA-FCE1-6B58-90A0-69288DBCEE5D}"/>
              </a:ext>
            </a:extLst>
          </p:cNvPr>
          <p:cNvSpPr>
            <a:spLocks noGrp="1"/>
          </p:cNvSpPr>
          <p:nvPr>
            <p:ph type="title"/>
          </p:nvPr>
        </p:nvSpPr>
        <p:spPr>
          <a:xfrm>
            <a:off x="683938" y="628217"/>
            <a:ext cx="10801350" cy="792162"/>
          </a:xfrm>
        </p:spPr>
        <p:txBody>
          <a:bodyPr/>
          <a:lstStyle/>
          <a:p>
            <a:r>
              <a:rPr lang="en-GB"/>
              <a:t>Specific absorption rate</a:t>
            </a:r>
            <a:br>
              <a:rPr lang="en-GB"/>
            </a:br>
            <a:r>
              <a:rPr lang="en-GB" sz="2400"/>
              <a:t>Avoiding frying brains </a:t>
            </a:r>
            <a:endParaRPr lang="en-GB"/>
          </a:p>
        </p:txBody>
      </p:sp>
      <p:pic>
        <p:nvPicPr>
          <p:cNvPr id="8" name="Picture 7">
            <a:extLst>
              <a:ext uri="{FF2B5EF4-FFF2-40B4-BE49-F238E27FC236}">
                <a16:creationId xmlns:a16="http://schemas.microsoft.com/office/drawing/2014/main" id="{F3533558-64D5-79D7-381D-4D70BECA5338}"/>
              </a:ext>
            </a:extLst>
          </p:cNvPr>
          <p:cNvPicPr>
            <a:picLocks noChangeAspect="1"/>
          </p:cNvPicPr>
          <p:nvPr/>
        </p:nvPicPr>
        <p:blipFill>
          <a:blip r:embed="rId3"/>
          <a:srcRect l="8362" r="15799"/>
          <a:stretch>
            <a:fillRect/>
          </a:stretch>
        </p:blipFill>
        <p:spPr>
          <a:xfrm>
            <a:off x="683938" y="1824296"/>
            <a:ext cx="3955311" cy="3631734"/>
          </a:xfrm>
          <a:prstGeom prst="rect">
            <a:avLst/>
          </a:prstGeom>
        </p:spPr>
      </p:pic>
      <p:pic>
        <p:nvPicPr>
          <p:cNvPr id="10" name="Picture 9">
            <a:extLst>
              <a:ext uri="{FF2B5EF4-FFF2-40B4-BE49-F238E27FC236}">
                <a16:creationId xmlns:a16="http://schemas.microsoft.com/office/drawing/2014/main" id="{ED0EE4E5-E77E-D3E0-2D3F-F25E46782028}"/>
              </a:ext>
            </a:extLst>
          </p:cNvPr>
          <p:cNvPicPr>
            <a:picLocks noChangeAspect="1"/>
          </p:cNvPicPr>
          <p:nvPr/>
        </p:nvPicPr>
        <p:blipFill>
          <a:blip r:embed="rId4"/>
          <a:stretch>
            <a:fillRect/>
          </a:stretch>
        </p:blipFill>
        <p:spPr>
          <a:xfrm>
            <a:off x="5709684" y="1895597"/>
            <a:ext cx="5877368" cy="3286883"/>
          </a:xfrm>
          <a:prstGeom prst="rect">
            <a:avLst/>
          </a:prstGeom>
        </p:spPr>
      </p:pic>
      <p:sp>
        <p:nvSpPr>
          <p:cNvPr id="5" name="Rectangle 4">
            <a:extLst>
              <a:ext uri="{FF2B5EF4-FFF2-40B4-BE49-F238E27FC236}">
                <a16:creationId xmlns:a16="http://schemas.microsoft.com/office/drawing/2014/main" id="{91889458-E0C5-7490-E01D-BA02DCFE2895}"/>
              </a:ext>
            </a:extLst>
          </p:cNvPr>
          <p:cNvSpPr>
            <a:spLocks/>
          </p:cNvSpPr>
          <p:nvPr/>
        </p:nvSpPr>
        <p:spPr>
          <a:xfrm>
            <a:off x="586470" y="4750447"/>
            <a:ext cx="842858" cy="864066"/>
          </a:xfrm>
          <a:prstGeom prst="rect">
            <a:avLst/>
          </a:prstGeom>
          <a:solidFill>
            <a:schemeClr val="bg1"/>
          </a:solidFill>
          <a:ln>
            <a:noFill/>
          </a:ln>
        </p:spPr>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8017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0FA5-032A-61F6-129B-79D2B7814593}"/>
            </a:ext>
          </a:extLst>
        </p:cNvPr>
        <p:cNvGrpSpPr/>
        <p:nvPr/>
      </p:nvGrpSpPr>
      <p:grpSpPr>
        <a:xfrm>
          <a:off x="0" y="0"/>
          <a:ext cx="0" cy="0"/>
          <a:chOff x="0" y="0"/>
          <a:chExt cx="0" cy="0"/>
        </a:xfrm>
      </p:grpSpPr>
      <p:sp>
        <p:nvSpPr>
          <p:cNvPr id="283" name="Rectangle 282">
            <a:extLst>
              <a:ext uri="{FF2B5EF4-FFF2-40B4-BE49-F238E27FC236}">
                <a16:creationId xmlns:a16="http://schemas.microsoft.com/office/drawing/2014/main" id="{F568DE26-4CCE-42A2-90EC-1B75E871DD1A}"/>
              </a:ext>
            </a:extLst>
          </p:cNvPr>
          <p:cNvSpPr/>
          <p:nvPr/>
        </p:nvSpPr>
        <p:spPr>
          <a:xfrm>
            <a:off x="8381184" y="6381241"/>
            <a:ext cx="3810817" cy="476758"/>
          </a:xfrm>
          <a:prstGeom prst="rect">
            <a:avLst/>
          </a:prstGeom>
          <a:solidFill>
            <a:schemeClr val="tx1"/>
          </a:solidFill>
          <a:ln>
            <a:noFill/>
          </a:ln>
        </p:spPr>
        <p:txBody>
          <a:bodyPr rtlCol="0" anchor="ctr"/>
          <a:lstStyle/>
          <a:p>
            <a:pPr algn="ctr"/>
            <a:endParaRPr lang="en-GB">
              <a:solidFill>
                <a:schemeClr val="tx1"/>
              </a:solidFill>
            </a:endParaRPr>
          </a:p>
        </p:txBody>
      </p:sp>
      <p:sp>
        <p:nvSpPr>
          <p:cNvPr id="282" name="Rectangle 281">
            <a:extLst>
              <a:ext uri="{FF2B5EF4-FFF2-40B4-BE49-F238E27FC236}">
                <a16:creationId xmlns:a16="http://schemas.microsoft.com/office/drawing/2014/main" id="{7FD9493B-ED2D-11C4-7F4C-445CAB49E433}"/>
              </a:ext>
            </a:extLst>
          </p:cNvPr>
          <p:cNvSpPr/>
          <p:nvPr/>
        </p:nvSpPr>
        <p:spPr>
          <a:xfrm>
            <a:off x="0" y="0"/>
            <a:ext cx="4420415" cy="6857999"/>
          </a:xfrm>
          <a:prstGeom prst="rect">
            <a:avLst/>
          </a:prstGeom>
          <a:solidFill>
            <a:schemeClr val="tx1"/>
          </a:solidFill>
          <a:ln>
            <a:noFill/>
          </a:ln>
        </p:spPr>
        <p:txBody>
          <a:bodyPr rtlCol="0" anchor="ctr"/>
          <a:lstStyle/>
          <a:p>
            <a:pPr algn="ctr"/>
            <a:endParaRPr lang="en-GB">
              <a:solidFill>
                <a:schemeClr val="tx1"/>
              </a:solidFill>
            </a:endParaRPr>
          </a:p>
        </p:txBody>
      </p:sp>
      <p:sp>
        <p:nvSpPr>
          <p:cNvPr id="17" name="Date Placeholder 16">
            <a:extLst>
              <a:ext uri="{FF2B5EF4-FFF2-40B4-BE49-F238E27FC236}">
                <a16:creationId xmlns:a16="http://schemas.microsoft.com/office/drawing/2014/main" id="{3242D430-6233-BC44-9DA7-60EAF3220DF1}"/>
              </a:ext>
            </a:extLst>
          </p:cNvPr>
          <p:cNvSpPr>
            <a:spLocks noGrp="1"/>
          </p:cNvSpPr>
          <p:nvPr>
            <p:ph type="dt" sz="half" idx="2"/>
          </p:nvPr>
        </p:nvSpPr>
        <p:spPr/>
        <p:txBody>
          <a:bodyPr/>
          <a:lstStyle/>
          <a:p>
            <a:pPr algn="r" defTabSz="914284"/>
            <a:r>
              <a:rPr lang="en-US" sz="1000">
                <a:solidFill>
                  <a:schemeClr val="bg1"/>
                </a:solidFill>
                <a:latin typeface="Arial"/>
              </a:rPr>
              <a:t>© TTP plc</a:t>
            </a:r>
            <a:endParaRPr lang="en-GB" sz="1000">
              <a:solidFill>
                <a:schemeClr val="bg1"/>
              </a:solidFill>
              <a:latin typeface="Arial"/>
            </a:endParaRPr>
          </a:p>
        </p:txBody>
      </p:sp>
      <p:sp>
        <p:nvSpPr>
          <p:cNvPr id="18" name="Title 17">
            <a:extLst>
              <a:ext uri="{FF2B5EF4-FFF2-40B4-BE49-F238E27FC236}">
                <a16:creationId xmlns:a16="http://schemas.microsoft.com/office/drawing/2014/main" id="{EB11F94A-A354-E9E7-8111-DC87C79AA1A3}"/>
              </a:ext>
            </a:extLst>
          </p:cNvPr>
          <p:cNvSpPr>
            <a:spLocks noGrp="1"/>
          </p:cNvSpPr>
          <p:nvPr>
            <p:ph type="title"/>
          </p:nvPr>
        </p:nvSpPr>
        <p:spPr/>
        <p:txBody>
          <a:bodyPr/>
          <a:lstStyle/>
          <a:p>
            <a:r>
              <a:rPr lang="en-GB">
                <a:solidFill>
                  <a:schemeClr val="bg1"/>
                </a:solidFill>
              </a:rPr>
              <a:t>Smartphone RF</a:t>
            </a:r>
          </a:p>
        </p:txBody>
      </p:sp>
      <p:sp>
        <p:nvSpPr>
          <p:cNvPr id="21" name="TextBox 20">
            <a:extLst>
              <a:ext uri="{FF2B5EF4-FFF2-40B4-BE49-F238E27FC236}">
                <a16:creationId xmlns:a16="http://schemas.microsoft.com/office/drawing/2014/main" id="{9611FD52-965D-89B5-72B0-DDD13A76BD37}"/>
              </a:ext>
            </a:extLst>
          </p:cNvPr>
          <p:cNvSpPr txBox="1"/>
          <p:nvPr/>
        </p:nvSpPr>
        <p:spPr>
          <a:xfrm>
            <a:off x="711992" y="1418729"/>
            <a:ext cx="2925060" cy="3717941"/>
          </a:xfrm>
          <a:prstGeom prst="rect">
            <a:avLst/>
          </a:prstGeom>
          <a:noFill/>
        </p:spPr>
        <p:txBody>
          <a:bodyPr wrap="square" lIns="0" tIns="0" rIns="0" bIns="0" rtlCol="0">
            <a:spAutoFit/>
          </a:bodyPr>
          <a:lstStyle/>
          <a:p>
            <a:r>
              <a:rPr lang="en-GB">
                <a:solidFill>
                  <a:schemeClr val="bg1"/>
                </a:solidFill>
              </a:rPr>
              <a:t>Lots of antennas in a small space with many lossy passive components between the active components and antennas</a:t>
            </a:r>
          </a:p>
          <a:p>
            <a:pPr lvl="1"/>
            <a:r>
              <a:rPr lang="en-GB">
                <a:solidFill>
                  <a:schemeClr val="bg1"/>
                </a:solidFill>
              </a:rPr>
              <a:t>Multiple switch layers</a:t>
            </a:r>
          </a:p>
          <a:p>
            <a:pPr lvl="1"/>
            <a:r>
              <a:rPr lang="en-GB">
                <a:solidFill>
                  <a:schemeClr val="bg1"/>
                </a:solidFill>
              </a:rPr>
              <a:t>carrier aggregation cross-routing</a:t>
            </a:r>
          </a:p>
          <a:p>
            <a:pPr lvl="1"/>
            <a:r>
              <a:rPr lang="en-GB">
                <a:solidFill>
                  <a:schemeClr val="bg1"/>
                </a:solidFill>
              </a:rPr>
              <a:t>4x4 MIMO parallel path</a:t>
            </a:r>
          </a:p>
          <a:p>
            <a:pPr lvl="1"/>
            <a:r>
              <a:rPr lang="en-GB">
                <a:solidFill>
                  <a:schemeClr val="bg1"/>
                </a:solidFill>
              </a:rPr>
              <a:t>SAR antenna re-routing</a:t>
            </a:r>
          </a:p>
          <a:p>
            <a:pPr lvl="1"/>
            <a:r>
              <a:rPr lang="en-GB">
                <a:solidFill>
                  <a:schemeClr val="bg1"/>
                </a:solidFill>
              </a:rPr>
              <a:t>Global band support</a:t>
            </a:r>
          </a:p>
          <a:p>
            <a:pPr lvl="1"/>
            <a:r>
              <a:rPr lang="en-GB">
                <a:solidFill>
                  <a:schemeClr val="bg1"/>
                </a:solidFill>
              </a:rPr>
              <a:t>2–3 dB cumulative insertion loss and impact on Noise Figure</a:t>
            </a:r>
          </a:p>
          <a:p>
            <a:pPr lvl="1"/>
            <a:r>
              <a:rPr lang="en-GB">
                <a:solidFill>
                  <a:schemeClr val="bg1"/>
                </a:solidFill>
              </a:rPr>
              <a:t>Long PCB routing paths</a:t>
            </a:r>
          </a:p>
        </p:txBody>
      </p:sp>
      <p:grpSp>
        <p:nvGrpSpPr>
          <p:cNvPr id="281" name="Group 280">
            <a:extLst>
              <a:ext uri="{FF2B5EF4-FFF2-40B4-BE49-F238E27FC236}">
                <a16:creationId xmlns:a16="http://schemas.microsoft.com/office/drawing/2014/main" id="{7C3307ED-D9F7-C30C-C400-0F767D601F1B}"/>
              </a:ext>
            </a:extLst>
          </p:cNvPr>
          <p:cNvGrpSpPr/>
          <p:nvPr/>
        </p:nvGrpSpPr>
        <p:grpSpPr>
          <a:xfrm>
            <a:off x="5869437" y="840760"/>
            <a:ext cx="4951051" cy="5066166"/>
            <a:chOff x="6118819" y="897458"/>
            <a:chExt cx="4661717" cy="4770105"/>
          </a:xfrm>
        </p:grpSpPr>
        <p:sp>
          <p:nvSpPr>
            <p:cNvPr id="70" name="Freeform: Shape 69">
              <a:extLst>
                <a:ext uri="{FF2B5EF4-FFF2-40B4-BE49-F238E27FC236}">
                  <a16:creationId xmlns:a16="http://schemas.microsoft.com/office/drawing/2014/main" id="{1A0CFB17-38B3-B612-7154-DF28E641A786}"/>
                </a:ext>
              </a:extLst>
            </p:cNvPr>
            <p:cNvSpPr/>
            <p:nvPr/>
          </p:nvSpPr>
          <p:spPr>
            <a:xfrm>
              <a:off x="7195350" y="1139921"/>
              <a:ext cx="5707" cy="448340"/>
            </a:xfrm>
            <a:custGeom>
              <a:avLst/>
              <a:gdLst>
                <a:gd name="csX0" fmla="*/ 0 w 5707"/>
                <a:gd name="csY0" fmla="*/ 0 h 448340"/>
                <a:gd name="csX1" fmla="*/ 0 w 5707"/>
                <a:gd name="csY1" fmla="*/ 448341 h 448340"/>
              </a:gdLst>
              <a:ahLst/>
              <a:cxnLst>
                <a:cxn ang="0">
                  <a:pos x="csX0" y="csY0"/>
                </a:cxn>
                <a:cxn ang="0">
                  <a:pos x="csX1" y="csY1"/>
                </a:cxn>
              </a:cxnLst>
              <a:rect l="l" t="t" r="r" b="b"/>
              <a:pathLst>
                <a:path w="5707" h="448340">
                  <a:moveTo>
                    <a:pt x="0" y="0"/>
                  </a:moveTo>
                  <a:lnTo>
                    <a:pt x="0" y="448341"/>
                  </a:lnTo>
                </a:path>
              </a:pathLst>
            </a:custGeom>
            <a:ln w="11288" cap="flat">
              <a:solidFill>
                <a:srgbClr val="4F4F4F"/>
              </a:solidFill>
              <a:custDash>
                <a:ds d="425250" sp="425250"/>
              </a:custDash>
              <a:miter/>
            </a:ln>
          </p:spPr>
          <p:txBody>
            <a:bodyPr/>
            <a:lstStyle/>
            <a:p>
              <a:endParaRPr lang="en-GB"/>
            </a:p>
          </p:txBody>
        </p:sp>
        <p:sp>
          <p:nvSpPr>
            <p:cNvPr id="71" name="Freeform: Shape 70">
              <a:extLst>
                <a:ext uri="{FF2B5EF4-FFF2-40B4-BE49-F238E27FC236}">
                  <a16:creationId xmlns:a16="http://schemas.microsoft.com/office/drawing/2014/main" id="{7AB9EAF4-E15E-4BDB-C026-D72880B24EB1}"/>
                </a:ext>
              </a:extLst>
            </p:cNvPr>
            <p:cNvSpPr/>
            <p:nvPr/>
          </p:nvSpPr>
          <p:spPr>
            <a:xfrm>
              <a:off x="7256080" y="1139921"/>
              <a:ext cx="5707" cy="448340"/>
            </a:xfrm>
            <a:custGeom>
              <a:avLst/>
              <a:gdLst>
                <a:gd name="csX0" fmla="*/ 0 w 5707"/>
                <a:gd name="csY0" fmla="*/ 0 h 448340"/>
                <a:gd name="csX1" fmla="*/ 0 w 5707"/>
                <a:gd name="csY1" fmla="*/ 448341 h 448340"/>
              </a:gdLst>
              <a:ahLst/>
              <a:cxnLst>
                <a:cxn ang="0">
                  <a:pos x="csX0" y="csY0"/>
                </a:cxn>
                <a:cxn ang="0">
                  <a:pos x="csX1" y="csY1"/>
                </a:cxn>
              </a:cxnLst>
              <a:rect l="l" t="t" r="r" b="b"/>
              <a:pathLst>
                <a:path w="5707" h="448340">
                  <a:moveTo>
                    <a:pt x="0" y="0"/>
                  </a:moveTo>
                  <a:lnTo>
                    <a:pt x="0" y="448341"/>
                  </a:lnTo>
                </a:path>
              </a:pathLst>
            </a:custGeom>
            <a:ln w="11288" cap="flat">
              <a:solidFill>
                <a:srgbClr val="4F4F4F"/>
              </a:solidFill>
              <a:custDash>
                <a:ds d="425250" sp="425250"/>
              </a:custDash>
              <a:miter/>
            </a:ln>
          </p:spPr>
          <p:txBody>
            <a:bodyPr/>
            <a:lstStyle/>
            <a:p>
              <a:endParaRPr lang="en-GB"/>
            </a:p>
          </p:txBody>
        </p:sp>
        <p:sp>
          <p:nvSpPr>
            <p:cNvPr id="72" name="Freeform: Shape 71">
              <a:extLst>
                <a:ext uri="{FF2B5EF4-FFF2-40B4-BE49-F238E27FC236}">
                  <a16:creationId xmlns:a16="http://schemas.microsoft.com/office/drawing/2014/main" id="{CC66B594-A736-EEF5-3E61-365F8E135421}"/>
                </a:ext>
              </a:extLst>
            </p:cNvPr>
            <p:cNvSpPr/>
            <p:nvPr/>
          </p:nvSpPr>
          <p:spPr>
            <a:xfrm>
              <a:off x="7699627" y="1139921"/>
              <a:ext cx="5707" cy="352565"/>
            </a:xfrm>
            <a:custGeom>
              <a:avLst/>
              <a:gdLst>
                <a:gd name="csX0" fmla="*/ 0 w 5707"/>
                <a:gd name="csY0" fmla="*/ 0 h 352565"/>
                <a:gd name="csX1" fmla="*/ 0 w 5707"/>
                <a:gd name="csY1" fmla="*/ 352565 h 352565"/>
              </a:gdLst>
              <a:ahLst/>
              <a:cxnLst>
                <a:cxn ang="0">
                  <a:pos x="csX0" y="csY0"/>
                </a:cxn>
                <a:cxn ang="0">
                  <a:pos x="csX1" y="csY1"/>
                </a:cxn>
              </a:cxnLst>
              <a:rect l="l" t="t" r="r" b="b"/>
              <a:pathLst>
                <a:path w="5707" h="352565">
                  <a:moveTo>
                    <a:pt x="0" y="0"/>
                  </a:moveTo>
                  <a:lnTo>
                    <a:pt x="0" y="352565"/>
                  </a:lnTo>
                </a:path>
              </a:pathLst>
            </a:custGeom>
            <a:ln w="11288" cap="flat">
              <a:solidFill>
                <a:srgbClr val="4F4F4F"/>
              </a:solidFill>
              <a:custDash>
                <a:ds d="425250" sp="425250"/>
              </a:custDash>
              <a:miter/>
            </a:ln>
          </p:spPr>
          <p:txBody>
            <a:bodyPr/>
            <a:lstStyle/>
            <a:p>
              <a:endParaRPr lang="en-GB"/>
            </a:p>
          </p:txBody>
        </p:sp>
        <p:sp>
          <p:nvSpPr>
            <p:cNvPr id="73" name="Freeform: Shape 72">
              <a:extLst>
                <a:ext uri="{FF2B5EF4-FFF2-40B4-BE49-F238E27FC236}">
                  <a16:creationId xmlns:a16="http://schemas.microsoft.com/office/drawing/2014/main" id="{8EC486A3-6797-1562-64AF-ECEB60EB85AB}"/>
                </a:ext>
              </a:extLst>
            </p:cNvPr>
            <p:cNvSpPr/>
            <p:nvPr/>
          </p:nvSpPr>
          <p:spPr>
            <a:xfrm>
              <a:off x="6996208" y="3073238"/>
              <a:ext cx="5707" cy="199199"/>
            </a:xfrm>
            <a:custGeom>
              <a:avLst/>
              <a:gdLst>
                <a:gd name="csX0" fmla="*/ 0 w 5707"/>
                <a:gd name="csY0" fmla="*/ 0 h 199199"/>
                <a:gd name="csX1" fmla="*/ 0 w 5707"/>
                <a:gd name="csY1" fmla="*/ 199199 h 199199"/>
              </a:gdLst>
              <a:ahLst/>
              <a:cxnLst>
                <a:cxn ang="0">
                  <a:pos x="csX0" y="csY0"/>
                </a:cxn>
                <a:cxn ang="0">
                  <a:pos x="csX1" y="csY1"/>
                </a:cxn>
              </a:cxnLst>
              <a:rect l="l" t="t" r="r" b="b"/>
              <a:pathLst>
                <a:path w="5707" h="199199">
                  <a:moveTo>
                    <a:pt x="0" y="0"/>
                  </a:moveTo>
                  <a:lnTo>
                    <a:pt x="0" y="199199"/>
                  </a:lnTo>
                </a:path>
              </a:pathLst>
            </a:custGeom>
            <a:ln w="11288" cap="flat">
              <a:solidFill>
                <a:srgbClr val="4F4F4F"/>
              </a:solidFill>
              <a:custDash>
                <a:ds d="425250" sp="425250"/>
              </a:custDash>
              <a:miter/>
            </a:ln>
          </p:spPr>
          <p:txBody>
            <a:bodyPr/>
            <a:lstStyle/>
            <a:p>
              <a:endParaRPr lang="en-GB"/>
            </a:p>
          </p:txBody>
        </p:sp>
        <p:sp>
          <p:nvSpPr>
            <p:cNvPr id="74" name="Freeform: Shape 73">
              <a:extLst>
                <a:ext uri="{FF2B5EF4-FFF2-40B4-BE49-F238E27FC236}">
                  <a16:creationId xmlns:a16="http://schemas.microsoft.com/office/drawing/2014/main" id="{C18F34E5-C48D-75FA-36D5-1DFB22BB5C9F}"/>
                </a:ext>
              </a:extLst>
            </p:cNvPr>
            <p:cNvSpPr/>
            <p:nvPr/>
          </p:nvSpPr>
          <p:spPr>
            <a:xfrm>
              <a:off x="8203846" y="1139921"/>
              <a:ext cx="5707" cy="352565"/>
            </a:xfrm>
            <a:custGeom>
              <a:avLst/>
              <a:gdLst>
                <a:gd name="csX0" fmla="*/ 0 w 5707"/>
                <a:gd name="csY0" fmla="*/ 0 h 352565"/>
                <a:gd name="csX1" fmla="*/ 0 w 5707"/>
                <a:gd name="csY1" fmla="*/ 352565 h 352565"/>
              </a:gdLst>
              <a:ahLst/>
              <a:cxnLst>
                <a:cxn ang="0">
                  <a:pos x="csX0" y="csY0"/>
                </a:cxn>
                <a:cxn ang="0">
                  <a:pos x="csX1" y="csY1"/>
                </a:cxn>
              </a:cxnLst>
              <a:rect l="l" t="t" r="r" b="b"/>
              <a:pathLst>
                <a:path w="5707" h="352565">
                  <a:moveTo>
                    <a:pt x="0" y="0"/>
                  </a:moveTo>
                  <a:lnTo>
                    <a:pt x="0" y="352565"/>
                  </a:lnTo>
                </a:path>
              </a:pathLst>
            </a:custGeom>
            <a:ln w="11288" cap="flat">
              <a:solidFill>
                <a:srgbClr val="4F4F4F"/>
              </a:solidFill>
              <a:custDash>
                <a:ds d="425250" sp="425250"/>
              </a:custDash>
              <a:miter/>
            </a:ln>
          </p:spPr>
          <p:txBody>
            <a:bodyPr/>
            <a:lstStyle/>
            <a:p>
              <a:endParaRPr lang="en-GB"/>
            </a:p>
          </p:txBody>
        </p:sp>
        <p:sp>
          <p:nvSpPr>
            <p:cNvPr id="75" name="Freeform: Shape 74">
              <a:extLst>
                <a:ext uri="{FF2B5EF4-FFF2-40B4-BE49-F238E27FC236}">
                  <a16:creationId xmlns:a16="http://schemas.microsoft.com/office/drawing/2014/main" id="{46B8DF5B-531B-1D9C-C242-DC295C0471A5}"/>
                </a:ext>
              </a:extLst>
            </p:cNvPr>
            <p:cNvSpPr/>
            <p:nvPr/>
          </p:nvSpPr>
          <p:spPr>
            <a:xfrm>
              <a:off x="8724789" y="1139921"/>
              <a:ext cx="5707" cy="352565"/>
            </a:xfrm>
            <a:custGeom>
              <a:avLst/>
              <a:gdLst>
                <a:gd name="csX0" fmla="*/ 0 w 5707"/>
                <a:gd name="csY0" fmla="*/ 0 h 352565"/>
                <a:gd name="csX1" fmla="*/ 0 w 5707"/>
                <a:gd name="csY1" fmla="*/ 352565 h 352565"/>
              </a:gdLst>
              <a:ahLst/>
              <a:cxnLst>
                <a:cxn ang="0">
                  <a:pos x="csX0" y="csY0"/>
                </a:cxn>
                <a:cxn ang="0">
                  <a:pos x="csX1" y="csY1"/>
                </a:cxn>
              </a:cxnLst>
              <a:rect l="l" t="t" r="r" b="b"/>
              <a:pathLst>
                <a:path w="5707" h="352565">
                  <a:moveTo>
                    <a:pt x="0" y="0"/>
                  </a:moveTo>
                  <a:lnTo>
                    <a:pt x="0" y="352565"/>
                  </a:lnTo>
                </a:path>
              </a:pathLst>
            </a:custGeom>
            <a:ln w="11288" cap="flat">
              <a:solidFill>
                <a:srgbClr val="4F4F4F"/>
              </a:solidFill>
              <a:custDash>
                <a:ds d="425250" sp="425250"/>
              </a:custDash>
              <a:miter/>
            </a:ln>
          </p:spPr>
          <p:txBody>
            <a:bodyPr/>
            <a:lstStyle/>
            <a:p>
              <a:endParaRPr lang="en-GB"/>
            </a:p>
          </p:txBody>
        </p:sp>
        <p:sp>
          <p:nvSpPr>
            <p:cNvPr id="76" name="Rectangle 75">
              <a:extLst>
                <a:ext uri="{FF2B5EF4-FFF2-40B4-BE49-F238E27FC236}">
                  <a16:creationId xmlns:a16="http://schemas.microsoft.com/office/drawing/2014/main" id="{00DD6B39-D5B7-7367-7AE6-CE74F499E9FA}"/>
                </a:ext>
              </a:extLst>
            </p:cNvPr>
            <p:cNvSpPr/>
            <p:nvPr/>
          </p:nvSpPr>
          <p:spPr>
            <a:xfrm>
              <a:off x="9477066" y="897458"/>
              <a:ext cx="1303470" cy="854672"/>
            </a:xfrm>
            <a:prstGeom prst="rect">
              <a:avLst/>
            </a:prstGeom>
            <a:solidFill>
              <a:srgbClr val="919191"/>
            </a:solidFill>
            <a:ln w="5701" cap="flat">
              <a:noFill/>
              <a:prstDash val="solid"/>
              <a:miter/>
            </a:ln>
          </p:spPr>
          <p:txBody>
            <a:bodyPr/>
            <a:lstStyle/>
            <a:p>
              <a:endParaRPr lang="en-GB"/>
            </a:p>
          </p:txBody>
        </p:sp>
        <p:sp>
          <p:nvSpPr>
            <p:cNvPr id="77" name="Rectangle 76">
              <a:extLst>
                <a:ext uri="{FF2B5EF4-FFF2-40B4-BE49-F238E27FC236}">
                  <a16:creationId xmlns:a16="http://schemas.microsoft.com/office/drawing/2014/main" id="{282B565C-C595-1F62-D1DE-C6A75FF89DFA}"/>
                </a:ext>
              </a:extLst>
            </p:cNvPr>
            <p:cNvSpPr/>
            <p:nvPr/>
          </p:nvSpPr>
          <p:spPr>
            <a:xfrm>
              <a:off x="9941902" y="940322"/>
              <a:ext cx="734468" cy="734468"/>
            </a:xfrm>
            <a:prstGeom prst="rect">
              <a:avLst/>
            </a:prstGeom>
            <a:solidFill>
              <a:srgbClr val="AFAFAF"/>
            </a:solidFill>
            <a:ln w="5701" cap="flat">
              <a:noFill/>
              <a:prstDash val="solid"/>
              <a:miter/>
            </a:ln>
          </p:spPr>
          <p:txBody>
            <a:bodyPr/>
            <a:lstStyle/>
            <a:p>
              <a:endParaRPr lang="en-GB"/>
            </a:p>
          </p:txBody>
        </p:sp>
        <p:sp>
          <p:nvSpPr>
            <p:cNvPr id="78" name="Rectangle 77">
              <a:extLst>
                <a:ext uri="{FF2B5EF4-FFF2-40B4-BE49-F238E27FC236}">
                  <a16:creationId xmlns:a16="http://schemas.microsoft.com/office/drawing/2014/main" id="{E502C089-0E5C-D543-9768-7872D954BD46}"/>
                </a:ext>
              </a:extLst>
            </p:cNvPr>
            <p:cNvSpPr/>
            <p:nvPr/>
          </p:nvSpPr>
          <p:spPr>
            <a:xfrm>
              <a:off x="6118819" y="1570625"/>
              <a:ext cx="756386" cy="2013167"/>
            </a:xfrm>
            <a:prstGeom prst="rect">
              <a:avLst/>
            </a:prstGeom>
            <a:solidFill>
              <a:srgbClr val="919191"/>
            </a:solidFill>
            <a:ln w="5701" cap="flat">
              <a:noFill/>
              <a:prstDash val="solid"/>
              <a:miter/>
            </a:ln>
          </p:spPr>
          <p:txBody>
            <a:bodyPr/>
            <a:lstStyle/>
            <a:p>
              <a:endParaRPr lang="en-GB"/>
            </a:p>
          </p:txBody>
        </p:sp>
        <p:sp>
          <p:nvSpPr>
            <p:cNvPr id="79" name="Rectangle 78">
              <a:extLst>
                <a:ext uri="{FF2B5EF4-FFF2-40B4-BE49-F238E27FC236}">
                  <a16:creationId xmlns:a16="http://schemas.microsoft.com/office/drawing/2014/main" id="{7DC37528-EB35-E082-ACF6-8C060DDB8473}"/>
                </a:ext>
              </a:extLst>
            </p:cNvPr>
            <p:cNvSpPr/>
            <p:nvPr/>
          </p:nvSpPr>
          <p:spPr>
            <a:xfrm>
              <a:off x="6118819" y="3877511"/>
              <a:ext cx="1009751" cy="1790052"/>
            </a:xfrm>
            <a:prstGeom prst="rect">
              <a:avLst/>
            </a:prstGeom>
            <a:solidFill>
              <a:srgbClr val="AFAFAF"/>
            </a:solidFill>
            <a:ln w="5701" cap="flat">
              <a:noFill/>
              <a:prstDash val="solid"/>
              <a:miter/>
            </a:ln>
          </p:spPr>
          <p:txBody>
            <a:bodyPr/>
            <a:lstStyle/>
            <a:p>
              <a:endParaRPr lang="en-GB"/>
            </a:p>
          </p:txBody>
        </p:sp>
        <p:sp>
          <p:nvSpPr>
            <p:cNvPr id="80" name="Rectangle 79">
              <a:extLst>
                <a:ext uri="{FF2B5EF4-FFF2-40B4-BE49-F238E27FC236}">
                  <a16:creationId xmlns:a16="http://schemas.microsoft.com/office/drawing/2014/main" id="{8D125301-D7D0-FFC0-C9CD-3E0191E60F74}"/>
                </a:ext>
              </a:extLst>
            </p:cNvPr>
            <p:cNvSpPr/>
            <p:nvPr/>
          </p:nvSpPr>
          <p:spPr>
            <a:xfrm>
              <a:off x="6742843" y="1922334"/>
              <a:ext cx="465178" cy="1150903"/>
            </a:xfrm>
            <a:prstGeom prst="rect">
              <a:avLst/>
            </a:prstGeom>
            <a:solidFill>
              <a:srgbClr val="7F7F7F"/>
            </a:solidFill>
            <a:ln w="5701" cap="flat">
              <a:noFill/>
              <a:prstDash val="solid"/>
              <a:miter/>
            </a:ln>
          </p:spPr>
          <p:txBody>
            <a:bodyPr/>
            <a:lstStyle/>
            <a:p>
              <a:endParaRPr lang="en-GB"/>
            </a:p>
          </p:txBody>
        </p:sp>
        <p:sp>
          <p:nvSpPr>
            <p:cNvPr id="81" name="Rectangle 80">
              <a:extLst>
                <a:ext uri="{FF2B5EF4-FFF2-40B4-BE49-F238E27FC236}">
                  <a16:creationId xmlns:a16="http://schemas.microsoft.com/office/drawing/2014/main" id="{CADF529B-E0F7-3D7D-83B6-EA86CF7C1436}"/>
                </a:ext>
              </a:extLst>
            </p:cNvPr>
            <p:cNvSpPr/>
            <p:nvPr/>
          </p:nvSpPr>
          <p:spPr>
            <a:xfrm>
              <a:off x="6326808" y="1506299"/>
              <a:ext cx="718544" cy="288696"/>
            </a:xfrm>
            <a:prstGeom prst="rect">
              <a:avLst/>
            </a:prstGeom>
            <a:solidFill>
              <a:srgbClr val="7F7F7F"/>
            </a:solidFill>
            <a:ln w="5701" cap="flat">
              <a:noFill/>
              <a:prstDash val="solid"/>
              <a:miter/>
            </a:ln>
          </p:spPr>
          <p:txBody>
            <a:bodyPr/>
            <a:lstStyle/>
            <a:p>
              <a:endParaRPr lang="en-GB"/>
            </a:p>
          </p:txBody>
        </p:sp>
        <p:sp>
          <p:nvSpPr>
            <p:cNvPr id="82" name="Rectangle 81">
              <a:extLst>
                <a:ext uri="{FF2B5EF4-FFF2-40B4-BE49-F238E27FC236}">
                  <a16:creationId xmlns:a16="http://schemas.microsoft.com/office/drawing/2014/main" id="{66841BE1-F2D0-CE86-0229-4BC8969D3885}"/>
                </a:ext>
              </a:extLst>
            </p:cNvPr>
            <p:cNvSpPr/>
            <p:nvPr/>
          </p:nvSpPr>
          <p:spPr>
            <a:xfrm>
              <a:off x="6788219" y="1199167"/>
              <a:ext cx="782013" cy="259244"/>
            </a:xfrm>
            <a:prstGeom prst="rect">
              <a:avLst/>
            </a:prstGeom>
            <a:solidFill>
              <a:srgbClr val="5C98FF"/>
            </a:solidFill>
            <a:ln w="5701" cap="flat">
              <a:noFill/>
              <a:prstDash val="solid"/>
              <a:miter/>
            </a:ln>
          </p:spPr>
          <p:txBody>
            <a:bodyPr/>
            <a:lstStyle/>
            <a:p>
              <a:endParaRPr lang="en-GB"/>
            </a:p>
          </p:txBody>
        </p:sp>
        <p:sp>
          <p:nvSpPr>
            <p:cNvPr id="83" name="Rectangle 82">
              <a:extLst>
                <a:ext uri="{FF2B5EF4-FFF2-40B4-BE49-F238E27FC236}">
                  <a16:creationId xmlns:a16="http://schemas.microsoft.com/office/drawing/2014/main" id="{8E48C439-863E-4759-6927-A110CE0F1B3D}"/>
                </a:ext>
              </a:extLst>
            </p:cNvPr>
            <p:cNvSpPr/>
            <p:nvPr/>
          </p:nvSpPr>
          <p:spPr>
            <a:xfrm>
              <a:off x="8102363" y="1267260"/>
              <a:ext cx="214952" cy="70147"/>
            </a:xfrm>
            <a:prstGeom prst="rect">
              <a:avLst/>
            </a:prstGeom>
            <a:solidFill>
              <a:srgbClr val="D3D3D3"/>
            </a:solidFill>
            <a:ln w="5701" cap="flat">
              <a:noFill/>
              <a:prstDash val="solid"/>
              <a:miter/>
            </a:ln>
          </p:spPr>
          <p:txBody>
            <a:bodyPr/>
            <a:lstStyle/>
            <a:p>
              <a:endParaRPr lang="en-GB"/>
            </a:p>
          </p:txBody>
        </p:sp>
        <p:sp>
          <p:nvSpPr>
            <p:cNvPr id="84" name="Rectangle 83">
              <a:extLst>
                <a:ext uri="{FF2B5EF4-FFF2-40B4-BE49-F238E27FC236}">
                  <a16:creationId xmlns:a16="http://schemas.microsoft.com/office/drawing/2014/main" id="{87D9102D-0138-9CF3-B170-39E7B04FD417}"/>
                </a:ext>
              </a:extLst>
            </p:cNvPr>
            <p:cNvSpPr/>
            <p:nvPr/>
          </p:nvSpPr>
          <p:spPr>
            <a:xfrm>
              <a:off x="8619197" y="1267260"/>
              <a:ext cx="214952" cy="70147"/>
            </a:xfrm>
            <a:prstGeom prst="rect">
              <a:avLst/>
            </a:prstGeom>
            <a:solidFill>
              <a:srgbClr val="D3D3D3"/>
            </a:solidFill>
            <a:ln w="5701" cap="flat">
              <a:noFill/>
              <a:prstDash val="solid"/>
              <a:miter/>
            </a:ln>
          </p:spPr>
          <p:txBody>
            <a:bodyPr/>
            <a:lstStyle/>
            <a:p>
              <a:endParaRPr lang="en-GB"/>
            </a:p>
          </p:txBody>
        </p:sp>
        <p:sp>
          <p:nvSpPr>
            <p:cNvPr id="85" name="Rectangle 84">
              <a:extLst>
                <a:ext uri="{FF2B5EF4-FFF2-40B4-BE49-F238E27FC236}">
                  <a16:creationId xmlns:a16="http://schemas.microsoft.com/office/drawing/2014/main" id="{0413977E-7C22-4C10-A5EA-DEC68359CB53}"/>
                </a:ext>
              </a:extLst>
            </p:cNvPr>
            <p:cNvSpPr/>
            <p:nvPr/>
          </p:nvSpPr>
          <p:spPr>
            <a:xfrm>
              <a:off x="10533335" y="2199330"/>
              <a:ext cx="214952" cy="70147"/>
            </a:xfrm>
            <a:prstGeom prst="rect">
              <a:avLst/>
            </a:prstGeom>
            <a:solidFill>
              <a:srgbClr val="D3D3D3"/>
            </a:solidFill>
            <a:ln w="5701" cap="flat">
              <a:noFill/>
              <a:prstDash val="solid"/>
              <a:miter/>
            </a:ln>
          </p:spPr>
          <p:txBody>
            <a:bodyPr/>
            <a:lstStyle/>
            <a:p>
              <a:endParaRPr lang="en-GB"/>
            </a:p>
          </p:txBody>
        </p:sp>
        <p:sp>
          <p:nvSpPr>
            <p:cNvPr id="86" name="Rectangle 85">
              <a:extLst>
                <a:ext uri="{FF2B5EF4-FFF2-40B4-BE49-F238E27FC236}">
                  <a16:creationId xmlns:a16="http://schemas.microsoft.com/office/drawing/2014/main" id="{F162713A-DE00-0FA2-E9AE-1E0AAE137118}"/>
                </a:ext>
              </a:extLst>
            </p:cNvPr>
            <p:cNvSpPr/>
            <p:nvPr/>
          </p:nvSpPr>
          <p:spPr>
            <a:xfrm rot="16200000">
              <a:off x="10298891" y="2355864"/>
              <a:ext cx="214952" cy="70147"/>
            </a:xfrm>
            <a:prstGeom prst="rect">
              <a:avLst/>
            </a:prstGeom>
            <a:solidFill>
              <a:srgbClr val="D3D3D3"/>
            </a:solidFill>
            <a:ln w="5701" cap="flat">
              <a:noFill/>
              <a:prstDash val="solid"/>
              <a:miter/>
            </a:ln>
          </p:spPr>
          <p:txBody>
            <a:bodyPr/>
            <a:lstStyle/>
            <a:p>
              <a:endParaRPr lang="en-GB"/>
            </a:p>
          </p:txBody>
        </p:sp>
        <p:sp>
          <p:nvSpPr>
            <p:cNvPr id="87" name="Rectangle 86">
              <a:extLst>
                <a:ext uri="{FF2B5EF4-FFF2-40B4-BE49-F238E27FC236}">
                  <a16:creationId xmlns:a16="http://schemas.microsoft.com/office/drawing/2014/main" id="{8325B711-7FE7-02D2-5EEB-4F4A3CB7F9D6}"/>
                </a:ext>
              </a:extLst>
            </p:cNvPr>
            <p:cNvSpPr/>
            <p:nvPr/>
          </p:nvSpPr>
          <p:spPr>
            <a:xfrm>
              <a:off x="10533335" y="2788765"/>
              <a:ext cx="214952" cy="70147"/>
            </a:xfrm>
            <a:prstGeom prst="rect">
              <a:avLst/>
            </a:prstGeom>
            <a:solidFill>
              <a:srgbClr val="D3D3D3"/>
            </a:solidFill>
            <a:ln w="5701" cap="flat">
              <a:noFill/>
              <a:prstDash val="solid"/>
              <a:miter/>
            </a:ln>
          </p:spPr>
          <p:txBody>
            <a:bodyPr/>
            <a:lstStyle/>
            <a:p>
              <a:endParaRPr lang="en-GB"/>
            </a:p>
          </p:txBody>
        </p:sp>
        <p:sp>
          <p:nvSpPr>
            <p:cNvPr id="88" name="Rectangle 87">
              <a:extLst>
                <a:ext uri="{FF2B5EF4-FFF2-40B4-BE49-F238E27FC236}">
                  <a16:creationId xmlns:a16="http://schemas.microsoft.com/office/drawing/2014/main" id="{F9317110-EDC0-A47D-2BB3-E54B9625B71A}"/>
                </a:ext>
              </a:extLst>
            </p:cNvPr>
            <p:cNvSpPr/>
            <p:nvPr/>
          </p:nvSpPr>
          <p:spPr>
            <a:xfrm>
              <a:off x="10533335" y="3592183"/>
              <a:ext cx="214952" cy="70147"/>
            </a:xfrm>
            <a:prstGeom prst="rect">
              <a:avLst/>
            </a:prstGeom>
            <a:solidFill>
              <a:srgbClr val="D3D3D3"/>
            </a:solidFill>
            <a:ln w="5701" cap="flat">
              <a:noFill/>
              <a:prstDash val="solid"/>
              <a:miter/>
            </a:ln>
          </p:spPr>
          <p:txBody>
            <a:bodyPr/>
            <a:lstStyle/>
            <a:p>
              <a:endParaRPr lang="en-GB"/>
            </a:p>
          </p:txBody>
        </p:sp>
        <p:sp>
          <p:nvSpPr>
            <p:cNvPr id="89" name="Rectangle 88">
              <a:extLst>
                <a:ext uri="{FF2B5EF4-FFF2-40B4-BE49-F238E27FC236}">
                  <a16:creationId xmlns:a16="http://schemas.microsoft.com/office/drawing/2014/main" id="{1FD4B3FF-9D32-3DED-1660-ABB5524D0B82}"/>
                </a:ext>
              </a:extLst>
            </p:cNvPr>
            <p:cNvSpPr/>
            <p:nvPr/>
          </p:nvSpPr>
          <p:spPr>
            <a:xfrm>
              <a:off x="7088217" y="2086602"/>
              <a:ext cx="563465" cy="259244"/>
            </a:xfrm>
            <a:prstGeom prst="rect">
              <a:avLst/>
            </a:prstGeom>
            <a:solidFill>
              <a:srgbClr val="5C98FF"/>
            </a:solidFill>
            <a:ln w="5701" cap="flat">
              <a:noFill/>
              <a:prstDash val="solid"/>
              <a:miter/>
            </a:ln>
          </p:spPr>
          <p:txBody>
            <a:bodyPr/>
            <a:lstStyle/>
            <a:p>
              <a:endParaRPr lang="en-GB"/>
            </a:p>
          </p:txBody>
        </p:sp>
        <p:sp>
          <p:nvSpPr>
            <p:cNvPr id="90" name="Rectangle 89">
              <a:extLst>
                <a:ext uri="{FF2B5EF4-FFF2-40B4-BE49-F238E27FC236}">
                  <a16:creationId xmlns:a16="http://schemas.microsoft.com/office/drawing/2014/main" id="{FBFA5CC8-C131-A9BA-7999-08BDF0DCFA8E}"/>
                </a:ext>
              </a:extLst>
            </p:cNvPr>
            <p:cNvSpPr/>
            <p:nvPr/>
          </p:nvSpPr>
          <p:spPr>
            <a:xfrm>
              <a:off x="8345683" y="2041226"/>
              <a:ext cx="563465" cy="336184"/>
            </a:xfrm>
            <a:prstGeom prst="rect">
              <a:avLst/>
            </a:prstGeom>
            <a:solidFill>
              <a:srgbClr val="A4DDEC"/>
            </a:solidFill>
            <a:ln w="5701" cap="flat">
              <a:noFill/>
              <a:prstDash val="solid"/>
              <a:miter/>
            </a:ln>
          </p:spPr>
          <p:txBody>
            <a:bodyPr/>
            <a:lstStyle/>
            <a:p>
              <a:endParaRPr lang="en-GB"/>
            </a:p>
          </p:txBody>
        </p:sp>
        <p:sp>
          <p:nvSpPr>
            <p:cNvPr id="91" name="Rectangle 90">
              <a:extLst>
                <a:ext uri="{FF2B5EF4-FFF2-40B4-BE49-F238E27FC236}">
                  <a16:creationId xmlns:a16="http://schemas.microsoft.com/office/drawing/2014/main" id="{4678B90A-FCFA-84FC-1367-16ABE50EBBD3}"/>
                </a:ext>
              </a:extLst>
            </p:cNvPr>
            <p:cNvSpPr/>
            <p:nvPr/>
          </p:nvSpPr>
          <p:spPr>
            <a:xfrm>
              <a:off x="8643169" y="2860625"/>
              <a:ext cx="493545" cy="250454"/>
            </a:xfrm>
            <a:prstGeom prst="rect">
              <a:avLst/>
            </a:prstGeom>
            <a:solidFill>
              <a:srgbClr val="D3D3D3"/>
            </a:solidFill>
            <a:ln w="5701" cap="flat">
              <a:noFill/>
              <a:prstDash val="solid"/>
              <a:miter/>
            </a:ln>
          </p:spPr>
          <p:txBody>
            <a:bodyPr/>
            <a:lstStyle/>
            <a:p>
              <a:endParaRPr lang="en-GB"/>
            </a:p>
          </p:txBody>
        </p:sp>
        <p:sp>
          <p:nvSpPr>
            <p:cNvPr id="92" name="Rectangle 91">
              <a:extLst>
                <a:ext uri="{FF2B5EF4-FFF2-40B4-BE49-F238E27FC236}">
                  <a16:creationId xmlns:a16="http://schemas.microsoft.com/office/drawing/2014/main" id="{5020DB2F-96CF-00A8-2072-08465BB641BF}"/>
                </a:ext>
              </a:extLst>
            </p:cNvPr>
            <p:cNvSpPr/>
            <p:nvPr/>
          </p:nvSpPr>
          <p:spPr>
            <a:xfrm>
              <a:off x="8889913" y="3542640"/>
              <a:ext cx="206448" cy="561810"/>
            </a:xfrm>
            <a:prstGeom prst="rect">
              <a:avLst/>
            </a:prstGeom>
            <a:solidFill>
              <a:schemeClr val="bg2">
                <a:lumMod val="60000"/>
                <a:lumOff val="40000"/>
              </a:schemeClr>
            </a:solidFill>
            <a:ln w="5701" cap="flat">
              <a:noFill/>
              <a:prstDash val="solid"/>
              <a:miter/>
            </a:ln>
          </p:spPr>
          <p:txBody>
            <a:bodyPr/>
            <a:lstStyle/>
            <a:p>
              <a:endParaRPr lang="en-GB"/>
            </a:p>
          </p:txBody>
        </p:sp>
        <p:sp>
          <p:nvSpPr>
            <p:cNvPr id="93" name="Rectangle 92">
              <a:extLst>
                <a:ext uri="{FF2B5EF4-FFF2-40B4-BE49-F238E27FC236}">
                  <a16:creationId xmlns:a16="http://schemas.microsoft.com/office/drawing/2014/main" id="{5363E943-F90D-DE45-0CA8-79E03F555642}"/>
                </a:ext>
              </a:extLst>
            </p:cNvPr>
            <p:cNvSpPr/>
            <p:nvPr/>
          </p:nvSpPr>
          <p:spPr>
            <a:xfrm>
              <a:off x="8834492" y="4462837"/>
              <a:ext cx="206448" cy="561810"/>
            </a:xfrm>
            <a:prstGeom prst="rect">
              <a:avLst/>
            </a:prstGeom>
            <a:solidFill>
              <a:schemeClr val="bg2">
                <a:lumMod val="60000"/>
                <a:lumOff val="40000"/>
              </a:schemeClr>
            </a:solidFill>
            <a:ln w="5701" cap="flat">
              <a:noFill/>
              <a:prstDash val="solid"/>
              <a:miter/>
            </a:ln>
          </p:spPr>
          <p:txBody>
            <a:bodyPr/>
            <a:lstStyle/>
            <a:p>
              <a:endParaRPr lang="en-GB"/>
            </a:p>
          </p:txBody>
        </p:sp>
        <p:sp>
          <p:nvSpPr>
            <p:cNvPr id="94" name="Rectangle 93">
              <a:extLst>
                <a:ext uri="{FF2B5EF4-FFF2-40B4-BE49-F238E27FC236}">
                  <a16:creationId xmlns:a16="http://schemas.microsoft.com/office/drawing/2014/main" id="{5523C4C7-4B14-2AB9-5E7C-F3E6AB7A8DBF}"/>
                </a:ext>
              </a:extLst>
            </p:cNvPr>
            <p:cNvSpPr/>
            <p:nvPr/>
          </p:nvSpPr>
          <p:spPr>
            <a:xfrm>
              <a:off x="9753776" y="2858970"/>
              <a:ext cx="575451" cy="352964"/>
            </a:xfrm>
            <a:prstGeom prst="rect">
              <a:avLst/>
            </a:prstGeom>
            <a:solidFill>
              <a:srgbClr val="D3D3D3"/>
            </a:solidFill>
            <a:ln w="5701" cap="flat">
              <a:noFill/>
              <a:prstDash val="solid"/>
              <a:miter/>
            </a:ln>
          </p:spPr>
          <p:txBody>
            <a:bodyPr/>
            <a:lstStyle/>
            <a:p>
              <a:endParaRPr lang="en-GB"/>
            </a:p>
          </p:txBody>
        </p:sp>
        <p:sp>
          <p:nvSpPr>
            <p:cNvPr id="95" name="Rectangle 94">
              <a:extLst>
                <a:ext uri="{FF2B5EF4-FFF2-40B4-BE49-F238E27FC236}">
                  <a16:creationId xmlns:a16="http://schemas.microsoft.com/office/drawing/2014/main" id="{D0CDEC11-8646-AFAC-D880-4D7A104D31FE}"/>
                </a:ext>
              </a:extLst>
            </p:cNvPr>
            <p:cNvSpPr/>
            <p:nvPr/>
          </p:nvSpPr>
          <p:spPr>
            <a:xfrm>
              <a:off x="9703320" y="4137212"/>
              <a:ext cx="477164" cy="262212"/>
            </a:xfrm>
            <a:prstGeom prst="rect">
              <a:avLst/>
            </a:prstGeom>
            <a:solidFill>
              <a:srgbClr val="D3D3D3"/>
            </a:solidFill>
            <a:ln w="5701" cap="flat">
              <a:noFill/>
              <a:prstDash val="solid"/>
              <a:miter/>
            </a:ln>
          </p:spPr>
          <p:txBody>
            <a:bodyPr/>
            <a:lstStyle/>
            <a:p>
              <a:endParaRPr lang="en-GB"/>
            </a:p>
          </p:txBody>
        </p:sp>
        <p:sp>
          <p:nvSpPr>
            <p:cNvPr id="96" name="Rectangle 95">
              <a:extLst>
                <a:ext uri="{FF2B5EF4-FFF2-40B4-BE49-F238E27FC236}">
                  <a16:creationId xmlns:a16="http://schemas.microsoft.com/office/drawing/2014/main" id="{DF9C38FB-BFAB-D55A-3A7D-C87CDC5D30C7}"/>
                </a:ext>
              </a:extLst>
            </p:cNvPr>
            <p:cNvSpPr/>
            <p:nvPr/>
          </p:nvSpPr>
          <p:spPr>
            <a:xfrm>
              <a:off x="9917644" y="5241883"/>
              <a:ext cx="565406" cy="339951"/>
            </a:xfrm>
            <a:prstGeom prst="rect">
              <a:avLst/>
            </a:prstGeom>
            <a:solidFill>
              <a:srgbClr val="A4DDEC"/>
            </a:solidFill>
            <a:ln w="5701" cap="flat">
              <a:noFill/>
              <a:prstDash val="solid"/>
              <a:miter/>
            </a:ln>
          </p:spPr>
          <p:txBody>
            <a:bodyPr/>
            <a:lstStyle/>
            <a:p>
              <a:endParaRPr lang="en-GB"/>
            </a:p>
          </p:txBody>
        </p:sp>
        <p:sp>
          <p:nvSpPr>
            <p:cNvPr id="97" name="Rectangle 96">
              <a:extLst>
                <a:ext uri="{FF2B5EF4-FFF2-40B4-BE49-F238E27FC236}">
                  <a16:creationId xmlns:a16="http://schemas.microsoft.com/office/drawing/2014/main" id="{09868664-7FFC-B379-7EE4-ECC205FD4C2E}"/>
                </a:ext>
              </a:extLst>
            </p:cNvPr>
            <p:cNvSpPr/>
            <p:nvPr/>
          </p:nvSpPr>
          <p:spPr>
            <a:xfrm>
              <a:off x="8713146" y="5241883"/>
              <a:ext cx="206448" cy="339951"/>
            </a:xfrm>
            <a:prstGeom prst="rect">
              <a:avLst/>
            </a:prstGeom>
            <a:solidFill>
              <a:schemeClr val="bg2">
                <a:lumMod val="60000"/>
                <a:lumOff val="40000"/>
              </a:schemeClr>
            </a:solidFill>
            <a:ln w="5701" cap="flat">
              <a:noFill/>
              <a:prstDash val="solid"/>
              <a:miter/>
            </a:ln>
          </p:spPr>
          <p:txBody>
            <a:bodyPr/>
            <a:lstStyle/>
            <a:p>
              <a:endParaRPr lang="en-GB"/>
            </a:p>
          </p:txBody>
        </p:sp>
        <p:sp>
          <p:nvSpPr>
            <p:cNvPr id="98" name="Rectangle 97">
              <a:extLst>
                <a:ext uri="{FF2B5EF4-FFF2-40B4-BE49-F238E27FC236}">
                  <a16:creationId xmlns:a16="http://schemas.microsoft.com/office/drawing/2014/main" id="{2554C2BE-63C0-B5B4-38B1-997C05E68BB8}"/>
                </a:ext>
              </a:extLst>
            </p:cNvPr>
            <p:cNvSpPr/>
            <p:nvPr/>
          </p:nvSpPr>
          <p:spPr>
            <a:xfrm>
              <a:off x="9742418" y="2288713"/>
              <a:ext cx="463295" cy="441092"/>
            </a:xfrm>
            <a:prstGeom prst="rect">
              <a:avLst/>
            </a:prstGeom>
            <a:solidFill>
              <a:schemeClr val="bg2">
                <a:lumMod val="60000"/>
                <a:lumOff val="40000"/>
              </a:schemeClr>
            </a:solidFill>
            <a:ln w="5701" cap="flat">
              <a:noFill/>
              <a:prstDash val="solid"/>
              <a:miter/>
            </a:ln>
          </p:spPr>
          <p:txBody>
            <a:bodyPr/>
            <a:lstStyle/>
            <a:p>
              <a:endParaRPr lang="en-GB"/>
            </a:p>
          </p:txBody>
        </p:sp>
        <p:sp>
          <p:nvSpPr>
            <p:cNvPr id="99" name="Rectangle 98">
              <a:extLst>
                <a:ext uri="{FF2B5EF4-FFF2-40B4-BE49-F238E27FC236}">
                  <a16:creationId xmlns:a16="http://schemas.microsoft.com/office/drawing/2014/main" id="{A76D7FB1-DEE4-9BBB-9F25-2655A0289D90}"/>
                </a:ext>
              </a:extLst>
            </p:cNvPr>
            <p:cNvSpPr/>
            <p:nvPr/>
          </p:nvSpPr>
          <p:spPr>
            <a:xfrm>
              <a:off x="9782771" y="3572491"/>
              <a:ext cx="354848" cy="338752"/>
            </a:xfrm>
            <a:prstGeom prst="rect">
              <a:avLst/>
            </a:prstGeom>
            <a:solidFill>
              <a:srgbClr val="D3D3D3"/>
            </a:solidFill>
            <a:ln w="5701" cap="flat">
              <a:noFill/>
              <a:prstDash val="solid"/>
              <a:miter/>
            </a:ln>
          </p:spPr>
          <p:txBody>
            <a:bodyPr/>
            <a:lstStyle/>
            <a:p>
              <a:endParaRPr lang="en-GB"/>
            </a:p>
          </p:txBody>
        </p:sp>
        <p:sp>
          <p:nvSpPr>
            <p:cNvPr id="100" name="Rectangle 99">
              <a:extLst>
                <a:ext uri="{FF2B5EF4-FFF2-40B4-BE49-F238E27FC236}">
                  <a16:creationId xmlns:a16="http://schemas.microsoft.com/office/drawing/2014/main" id="{E0119BA6-734F-77BA-C4C1-0B29FC132538}"/>
                </a:ext>
              </a:extLst>
            </p:cNvPr>
            <p:cNvSpPr/>
            <p:nvPr/>
          </p:nvSpPr>
          <p:spPr>
            <a:xfrm>
              <a:off x="9782771" y="4641717"/>
              <a:ext cx="354848" cy="338752"/>
            </a:xfrm>
            <a:prstGeom prst="rect">
              <a:avLst/>
            </a:prstGeom>
            <a:solidFill>
              <a:srgbClr val="D3D3D3"/>
            </a:solidFill>
            <a:ln w="5701" cap="flat">
              <a:noFill/>
              <a:prstDash val="solid"/>
              <a:miter/>
            </a:ln>
          </p:spPr>
          <p:txBody>
            <a:bodyPr/>
            <a:lstStyle/>
            <a:p>
              <a:endParaRPr lang="en-GB"/>
            </a:p>
          </p:txBody>
        </p:sp>
        <p:sp>
          <p:nvSpPr>
            <p:cNvPr id="101" name="Rectangle 100">
              <a:extLst>
                <a:ext uri="{FF2B5EF4-FFF2-40B4-BE49-F238E27FC236}">
                  <a16:creationId xmlns:a16="http://schemas.microsoft.com/office/drawing/2014/main" id="{F7F1A793-F00A-F4EC-EEED-143CEFEFD830}"/>
                </a:ext>
              </a:extLst>
            </p:cNvPr>
            <p:cNvSpPr/>
            <p:nvPr/>
          </p:nvSpPr>
          <p:spPr>
            <a:xfrm>
              <a:off x="7627767" y="1597109"/>
              <a:ext cx="1036235" cy="325225"/>
            </a:xfrm>
            <a:prstGeom prst="rect">
              <a:avLst/>
            </a:prstGeom>
            <a:solidFill>
              <a:srgbClr val="3FB7A9"/>
            </a:solidFill>
            <a:ln w="5701" cap="flat">
              <a:noFill/>
              <a:prstDash val="solid"/>
              <a:miter/>
            </a:ln>
          </p:spPr>
          <p:txBody>
            <a:bodyPr/>
            <a:lstStyle/>
            <a:p>
              <a:endParaRPr lang="en-GB"/>
            </a:p>
          </p:txBody>
        </p:sp>
        <p:sp>
          <p:nvSpPr>
            <p:cNvPr id="102" name="Rectangle 101">
              <a:extLst>
                <a:ext uri="{FF2B5EF4-FFF2-40B4-BE49-F238E27FC236}">
                  <a16:creationId xmlns:a16="http://schemas.microsoft.com/office/drawing/2014/main" id="{D83B3093-5600-2C84-F71F-EF29B1F472DF}"/>
                </a:ext>
              </a:extLst>
            </p:cNvPr>
            <p:cNvSpPr/>
            <p:nvPr/>
          </p:nvSpPr>
          <p:spPr>
            <a:xfrm>
              <a:off x="7676910" y="2456805"/>
              <a:ext cx="1036235" cy="355476"/>
            </a:xfrm>
            <a:prstGeom prst="rect">
              <a:avLst/>
            </a:prstGeom>
            <a:solidFill>
              <a:srgbClr val="3FB7A9"/>
            </a:solidFill>
            <a:ln w="5701" cap="flat">
              <a:noFill/>
              <a:prstDash val="solid"/>
              <a:miter/>
            </a:ln>
          </p:spPr>
          <p:txBody>
            <a:bodyPr/>
            <a:lstStyle/>
            <a:p>
              <a:endParaRPr lang="en-GB"/>
            </a:p>
          </p:txBody>
        </p:sp>
        <p:sp>
          <p:nvSpPr>
            <p:cNvPr id="103" name="Rectangle 102">
              <a:extLst>
                <a:ext uri="{FF2B5EF4-FFF2-40B4-BE49-F238E27FC236}">
                  <a16:creationId xmlns:a16="http://schemas.microsoft.com/office/drawing/2014/main" id="{9A28D614-D753-5D48-ABE0-19BAC50E55CC}"/>
                </a:ext>
              </a:extLst>
            </p:cNvPr>
            <p:cNvSpPr/>
            <p:nvPr/>
          </p:nvSpPr>
          <p:spPr>
            <a:xfrm>
              <a:off x="7676910" y="2994585"/>
              <a:ext cx="850905" cy="324483"/>
            </a:xfrm>
            <a:prstGeom prst="rect">
              <a:avLst/>
            </a:prstGeom>
            <a:solidFill>
              <a:srgbClr val="3FB7A9"/>
            </a:solidFill>
            <a:ln w="5701" cap="flat">
              <a:noFill/>
              <a:prstDash val="solid"/>
              <a:miter/>
            </a:ln>
          </p:spPr>
          <p:txBody>
            <a:bodyPr/>
            <a:lstStyle/>
            <a:p>
              <a:endParaRPr lang="en-GB"/>
            </a:p>
          </p:txBody>
        </p:sp>
        <p:sp>
          <p:nvSpPr>
            <p:cNvPr id="104" name="Rectangle 103">
              <a:extLst>
                <a:ext uri="{FF2B5EF4-FFF2-40B4-BE49-F238E27FC236}">
                  <a16:creationId xmlns:a16="http://schemas.microsoft.com/office/drawing/2014/main" id="{5D706C76-610F-01ED-5D05-0F71F8B8EEF1}"/>
                </a:ext>
              </a:extLst>
            </p:cNvPr>
            <p:cNvSpPr/>
            <p:nvPr/>
          </p:nvSpPr>
          <p:spPr>
            <a:xfrm>
              <a:off x="7676910" y="3445894"/>
              <a:ext cx="950505" cy="308102"/>
            </a:xfrm>
            <a:prstGeom prst="rect">
              <a:avLst/>
            </a:prstGeom>
            <a:solidFill>
              <a:srgbClr val="3FB7A9"/>
            </a:solidFill>
            <a:ln w="5701" cap="flat">
              <a:noFill/>
              <a:prstDash val="solid"/>
              <a:miter/>
            </a:ln>
          </p:spPr>
          <p:txBody>
            <a:bodyPr/>
            <a:lstStyle/>
            <a:p>
              <a:endParaRPr lang="en-GB"/>
            </a:p>
          </p:txBody>
        </p:sp>
        <p:sp>
          <p:nvSpPr>
            <p:cNvPr id="105" name="Rectangle 104">
              <a:extLst>
                <a:ext uri="{FF2B5EF4-FFF2-40B4-BE49-F238E27FC236}">
                  <a16:creationId xmlns:a16="http://schemas.microsoft.com/office/drawing/2014/main" id="{BFBB59F1-83F3-3444-45AD-0A36B46E834D}"/>
                </a:ext>
              </a:extLst>
            </p:cNvPr>
            <p:cNvSpPr/>
            <p:nvPr/>
          </p:nvSpPr>
          <p:spPr>
            <a:xfrm>
              <a:off x="7670632" y="3866895"/>
              <a:ext cx="813063" cy="250111"/>
            </a:xfrm>
            <a:prstGeom prst="rect">
              <a:avLst/>
            </a:prstGeom>
            <a:solidFill>
              <a:srgbClr val="5C98FF"/>
            </a:solidFill>
            <a:ln w="5701" cap="flat">
              <a:noFill/>
              <a:prstDash val="solid"/>
              <a:miter/>
            </a:ln>
          </p:spPr>
          <p:txBody>
            <a:bodyPr/>
            <a:lstStyle/>
            <a:p>
              <a:endParaRPr lang="en-GB"/>
            </a:p>
          </p:txBody>
        </p:sp>
        <p:sp>
          <p:nvSpPr>
            <p:cNvPr id="106" name="Rectangle 105">
              <a:extLst>
                <a:ext uri="{FF2B5EF4-FFF2-40B4-BE49-F238E27FC236}">
                  <a16:creationId xmlns:a16="http://schemas.microsoft.com/office/drawing/2014/main" id="{D21C3542-0E7E-1F3A-CE71-DCA2197FFB5F}"/>
                </a:ext>
              </a:extLst>
            </p:cNvPr>
            <p:cNvSpPr/>
            <p:nvPr/>
          </p:nvSpPr>
          <p:spPr>
            <a:xfrm>
              <a:off x="7910127" y="4174997"/>
              <a:ext cx="664320" cy="184073"/>
            </a:xfrm>
            <a:prstGeom prst="rect">
              <a:avLst/>
            </a:prstGeom>
            <a:solidFill>
              <a:schemeClr val="bg1">
                <a:lumMod val="85000"/>
              </a:schemeClr>
            </a:solidFill>
            <a:ln w="5701" cap="flat">
              <a:noFill/>
              <a:prstDash val="solid"/>
              <a:miter/>
            </a:ln>
          </p:spPr>
          <p:txBody>
            <a:bodyPr/>
            <a:lstStyle/>
            <a:p>
              <a:endParaRPr lang="en-GB"/>
            </a:p>
          </p:txBody>
        </p:sp>
        <p:sp>
          <p:nvSpPr>
            <p:cNvPr id="107" name="Rectangle 106">
              <a:extLst>
                <a:ext uri="{FF2B5EF4-FFF2-40B4-BE49-F238E27FC236}">
                  <a16:creationId xmlns:a16="http://schemas.microsoft.com/office/drawing/2014/main" id="{C7D21E79-9449-9033-21E6-954AA02C7F0C}"/>
                </a:ext>
              </a:extLst>
            </p:cNvPr>
            <p:cNvSpPr/>
            <p:nvPr/>
          </p:nvSpPr>
          <p:spPr>
            <a:xfrm>
              <a:off x="7665552" y="4387553"/>
              <a:ext cx="862264" cy="321972"/>
            </a:xfrm>
            <a:prstGeom prst="rect">
              <a:avLst/>
            </a:prstGeom>
            <a:solidFill>
              <a:srgbClr val="3FB7A9"/>
            </a:solidFill>
            <a:ln w="5701" cap="flat">
              <a:noFill/>
              <a:prstDash val="solid"/>
              <a:miter/>
            </a:ln>
          </p:spPr>
          <p:txBody>
            <a:bodyPr/>
            <a:lstStyle/>
            <a:p>
              <a:endParaRPr lang="en-GB"/>
            </a:p>
          </p:txBody>
        </p:sp>
        <p:sp>
          <p:nvSpPr>
            <p:cNvPr id="108" name="Rectangle 107">
              <a:extLst>
                <a:ext uri="{FF2B5EF4-FFF2-40B4-BE49-F238E27FC236}">
                  <a16:creationId xmlns:a16="http://schemas.microsoft.com/office/drawing/2014/main" id="{4A7D7802-1AF1-BA69-983D-4E3A5CC0C8B5}"/>
                </a:ext>
              </a:extLst>
            </p:cNvPr>
            <p:cNvSpPr/>
            <p:nvPr/>
          </p:nvSpPr>
          <p:spPr>
            <a:xfrm>
              <a:off x="7665552" y="4811122"/>
              <a:ext cx="862264" cy="299255"/>
            </a:xfrm>
            <a:prstGeom prst="rect">
              <a:avLst/>
            </a:prstGeom>
            <a:solidFill>
              <a:srgbClr val="5C98FF"/>
            </a:solidFill>
            <a:ln w="5701" cap="flat">
              <a:noFill/>
              <a:prstDash val="solid"/>
              <a:miter/>
            </a:ln>
          </p:spPr>
          <p:txBody>
            <a:bodyPr/>
            <a:lstStyle/>
            <a:p>
              <a:endParaRPr lang="en-GB"/>
            </a:p>
          </p:txBody>
        </p:sp>
        <p:sp>
          <p:nvSpPr>
            <p:cNvPr id="109" name="Rectangle 108">
              <a:extLst>
                <a:ext uri="{FF2B5EF4-FFF2-40B4-BE49-F238E27FC236}">
                  <a16:creationId xmlns:a16="http://schemas.microsoft.com/office/drawing/2014/main" id="{A2C53E24-9EB8-5056-6F6A-7E39F1708685}"/>
                </a:ext>
              </a:extLst>
            </p:cNvPr>
            <p:cNvSpPr/>
            <p:nvPr/>
          </p:nvSpPr>
          <p:spPr>
            <a:xfrm>
              <a:off x="7693291" y="5259862"/>
              <a:ext cx="772767" cy="246344"/>
            </a:xfrm>
            <a:prstGeom prst="rect">
              <a:avLst/>
            </a:prstGeom>
            <a:solidFill>
              <a:srgbClr val="5C98FF"/>
            </a:solidFill>
            <a:ln w="5701" cap="flat">
              <a:noFill/>
              <a:prstDash val="solid"/>
              <a:miter/>
            </a:ln>
          </p:spPr>
          <p:txBody>
            <a:bodyPr/>
            <a:lstStyle/>
            <a:p>
              <a:endParaRPr lang="en-GB"/>
            </a:p>
          </p:txBody>
        </p:sp>
        <p:sp>
          <p:nvSpPr>
            <p:cNvPr id="110" name="Rectangle 109">
              <a:extLst>
                <a:ext uri="{FF2B5EF4-FFF2-40B4-BE49-F238E27FC236}">
                  <a16:creationId xmlns:a16="http://schemas.microsoft.com/office/drawing/2014/main" id="{0D431BB5-7350-AA88-B1A5-0210E7572DC4}"/>
                </a:ext>
              </a:extLst>
            </p:cNvPr>
            <p:cNvSpPr/>
            <p:nvPr/>
          </p:nvSpPr>
          <p:spPr>
            <a:xfrm>
              <a:off x="6623666" y="3272437"/>
              <a:ext cx="535098" cy="1041258"/>
            </a:xfrm>
            <a:prstGeom prst="rect">
              <a:avLst/>
            </a:prstGeom>
            <a:solidFill>
              <a:srgbClr val="7F7F7F"/>
            </a:solidFill>
            <a:ln w="5701" cap="flat">
              <a:noFill/>
              <a:prstDash val="solid"/>
              <a:miter/>
            </a:ln>
          </p:spPr>
          <p:txBody>
            <a:bodyPr/>
            <a:lstStyle/>
            <a:p>
              <a:endParaRPr lang="en-GB"/>
            </a:p>
          </p:txBody>
        </p:sp>
        <p:sp>
          <p:nvSpPr>
            <p:cNvPr id="111" name="Freeform: Shape 110">
              <a:extLst>
                <a:ext uri="{FF2B5EF4-FFF2-40B4-BE49-F238E27FC236}">
                  <a16:creationId xmlns:a16="http://schemas.microsoft.com/office/drawing/2014/main" id="{70582837-6853-E5C7-F097-49D177ACE7B7}"/>
                </a:ext>
              </a:extLst>
            </p:cNvPr>
            <p:cNvSpPr/>
            <p:nvPr/>
          </p:nvSpPr>
          <p:spPr>
            <a:xfrm>
              <a:off x="7164700" y="1033586"/>
              <a:ext cx="122772" cy="106334"/>
            </a:xfrm>
            <a:custGeom>
              <a:avLst/>
              <a:gdLst>
                <a:gd name="csX0" fmla="*/ 61415 w 122772"/>
                <a:gd name="csY0" fmla="*/ 106335 h 106334"/>
                <a:gd name="csX1" fmla="*/ 122773 w 122772"/>
                <a:gd name="csY1" fmla="*/ 0 h 106334"/>
                <a:gd name="csX2" fmla="*/ 0 w 122772"/>
                <a:gd name="csY2" fmla="*/ 0 h 106334"/>
                <a:gd name="csX3" fmla="*/ 61415 w 122772"/>
                <a:gd name="csY3" fmla="*/ 106335 h 106334"/>
              </a:gdLst>
              <a:ahLst/>
              <a:cxnLst>
                <a:cxn ang="0">
                  <a:pos x="csX0" y="csY0"/>
                </a:cxn>
                <a:cxn ang="0">
                  <a:pos x="csX1" y="csY1"/>
                </a:cxn>
                <a:cxn ang="0">
                  <a:pos x="csX2" y="csY2"/>
                </a:cxn>
                <a:cxn ang="0">
                  <a:pos x="csX3" y="csY3"/>
                </a:cxn>
              </a:cxnLst>
              <a:rect l="l" t="t" r="r" b="b"/>
              <a:pathLst>
                <a:path w="122772" h="106334">
                  <a:moveTo>
                    <a:pt x="61415" y="106335"/>
                  </a:moveTo>
                  <a:lnTo>
                    <a:pt x="122773" y="0"/>
                  </a:lnTo>
                  <a:lnTo>
                    <a:pt x="0" y="0"/>
                  </a:lnTo>
                  <a:lnTo>
                    <a:pt x="61415" y="106335"/>
                  </a:lnTo>
                  <a:close/>
                </a:path>
              </a:pathLst>
            </a:custGeom>
            <a:solidFill>
              <a:srgbClr val="FFC300"/>
            </a:solidFill>
            <a:ln w="5701" cap="flat">
              <a:noFill/>
              <a:prstDash val="solid"/>
              <a:miter/>
            </a:ln>
          </p:spPr>
          <p:txBody>
            <a:bodyPr/>
            <a:lstStyle/>
            <a:p>
              <a:endParaRPr lang="en-GB"/>
            </a:p>
          </p:txBody>
        </p:sp>
        <p:sp>
          <p:nvSpPr>
            <p:cNvPr id="112" name="Freeform: Shape 111">
              <a:extLst>
                <a:ext uri="{FF2B5EF4-FFF2-40B4-BE49-F238E27FC236}">
                  <a16:creationId xmlns:a16="http://schemas.microsoft.com/office/drawing/2014/main" id="{E12097AA-890F-5CFB-6A3B-FB68BC69ECFC}"/>
                </a:ext>
              </a:extLst>
            </p:cNvPr>
            <p:cNvSpPr/>
            <p:nvPr/>
          </p:nvSpPr>
          <p:spPr>
            <a:xfrm>
              <a:off x="7638212" y="1033586"/>
              <a:ext cx="122772" cy="106334"/>
            </a:xfrm>
            <a:custGeom>
              <a:avLst/>
              <a:gdLst>
                <a:gd name="csX0" fmla="*/ 61415 w 122772"/>
                <a:gd name="csY0" fmla="*/ 106335 h 106334"/>
                <a:gd name="csX1" fmla="*/ 122773 w 122772"/>
                <a:gd name="csY1" fmla="*/ 0 h 106334"/>
                <a:gd name="csX2" fmla="*/ 0 w 122772"/>
                <a:gd name="csY2" fmla="*/ 0 h 106334"/>
                <a:gd name="csX3" fmla="*/ 61415 w 122772"/>
                <a:gd name="csY3" fmla="*/ 106335 h 106334"/>
              </a:gdLst>
              <a:ahLst/>
              <a:cxnLst>
                <a:cxn ang="0">
                  <a:pos x="csX0" y="csY0"/>
                </a:cxn>
                <a:cxn ang="0">
                  <a:pos x="csX1" y="csY1"/>
                </a:cxn>
                <a:cxn ang="0">
                  <a:pos x="csX2" y="csY2"/>
                </a:cxn>
                <a:cxn ang="0">
                  <a:pos x="csX3" y="csY3"/>
                </a:cxn>
              </a:cxnLst>
              <a:rect l="l" t="t" r="r" b="b"/>
              <a:pathLst>
                <a:path w="122772" h="106334">
                  <a:moveTo>
                    <a:pt x="61415" y="106335"/>
                  </a:moveTo>
                  <a:lnTo>
                    <a:pt x="122773" y="0"/>
                  </a:lnTo>
                  <a:lnTo>
                    <a:pt x="0" y="0"/>
                  </a:lnTo>
                  <a:lnTo>
                    <a:pt x="61415" y="106335"/>
                  </a:lnTo>
                  <a:close/>
                </a:path>
              </a:pathLst>
            </a:custGeom>
            <a:solidFill>
              <a:srgbClr val="FFC300"/>
            </a:solidFill>
            <a:ln w="5701" cap="flat">
              <a:noFill/>
              <a:prstDash val="solid"/>
              <a:miter/>
            </a:ln>
          </p:spPr>
          <p:txBody>
            <a:bodyPr/>
            <a:lstStyle/>
            <a:p>
              <a:endParaRPr lang="en-GB"/>
            </a:p>
          </p:txBody>
        </p:sp>
        <p:sp>
          <p:nvSpPr>
            <p:cNvPr id="113" name="Freeform: Shape 112">
              <a:extLst>
                <a:ext uri="{FF2B5EF4-FFF2-40B4-BE49-F238E27FC236}">
                  <a16:creationId xmlns:a16="http://schemas.microsoft.com/office/drawing/2014/main" id="{6D1C93E7-4789-B383-2579-DEEF78510641}"/>
                </a:ext>
              </a:extLst>
            </p:cNvPr>
            <p:cNvSpPr/>
            <p:nvPr/>
          </p:nvSpPr>
          <p:spPr>
            <a:xfrm>
              <a:off x="8142488" y="1033586"/>
              <a:ext cx="122715" cy="106334"/>
            </a:xfrm>
            <a:custGeom>
              <a:avLst/>
              <a:gdLst>
                <a:gd name="csX0" fmla="*/ 61358 w 122715"/>
                <a:gd name="csY0" fmla="*/ 106335 h 106334"/>
                <a:gd name="csX1" fmla="*/ 122716 w 122715"/>
                <a:gd name="csY1" fmla="*/ 0 h 106334"/>
                <a:gd name="csX2" fmla="*/ 0 w 122715"/>
                <a:gd name="csY2" fmla="*/ 0 h 106334"/>
                <a:gd name="csX3" fmla="*/ 61358 w 122715"/>
                <a:gd name="csY3" fmla="*/ 106335 h 106334"/>
              </a:gdLst>
              <a:ahLst/>
              <a:cxnLst>
                <a:cxn ang="0">
                  <a:pos x="csX0" y="csY0"/>
                </a:cxn>
                <a:cxn ang="0">
                  <a:pos x="csX1" y="csY1"/>
                </a:cxn>
                <a:cxn ang="0">
                  <a:pos x="csX2" y="csY2"/>
                </a:cxn>
                <a:cxn ang="0">
                  <a:pos x="csX3" y="csY3"/>
                </a:cxn>
              </a:cxnLst>
              <a:rect l="l" t="t" r="r" b="b"/>
              <a:pathLst>
                <a:path w="122715" h="106334">
                  <a:moveTo>
                    <a:pt x="61358" y="106335"/>
                  </a:moveTo>
                  <a:lnTo>
                    <a:pt x="122716" y="0"/>
                  </a:lnTo>
                  <a:lnTo>
                    <a:pt x="0" y="0"/>
                  </a:lnTo>
                  <a:lnTo>
                    <a:pt x="61358" y="106335"/>
                  </a:lnTo>
                  <a:close/>
                </a:path>
              </a:pathLst>
            </a:custGeom>
            <a:solidFill>
              <a:srgbClr val="FFC300"/>
            </a:solidFill>
            <a:ln w="5701" cap="flat">
              <a:noFill/>
              <a:prstDash val="solid"/>
              <a:miter/>
            </a:ln>
          </p:spPr>
          <p:txBody>
            <a:bodyPr/>
            <a:lstStyle/>
            <a:p>
              <a:endParaRPr lang="en-GB"/>
            </a:p>
          </p:txBody>
        </p:sp>
        <p:sp>
          <p:nvSpPr>
            <p:cNvPr id="114" name="Freeform: Shape 113">
              <a:extLst>
                <a:ext uri="{FF2B5EF4-FFF2-40B4-BE49-F238E27FC236}">
                  <a16:creationId xmlns:a16="http://schemas.microsoft.com/office/drawing/2014/main" id="{32C6204D-8205-77DA-5F50-4E81C730637A}"/>
                </a:ext>
              </a:extLst>
            </p:cNvPr>
            <p:cNvSpPr/>
            <p:nvPr/>
          </p:nvSpPr>
          <p:spPr>
            <a:xfrm>
              <a:off x="8663431" y="1033586"/>
              <a:ext cx="122715" cy="106334"/>
            </a:xfrm>
            <a:custGeom>
              <a:avLst/>
              <a:gdLst>
                <a:gd name="csX0" fmla="*/ 61358 w 122715"/>
                <a:gd name="csY0" fmla="*/ 106335 h 106334"/>
                <a:gd name="csX1" fmla="*/ 122716 w 122715"/>
                <a:gd name="csY1" fmla="*/ 0 h 106334"/>
                <a:gd name="csX2" fmla="*/ 0 w 122715"/>
                <a:gd name="csY2" fmla="*/ 0 h 106334"/>
                <a:gd name="csX3" fmla="*/ 61358 w 122715"/>
                <a:gd name="csY3" fmla="*/ 106335 h 106334"/>
              </a:gdLst>
              <a:ahLst/>
              <a:cxnLst>
                <a:cxn ang="0">
                  <a:pos x="csX0" y="csY0"/>
                </a:cxn>
                <a:cxn ang="0">
                  <a:pos x="csX1" y="csY1"/>
                </a:cxn>
                <a:cxn ang="0">
                  <a:pos x="csX2" y="csY2"/>
                </a:cxn>
                <a:cxn ang="0">
                  <a:pos x="csX3" y="csY3"/>
                </a:cxn>
              </a:cxnLst>
              <a:rect l="l" t="t" r="r" b="b"/>
              <a:pathLst>
                <a:path w="122715" h="106334">
                  <a:moveTo>
                    <a:pt x="61358" y="106335"/>
                  </a:moveTo>
                  <a:lnTo>
                    <a:pt x="122716" y="0"/>
                  </a:lnTo>
                  <a:lnTo>
                    <a:pt x="0" y="0"/>
                  </a:lnTo>
                  <a:lnTo>
                    <a:pt x="61358" y="106335"/>
                  </a:lnTo>
                  <a:close/>
                </a:path>
              </a:pathLst>
            </a:custGeom>
            <a:solidFill>
              <a:srgbClr val="FFC300"/>
            </a:solidFill>
            <a:ln w="5701" cap="flat">
              <a:noFill/>
              <a:prstDash val="solid"/>
              <a:miter/>
            </a:ln>
          </p:spPr>
          <p:txBody>
            <a:bodyPr/>
            <a:lstStyle/>
            <a:p>
              <a:endParaRPr lang="en-GB"/>
            </a:p>
          </p:txBody>
        </p:sp>
        <p:sp>
          <p:nvSpPr>
            <p:cNvPr id="115" name="Freeform: Shape 114">
              <a:extLst>
                <a:ext uri="{FF2B5EF4-FFF2-40B4-BE49-F238E27FC236}">
                  <a16:creationId xmlns:a16="http://schemas.microsoft.com/office/drawing/2014/main" id="{0702ACB5-C7B9-7A57-B065-E8437595EC11}"/>
                </a:ext>
              </a:extLst>
            </p:cNvPr>
            <p:cNvSpPr/>
            <p:nvPr/>
          </p:nvSpPr>
          <p:spPr>
            <a:xfrm>
              <a:off x="10571862" y="2011831"/>
              <a:ext cx="122772" cy="106334"/>
            </a:xfrm>
            <a:custGeom>
              <a:avLst/>
              <a:gdLst>
                <a:gd name="csX0" fmla="*/ 61415 w 122772"/>
                <a:gd name="csY0" fmla="*/ 106335 h 106334"/>
                <a:gd name="csX1" fmla="*/ 122773 w 122772"/>
                <a:gd name="csY1" fmla="*/ 0 h 106334"/>
                <a:gd name="csX2" fmla="*/ 0 w 122772"/>
                <a:gd name="csY2" fmla="*/ 0 h 106334"/>
                <a:gd name="csX3" fmla="*/ 61415 w 122772"/>
                <a:gd name="csY3" fmla="*/ 106335 h 106334"/>
              </a:gdLst>
              <a:ahLst/>
              <a:cxnLst>
                <a:cxn ang="0">
                  <a:pos x="csX0" y="csY0"/>
                </a:cxn>
                <a:cxn ang="0">
                  <a:pos x="csX1" y="csY1"/>
                </a:cxn>
                <a:cxn ang="0">
                  <a:pos x="csX2" y="csY2"/>
                </a:cxn>
                <a:cxn ang="0">
                  <a:pos x="csX3" y="csY3"/>
                </a:cxn>
              </a:cxnLst>
              <a:rect l="l" t="t" r="r" b="b"/>
              <a:pathLst>
                <a:path w="122772" h="106334">
                  <a:moveTo>
                    <a:pt x="61415" y="106335"/>
                  </a:moveTo>
                  <a:lnTo>
                    <a:pt x="122773" y="0"/>
                  </a:lnTo>
                  <a:lnTo>
                    <a:pt x="0" y="0"/>
                  </a:lnTo>
                  <a:lnTo>
                    <a:pt x="61415" y="106335"/>
                  </a:lnTo>
                  <a:close/>
                </a:path>
              </a:pathLst>
            </a:custGeom>
            <a:solidFill>
              <a:srgbClr val="FFC300"/>
            </a:solidFill>
            <a:ln w="5701" cap="flat">
              <a:noFill/>
              <a:prstDash val="solid"/>
              <a:miter/>
            </a:ln>
          </p:spPr>
          <p:txBody>
            <a:bodyPr/>
            <a:lstStyle/>
            <a:p>
              <a:endParaRPr lang="en-GB"/>
            </a:p>
          </p:txBody>
        </p:sp>
        <p:sp>
          <p:nvSpPr>
            <p:cNvPr id="116" name="Freeform: Shape 115">
              <a:extLst>
                <a:ext uri="{FF2B5EF4-FFF2-40B4-BE49-F238E27FC236}">
                  <a16:creationId xmlns:a16="http://schemas.microsoft.com/office/drawing/2014/main" id="{B57CC745-3013-9B65-4137-1226D5129246}"/>
                </a:ext>
              </a:extLst>
            </p:cNvPr>
            <p:cNvSpPr/>
            <p:nvPr/>
          </p:nvSpPr>
          <p:spPr>
            <a:xfrm>
              <a:off x="10579454" y="2918502"/>
              <a:ext cx="122772" cy="106334"/>
            </a:xfrm>
            <a:custGeom>
              <a:avLst/>
              <a:gdLst>
                <a:gd name="csX0" fmla="*/ 61358 w 122772"/>
                <a:gd name="csY0" fmla="*/ 0 h 106334"/>
                <a:gd name="csX1" fmla="*/ 0 w 122772"/>
                <a:gd name="csY1" fmla="*/ 106335 h 106334"/>
                <a:gd name="csX2" fmla="*/ 122773 w 122772"/>
                <a:gd name="csY2" fmla="*/ 106335 h 106334"/>
                <a:gd name="csX3" fmla="*/ 61358 w 122772"/>
                <a:gd name="csY3" fmla="*/ 0 h 106334"/>
              </a:gdLst>
              <a:ahLst/>
              <a:cxnLst>
                <a:cxn ang="0">
                  <a:pos x="csX0" y="csY0"/>
                </a:cxn>
                <a:cxn ang="0">
                  <a:pos x="csX1" y="csY1"/>
                </a:cxn>
                <a:cxn ang="0">
                  <a:pos x="csX2" y="csY2"/>
                </a:cxn>
                <a:cxn ang="0">
                  <a:pos x="csX3" y="csY3"/>
                </a:cxn>
              </a:cxnLst>
              <a:rect l="l" t="t" r="r" b="b"/>
              <a:pathLst>
                <a:path w="122772" h="106334">
                  <a:moveTo>
                    <a:pt x="61358" y="0"/>
                  </a:moveTo>
                  <a:lnTo>
                    <a:pt x="0" y="106335"/>
                  </a:lnTo>
                  <a:lnTo>
                    <a:pt x="122773" y="106335"/>
                  </a:lnTo>
                  <a:lnTo>
                    <a:pt x="61358" y="0"/>
                  </a:lnTo>
                  <a:close/>
                </a:path>
              </a:pathLst>
            </a:custGeom>
            <a:solidFill>
              <a:srgbClr val="FFC300"/>
            </a:solidFill>
            <a:ln w="5701" cap="flat">
              <a:noFill/>
              <a:prstDash val="solid"/>
              <a:miter/>
            </a:ln>
          </p:spPr>
          <p:txBody>
            <a:bodyPr/>
            <a:lstStyle/>
            <a:p>
              <a:endParaRPr lang="en-GB"/>
            </a:p>
          </p:txBody>
        </p:sp>
        <p:sp>
          <p:nvSpPr>
            <p:cNvPr id="117" name="Freeform: Shape 116">
              <a:extLst>
                <a:ext uri="{FF2B5EF4-FFF2-40B4-BE49-F238E27FC236}">
                  <a16:creationId xmlns:a16="http://schemas.microsoft.com/office/drawing/2014/main" id="{A2620A4D-64F5-54CF-022C-A53F7DB82904}"/>
                </a:ext>
              </a:extLst>
            </p:cNvPr>
            <p:cNvSpPr/>
            <p:nvPr/>
          </p:nvSpPr>
          <p:spPr>
            <a:xfrm>
              <a:off x="10571862" y="3370667"/>
              <a:ext cx="122772" cy="106277"/>
            </a:xfrm>
            <a:custGeom>
              <a:avLst/>
              <a:gdLst>
                <a:gd name="csX0" fmla="*/ 61415 w 122772"/>
                <a:gd name="csY0" fmla="*/ 106278 h 106277"/>
                <a:gd name="csX1" fmla="*/ 122773 w 122772"/>
                <a:gd name="csY1" fmla="*/ 0 h 106277"/>
                <a:gd name="csX2" fmla="*/ 0 w 122772"/>
                <a:gd name="csY2" fmla="*/ 0 h 106277"/>
                <a:gd name="csX3" fmla="*/ 61415 w 122772"/>
                <a:gd name="csY3" fmla="*/ 106278 h 106277"/>
              </a:gdLst>
              <a:ahLst/>
              <a:cxnLst>
                <a:cxn ang="0">
                  <a:pos x="csX0" y="csY0"/>
                </a:cxn>
                <a:cxn ang="0">
                  <a:pos x="csX1" y="csY1"/>
                </a:cxn>
                <a:cxn ang="0">
                  <a:pos x="csX2" y="csY2"/>
                </a:cxn>
                <a:cxn ang="0">
                  <a:pos x="csX3" y="csY3"/>
                </a:cxn>
              </a:cxnLst>
              <a:rect l="l" t="t" r="r" b="b"/>
              <a:pathLst>
                <a:path w="122772" h="106277">
                  <a:moveTo>
                    <a:pt x="61415" y="106278"/>
                  </a:moveTo>
                  <a:lnTo>
                    <a:pt x="122773" y="0"/>
                  </a:lnTo>
                  <a:lnTo>
                    <a:pt x="0" y="0"/>
                  </a:lnTo>
                  <a:lnTo>
                    <a:pt x="61415" y="106278"/>
                  </a:lnTo>
                  <a:close/>
                </a:path>
              </a:pathLst>
            </a:custGeom>
            <a:solidFill>
              <a:srgbClr val="FFC300"/>
            </a:solidFill>
            <a:ln w="5701" cap="flat">
              <a:noFill/>
              <a:prstDash val="solid"/>
              <a:miter/>
            </a:ln>
          </p:spPr>
          <p:txBody>
            <a:bodyPr/>
            <a:lstStyle/>
            <a:p>
              <a:endParaRPr lang="en-GB"/>
            </a:p>
          </p:txBody>
        </p:sp>
        <p:sp>
          <p:nvSpPr>
            <p:cNvPr id="118" name="Freeform: Shape 117">
              <a:extLst>
                <a:ext uri="{FF2B5EF4-FFF2-40B4-BE49-F238E27FC236}">
                  <a16:creationId xmlns:a16="http://schemas.microsoft.com/office/drawing/2014/main" id="{972D3B3A-8C1F-56E0-0EFA-0F825B50EE22}"/>
                </a:ext>
              </a:extLst>
            </p:cNvPr>
            <p:cNvSpPr/>
            <p:nvPr/>
          </p:nvSpPr>
          <p:spPr>
            <a:xfrm>
              <a:off x="10571862" y="4462837"/>
              <a:ext cx="122772" cy="106334"/>
            </a:xfrm>
            <a:custGeom>
              <a:avLst/>
              <a:gdLst>
                <a:gd name="csX0" fmla="*/ 61415 w 122772"/>
                <a:gd name="csY0" fmla="*/ 106335 h 106334"/>
                <a:gd name="csX1" fmla="*/ 122773 w 122772"/>
                <a:gd name="csY1" fmla="*/ 0 h 106334"/>
                <a:gd name="csX2" fmla="*/ 0 w 122772"/>
                <a:gd name="csY2" fmla="*/ 0 h 106334"/>
                <a:gd name="csX3" fmla="*/ 61415 w 122772"/>
                <a:gd name="csY3" fmla="*/ 106335 h 106334"/>
              </a:gdLst>
              <a:ahLst/>
              <a:cxnLst>
                <a:cxn ang="0">
                  <a:pos x="csX0" y="csY0"/>
                </a:cxn>
                <a:cxn ang="0">
                  <a:pos x="csX1" y="csY1"/>
                </a:cxn>
                <a:cxn ang="0">
                  <a:pos x="csX2" y="csY2"/>
                </a:cxn>
                <a:cxn ang="0">
                  <a:pos x="csX3" y="csY3"/>
                </a:cxn>
              </a:cxnLst>
              <a:rect l="l" t="t" r="r" b="b"/>
              <a:pathLst>
                <a:path w="122772" h="106334">
                  <a:moveTo>
                    <a:pt x="61415" y="106335"/>
                  </a:moveTo>
                  <a:lnTo>
                    <a:pt x="122773" y="0"/>
                  </a:lnTo>
                  <a:lnTo>
                    <a:pt x="0" y="0"/>
                  </a:lnTo>
                  <a:lnTo>
                    <a:pt x="61415" y="106335"/>
                  </a:lnTo>
                  <a:close/>
                </a:path>
              </a:pathLst>
            </a:custGeom>
            <a:solidFill>
              <a:srgbClr val="FFC300"/>
            </a:solidFill>
            <a:ln w="5701" cap="flat">
              <a:noFill/>
              <a:prstDash val="solid"/>
              <a:miter/>
            </a:ln>
          </p:spPr>
          <p:txBody>
            <a:bodyPr/>
            <a:lstStyle/>
            <a:p>
              <a:endParaRPr lang="en-GB"/>
            </a:p>
          </p:txBody>
        </p:sp>
        <p:grpSp>
          <p:nvGrpSpPr>
            <p:cNvPr id="119" name="Graphic 1">
              <a:extLst>
                <a:ext uri="{FF2B5EF4-FFF2-40B4-BE49-F238E27FC236}">
                  <a16:creationId xmlns:a16="http://schemas.microsoft.com/office/drawing/2014/main" id="{0F359E62-6DB9-586A-C5A9-2B8D5BC557C3}"/>
                </a:ext>
              </a:extLst>
            </p:cNvPr>
            <p:cNvGrpSpPr/>
            <p:nvPr/>
          </p:nvGrpSpPr>
          <p:grpSpPr>
            <a:xfrm>
              <a:off x="7276057" y="1776274"/>
              <a:ext cx="330248" cy="57590"/>
              <a:chOff x="7276057" y="1776274"/>
              <a:chExt cx="330248" cy="57590"/>
            </a:xfrm>
            <a:solidFill>
              <a:srgbClr val="4F4F4F"/>
            </a:solidFill>
          </p:grpSpPr>
          <p:sp>
            <p:nvSpPr>
              <p:cNvPr id="120" name="Freeform: Shape 119">
                <a:extLst>
                  <a:ext uri="{FF2B5EF4-FFF2-40B4-BE49-F238E27FC236}">
                    <a16:creationId xmlns:a16="http://schemas.microsoft.com/office/drawing/2014/main" id="{53D76936-92B7-69C3-DCA3-928E2083F713}"/>
                  </a:ext>
                </a:extLst>
              </p:cNvPr>
              <p:cNvSpPr/>
              <p:nvPr/>
            </p:nvSpPr>
            <p:spPr>
              <a:xfrm>
                <a:off x="7295464" y="1805098"/>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121" name="Freeform: Shape 120">
                <a:extLst>
                  <a:ext uri="{FF2B5EF4-FFF2-40B4-BE49-F238E27FC236}">
                    <a16:creationId xmlns:a16="http://schemas.microsoft.com/office/drawing/2014/main" id="{AD532721-12D6-9225-B503-87C4D8416FA5}"/>
                  </a:ext>
                </a:extLst>
              </p:cNvPr>
              <p:cNvSpPr/>
              <p:nvPr/>
            </p:nvSpPr>
            <p:spPr>
              <a:xfrm>
                <a:off x="7276057" y="1776274"/>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122" name="Freeform: Shape 121">
                <a:extLst>
                  <a:ext uri="{FF2B5EF4-FFF2-40B4-BE49-F238E27FC236}">
                    <a16:creationId xmlns:a16="http://schemas.microsoft.com/office/drawing/2014/main" id="{819D57E2-A6E2-9364-D201-20ED2744167C}"/>
                  </a:ext>
                </a:extLst>
              </p:cNvPr>
              <p:cNvSpPr/>
              <p:nvPr/>
            </p:nvSpPr>
            <p:spPr>
              <a:xfrm>
                <a:off x="7553053" y="1776274"/>
                <a:ext cx="53252" cy="57590"/>
              </a:xfrm>
              <a:custGeom>
                <a:avLst/>
                <a:gdLst>
                  <a:gd name="csX0" fmla="*/ 0 w 53252"/>
                  <a:gd name="csY0" fmla="*/ 57591 h 57590"/>
                  <a:gd name="csX1" fmla="*/ 28824 w 53252"/>
                  <a:gd name="csY1" fmla="*/ 28824 h 57590"/>
                  <a:gd name="csX2" fmla="*/ 0 w 53252"/>
                  <a:gd name="csY2" fmla="*/ 0 h 57590"/>
                  <a:gd name="csX3" fmla="*/ 24486 w 53252"/>
                  <a:gd name="csY3" fmla="*/ 0 h 57590"/>
                  <a:gd name="csX4" fmla="*/ 53253 w 53252"/>
                  <a:gd name="csY4" fmla="*/ 28824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86" y="0"/>
                    </a:lnTo>
                    <a:lnTo>
                      <a:pt x="53253" y="28824"/>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123" name="Graphic 1">
              <a:extLst>
                <a:ext uri="{FF2B5EF4-FFF2-40B4-BE49-F238E27FC236}">
                  <a16:creationId xmlns:a16="http://schemas.microsoft.com/office/drawing/2014/main" id="{CC1BDA11-9646-E623-5F43-6CCA1B5DEF8B}"/>
                </a:ext>
              </a:extLst>
            </p:cNvPr>
            <p:cNvGrpSpPr/>
            <p:nvPr/>
          </p:nvGrpSpPr>
          <p:grpSpPr>
            <a:xfrm>
              <a:off x="9001785" y="1287408"/>
              <a:ext cx="475281" cy="57590"/>
              <a:chOff x="9001785" y="1287408"/>
              <a:chExt cx="475281" cy="57590"/>
            </a:xfrm>
            <a:solidFill>
              <a:srgbClr val="4F4F4F"/>
            </a:solidFill>
          </p:grpSpPr>
          <p:sp>
            <p:nvSpPr>
              <p:cNvPr id="124" name="Freeform: Shape 123">
                <a:extLst>
                  <a:ext uri="{FF2B5EF4-FFF2-40B4-BE49-F238E27FC236}">
                    <a16:creationId xmlns:a16="http://schemas.microsoft.com/office/drawing/2014/main" id="{85525FC4-A291-236D-D5F8-3755C6FA241E}"/>
                  </a:ext>
                </a:extLst>
              </p:cNvPr>
              <p:cNvSpPr/>
              <p:nvPr/>
            </p:nvSpPr>
            <p:spPr>
              <a:xfrm>
                <a:off x="9021191" y="1316175"/>
                <a:ext cx="436468" cy="5707"/>
              </a:xfrm>
              <a:custGeom>
                <a:avLst/>
                <a:gdLst>
                  <a:gd name="csX0" fmla="*/ 0 w 436468"/>
                  <a:gd name="csY0" fmla="*/ 0 h 5707"/>
                  <a:gd name="csX1" fmla="*/ 436469 w 436468"/>
                  <a:gd name="csY1" fmla="*/ 0 h 5707"/>
                </a:gdLst>
                <a:ahLst/>
                <a:cxnLst>
                  <a:cxn ang="0">
                    <a:pos x="csX0" y="csY0"/>
                  </a:cxn>
                  <a:cxn ang="0">
                    <a:pos x="csX1" y="csY1"/>
                  </a:cxn>
                </a:cxnLst>
                <a:rect l="l" t="t" r="r" b="b"/>
                <a:pathLst>
                  <a:path w="436468" h="5707">
                    <a:moveTo>
                      <a:pt x="0" y="0"/>
                    </a:moveTo>
                    <a:lnTo>
                      <a:pt x="436469" y="0"/>
                    </a:lnTo>
                  </a:path>
                </a:pathLst>
              </a:custGeom>
              <a:ln w="11288" cap="flat">
                <a:solidFill>
                  <a:srgbClr val="4F4F4F"/>
                </a:solidFill>
                <a:custDash>
                  <a:ds d="425250" sp="425250"/>
                </a:custDash>
                <a:miter/>
              </a:ln>
            </p:spPr>
            <p:txBody>
              <a:bodyPr/>
              <a:lstStyle/>
              <a:p>
                <a:endParaRPr lang="en-GB"/>
              </a:p>
            </p:txBody>
          </p:sp>
          <p:sp>
            <p:nvSpPr>
              <p:cNvPr id="125" name="Freeform: Shape 124">
                <a:extLst>
                  <a:ext uri="{FF2B5EF4-FFF2-40B4-BE49-F238E27FC236}">
                    <a16:creationId xmlns:a16="http://schemas.microsoft.com/office/drawing/2014/main" id="{10AA8B6B-941C-F5BE-972B-2C976B7B9162}"/>
                  </a:ext>
                </a:extLst>
              </p:cNvPr>
              <p:cNvSpPr/>
              <p:nvPr/>
            </p:nvSpPr>
            <p:spPr>
              <a:xfrm>
                <a:off x="9001785" y="1287408"/>
                <a:ext cx="53252" cy="57590"/>
              </a:xfrm>
              <a:custGeom>
                <a:avLst/>
                <a:gdLst>
                  <a:gd name="csX0" fmla="*/ 53253 w 53252"/>
                  <a:gd name="csY0" fmla="*/ 57591 h 57590"/>
                  <a:gd name="csX1" fmla="*/ 24429 w 53252"/>
                  <a:gd name="csY1" fmla="*/ 28767 h 57590"/>
                  <a:gd name="csX2" fmla="*/ 53253 w 53252"/>
                  <a:gd name="csY2" fmla="*/ 0 h 57590"/>
                  <a:gd name="csX3" fmla="*/ 28767 w 53252"/>
                  <a:gd name="csY3" fmla="*/ 0 h 57590"/>
                  <a:gd name="csX4" fmla="*/ 0 w 53252"/>
                  <a:gd name="csY4" fmla="*/ 28767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767"/>
                    </a:lnTo>
                    <a:lnTo>
                      <a:pt x="53253" y="0"/>
                    </a:lnTo>
                    <a:lnTo>
                      <a:pt x="28767" y="0"/>
                    </a:lnTo>
                    <a:lnTo>
                      <a:pt x="0" y="28767"/>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126" name="Freeform: Shape 125">
                <a:extLst>
                  <a:ext uri="{FF2B5EF4-FFF2-40B4-BE49-F238E27FC236}">
                    <a16:creationId xmlns:a16="http://schemas.microsoft.com/office/drawing/2014/main" id="{7442F703-D905-0275-A596-A9A1A4F5E265}"/>
                  </a:ext>
                </a:extLst>
              </p:cNvPr>
              <p:cNvSpPr/>
              <p:nvPr/>
            </p:nvSpPr>
            <p:spPr>
              <a:xfrm>
                <a:off x="9423813" y="1287408"/>
                <a:ext cx="53253" cy="57590"/>
              </a:xfrm>
              <a:custGeom>
                <a:avLst/>
                <a:gdLst>
                  <a:gd name="csX0" fmla="*/ 0 w 53253"/>
                  <a:gd name="csY0" fmla="*/ 57591 h 57590"/>
                  <a:gd name="csX1" fmla="*/ 28824 w 53253"/>
                  <a:gd name="csY1" fmla="*/ 28767 h 57590"/>
                  <a:gd name="csX2" fmla="*/ 0 w 53253"/>
                  <a:gd name="csY2" fmla="*/ 0 h 57590"/>
                  <a:gd name="csX3" fmla="*/ 24429 w 53253"/>
                  <a:gd name="csY3" fmla="*/ 0 h 57590"/>
                  <a:gd name="csX4" fmla="*/ 53253 w 53253"/>
                  <a:gd name="csY4" fmla="*/ 28767 h 57590"/>
                  <a:gd name="csX5" fmla="*/ 24429 w 53253"/>
                  <a:gd name="csY5" fmla="*/ 57591 h 57590"/>
                  <a:gd name="csX6" fmla="*/ 0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0" y="57591"/>
                    </a:moveTo>
                    <a:lnTo>
                      <a:pt x="28824" y="28767"/>
                    </a:lnTo>
                    <a:lnTo>
                      <a:pt x="0" y="0"/>
                    </a:lnTo>
                    <a:lnTo>
                      <a:pt x="24429" y="0"/>
                    </a:lnTo>
                    <a:lnTo>
                      <a:pt x="53253" y="28767"/>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127" name="Graphic 1">
              <a:extLst>
                <a:ext uri="{FF2B5EF4-FFF2-40B4-BE49-F238E27FC236}">
                  <a16:creationId xmlns:a16="http://schemas.microsoft.com/office/drawing/2014/main" id="{1699E995-648E-1A13-5E8C-E981A1FC35FD}"/>
                </a:ext>
              </a:extLst>
            </p:cNvPr>
            <p:cNvGrpSpPr/>
            <p:nvPr/>
          </p:nvGrpSpPr>
          <p:grpSpPr>
            <a:xfrm>
              <a:off x="9565079" y="1829356"/>
              <a:ext cx="177338" cy="590348"/>
              <a:chOff x="9565079" y="1829356"/>
              <a:chExt cx="177338" cy="590348"/>
            </a:xfrm>
          </p:grpSpPr>
          <p:sp>
            <p:nvSpPr>
              <p:cNvPr id="128" name="Freeform: Shape 127">
                <a:extLst>
                  <a:ext uri="{FF2B5EF4-FFF2-40B4-BE49-F238E27FC236}">
                    <a16:creationId xmlns:a16="http://schemas.microsoft.com/office/drawing/2014/main" id="{DB1722CE-60C1-EF60-D57B-865D87B62F03}"/>
                  </a:ext>
                </a:extLst>
              </p:cNvPr>
              <p:cNvSpPr/>
              <p:nvPr/>
            </p:nvSpPr>
            <p:spPr>
              <a:xfrm>
                <a:off x="9593846" y="1848762"/>
                <a:ext cx="129165" cy="542118"/>
              </a:xfrm>
              <a:custGeom>
                <a:avLst/>
                <a:gdLst>
                  <a:gd name="csX0" fmla="*/ 0 w 129165"/>
                  <a:gd name="csY0" fmla="*/ 0 h 542118"/>
                  <a:gd name="csX1" fmla="*/ 0 w 129165"/>
                  <a:gd name="csY1" fmla="*/ 542119 h 542118"/>
                  <a:gd name="csX2" fmla="*/ 129166 w 129165"/>
                  <a:gd name="csY2" fmla="*/ 542119 h 542118"/>
                </a:gdLst>
                <a:ahLst/>
                <a:cxnLst>
                  <a:cxn ang="0">
                    <a:pos x="csX0" y="csY0"/>
                  </a:cxn>
                  <a:cxn ang="0">
                    <a:pos x="csX1" y="csY1"/>
                  </a:cxn>
                  <a:cxn ang="0">
                    <a:pos x="csX2" y="csY2"/>
                  </a:cxn>
                </a:cxnLst>
                <a:rect l="l" t="t" r="r" b="b"/>
                <a:pathLst>
                  <a:path w="129165" h="542118">
                    <a:moveTo>
                      <a:pt x="0" y="0"/>
                    </a:moveTo>
                    <a:lnTo>
                      <a:pt x="0" y="542119"/>
                    </a:lnTo>
                    <a:lnTo>
                      <a:pt x="129166" y="542119"/>
                    </a:lnTo>
                  </a:path>
                </a:pathLst>
              </a:custGeom>
              <a:noFill/>
              <a:ln w="11288" cap="flat">
                <a:solidFill>
                  <a:srgbClr val="4F4F4F"/>
                </a:solidFill>
                <a:prstDash val="solid"/>
                <a:miter/>
              </a:ln>
            </p:spPr>
            <p:txBody>
              <a:bodyPr/>
              <a:lstStyle/>
              <a:p>
                <a:endParaRPr lang="en-GB"/>
              </a:p>
            </p:txBody>
          </p:sp>
          <p:sp>
            <p:nvSpPr>
              <p:cNvPr id="129" name="Freeform: Shape 128">
                <a:extLst>
                  <a:ext uri="{FF2B5EF4-FFF2-40B4-BE49-F238E27FC236}">
                    <a16:creationId xmlns:a16="http://schemas.microsoft.com/office/drawing/2014/main" id="{A3EAF4AD-9DD4-1E23-E08A-FA6E7A3FA713}"/>
                  </a:ext>
                </a:extLst>
              </p:cNvPr>
              <p:cNvSpPr/>
              <p:nvPr/>
            </p:nvSpPr>
            <p:spPr>
              <a:xfrm>
                <a:off x="9565079" y="1829356"/>
                <a:ext cx="57590" cy="53252"/>
              </a:xfrm>
              <a:custGeom>
                <a:avLst/>
                <a:gdLst>
                  <a:gd name="csX0" fmla="*/ 0 w 57590"/>
                  <a:gd name="csY0" fmla="*/ 53253 h 53252"/>
                  <a:gd name="csX1" fmla="*/ 28767 w 57590"/>
                  <a:gd name="csY1" fmla="*/ 24429 h 53252"/>
                  <a:gd name="csX2" fmla="*/ 57591 w 57590"/>
                  <a:gd name="csY2" fmla="*/ 53253 h 53252"/>
                  <a:gd name="csX3" fmla="*/ 57591 w 57590"/>
                  <a:gd name="csY3" fmla="*/ 28824 h 53252"/>
                  <a:gd name="csX4" fmla="*/ 28767 w 57590"/>
                  <a:gd name="csY4" fmla="*/ 0 h 53252"/>
                  <a:gd name="csX5" fmla="*/ 0 w 57590"/>
                  <a:gd name="csY5" fmla="*/ 28824 h 53252"/>
                  <a:gd name="csX6" fmla="*/ 0 w 57590"/>
                  <a:gd name="csY6" fmla="*/ 53253 h 532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2">
                    <a:moveTo>
                      <a:pt x="0" y="53253"/>
                    </a:moveTo>
                    <a:lnTo>
                      <a:pt x="28767" y="24429"/>
                    </a:lnTo>
                    <a:lnTo>
                      <a:pt x="57591" y="53253"/>
                    </a:lnTo>
                    <a:lnTo>
                      <a:pt x="57591" y="28824"/>
                    </a:lnTo>
                    <a:lnTo>
                      <a:pt x="28767" y="0"/>
                    </a:lnTo>
                    <a:lnTo>
                      <a:pt x="0" y="28824"/>
                    </a:lnTo>
                    <a:lnTo>
                      <a:pt x="0" y="53253"/>
                    </a:lnTo>
                    <a:close/>
                  </a:path>
                </a:pathLst>
              </a:custGeom>
              <a:solidFill>
                <a:srgbClr val="4F4F4F"/>
              </a:solidFill>
              <a:ln w="5701" cap="flat">
                <a:noFill/>
                <a:prstDash val="solid"/>
                <a:miter/>
              </a:ln>
            </p:spPr>
            <p:txBody>
              <a:bodyPr/>
              <a:lstStyle/>
              <a:p>
                <a:endParaRPr lang="en-GB"/>
              </a:p>
            </p:txBody>
          </p:sp>
          <p:sp>
            <p:nvSpPr>
              <p:cNvPr id="130" name="Freeform: Shape 129">
                <a:extLst>
                  <a:ext uri="{FF2B5EF4-FFF2-40B4-BE49-F238E27FC236}">
                    <a16:creationId xmlns:a16="http://schemas.microsoft.com/office/drawing/2014/main" id="{30100753-0631-0ADB-7299-E63374F25D12}"/>
                  </a:ext>
                </a:extLst>
              </p:cNvPr>
              <p:cNvSpPr/>
              <p:nvPr/>
            </p:nvSpPr>
            <p:spPr>
              <a:xfrm>
                <a:off x="9689165" y="2362114"/>
                <a:ext cx="53252" cy="57590"/>
              </a:xfrm>
              <a:custGeom>
                <a:avLst/>
                <a:gdLst>
                  <a:gd name="csX0" fmla="*/ 0 w 53252"/>
                  <a:gd name="csY0" fmla="*/ 57591 h 57590"/>
                  <a:gd name="csX1" fmla="*/ 28824 w 53252"/>
                  <a:gd name="csY1" fmla="*/ 28767 h 57590"/>
                  <a:gd name="csX2" fmla="*/ 0 w 53252"/>
                  <a:gd name="csY2" fmla="*/ 0 h 57590"/>
                  <a:gd name="csX3" fmla="*/ 24429 w 53252"/>
                  <a:gd name="csY3" fmla="*/ 0 h 57590"/>
                  <a:gd name="csX4" fmla="*/ 53253 w 53252"/>
                  <a:gd name="csY4" fmla="*/ 28767 h 57590"/>
                  <a:gd name="csX5" fmla="*/ 24429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29" y="0"/>
                    </a:lnTo>
                    <a:lnTo>
                      <a:pt x="53253" y="28767"/>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131" name="Graphic 1">
              <a:extLst>
                <a:ext uri="{FF2B5EF4-FFF2-40B4-BE49-F238E27FC236}">
                  <a16:creationId xmlns:a16="http://schemas.microsoft.com/office/drawing/2014/main" id="{8FA720B9-8A67-6097-C76A-17B7C133C895}"/>
                </a:ext>
              </a:extLst>
            </p:cNvPr>
            <p:cNvGrpSpPr/>
            <p:nvPr/>
          </p:nvGrpSpPr>
          <p:grpSpPr>
            <a:xfrm>
              <a:off x="7958871" y="2104867"/>
              <a:ext cx="386811" cy="57590"/>
              <a:chOff x="7958871" y="2104867"/>
              <a:chExt cx="386811" cy="57590"/>
            </a:xfrm>
            <a:solidFill>
              <a:srgbClr val="4F4F4F"/>
            </a:solidFill>
          </p:grpSpPr>
          <p:sp>
            <p:nvSpPr>
              <p:cNvPr id="132" name="Freeform: Shape 131">
                <a:extLst>
                  <a:ext uri="{FF2B5EF4-FFF2-40B4-BE49-F238E27FC236}">
                    <a16:creationId xmlns:a16="http://schemas.microsoft.com/office/drawing/2014/main" id="{83DE1F65-1ABE-09AF-3650-B9E06BE072B7}"/>
                  </a:ext>
                </a:extLst>
              </p:cNvPr>
              <p:cNvSpPr/>
              <p:nvPr/>
            </p:nvSpPr>
            <p:spPr>
              <a:xfrm>
                <a:off x="7978277" y="2133691"/>
                <a:ext cx="367405" cy="5707"/>
              </a:xfrm>
              <a:custGeom>
                <a:avLst/>
                <a:gdLst>
                  <a:gd name="csX0" fmla="*/ 0 w 367405"/>
                  <a:gd name="csY0" fmla="*/ 0 h 5707"/>
                  <a:gd name="csX1" fmla="*/ 367406 w 367405"/>
                  <a:gd name="csY1" fmla="*/ 0 h 5707"/>
                </a:gdLst>
                <a:ahLst/>
                <a:cxnLst>
                  <a:cxn ang="0">
                    <a:pos x="csX0" y="csY0"/>
                  </a:cxn>
                  <a:cxn ang="0">
                    <a:pos x="csX1" y="csY1"/>
                  </a:cxn>
                </a:cxnLst>
                <a:rect l="l" t="t" r="r" b="b"/>
                <a:pathLst>
                  <a:path w="367405" h="5707">
                    <a:moveTo>
                      <a:pt x="0" y="0"/>
                    </a:moveTo>
                    <a:lnTo>
                      <a:pt x="367406" y="0"/>
                    </a:lnTo>
                  </a:path>
                </a:pathLst>
              </a:custGeom>
              <a:ln w="11288" cap="flat">
                <a:solidFill>
                  <a:srgbClr val="4F4F4F"/>
                </a:solidFill>
                <a:prstDash val="solid"/>
                <a:miter/>
              </a:ln>
            </p:spPr>
            <p:txBody>
              <a:bodyPr/>
              <a:lstStyle/>
              <a:p>
                <a:endParaRPr lang="en-GB"/>
              </a:p>
            </p:txBody>
          </p:sp>
          <p:sp>
            <p:nvSpPr>
              <p:cNvPr id="133" name="Freeform: Shape 132">
                <a:extLst>
                  <a:ext uri="{FF2B5EF4-FFF2-40B4-BE49-F238E27FC236}">
                    <a16:creationId xmlns:a16="http://schemas.microsoft.com/office/drawing/2014/main" id="{1593D598-DADE-271B-1901-7FDAB5712712}"/>
                  </a:ext>
                </a:extLst>
              </p:cNvPr>
              <p:cNvSpPr/>
              <p:nvPr/>
            </p:nvSpPr>
            <p:spPr>
              <a:xfrm>
                <a:off x="7958871" y="2104867"/>
                <a:ext cx="53252" cy="57590"/>
              </a:xfrm>
              <a:custGeom>
                <a:avLst/>
                <a:gdLst>
                  <a:gd name="csX0" fmla="*/ 53253 w 53252"/>
                  <a:gd name="csY0" fmla="*/ 57591 h 57590"/>
                  <a:gd name="csX1" fmla="*/ 24429 w 53252"/>
                  <a:gd name="csY1" fmla="*/ 28824 h 57590"/>
                  <a:gd name="csX2" fmla="*/ 53253 w 53252"/>
                  <a:gd name="csY2" fmla="*/ 0 h 57590"/>
                  <a:gd name="csX3" fmla="*/ 28824 w 53252"/>
                  <a:gd name="csY3" fmla="*/ 0 h 57590"/>
                  <a:gd name="csX4" fmla="*/ 0 w 53252"/>
                  <a:gd name="csY4" fmla="*/ 28824 h 57590"/>
                  <a:gd name="csX5" fmla="*/ 28824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824" y="0"/>
                    </a:lnTo>
                    <a:lnTo>
                      <a:pt x="0" y="28824"/>
                    </a:lnTo>
                    <a:lnTo>
                      <a:pt x="28824" y="57591"/>
                    </a:lnTo>
                    <a:lnTo>
                      <a:pt x="53253" y="57591"/>
                    </a:lnTo>
                    <a:close/>
                  </a:path>
                </a:pathLst>
              </a:custGeom>
              <a:solidFill>
                <a:srgbClr val="4F4F4F"/>
              </a:solidFill>
              <a:ln w="5701" cap="flat">
                <a:noFill/>
                <a:prstDash val="solid"/>
                <a:miter/>
              </a:ln>
            </p:spPr>
            <p:txBody>
              <a:bodyPr/>
              <a:lstStyle/>
              <a:p>
                <a:endParaRPr lang="en-GB"/>
              </a:p>
            </p:txBody>
          </p:sp>
        </p:grpSp>
        <p:grpSp>
          <p:nvGrpSpPr>
            <p:cNvPr id="134" name="Graphic 1">
              <a:extLst>
                <a:ext uri="{FF2B5EF4-FFF2-40B4-BE49-F238E27FC236}">
                  <a16:creationId xmlns:a16="http://schemas.microsoft.com/office/drawing/2014/main" id="{528DF652-F7CD-DAB8-9CC3-5EDE3CDADF73}"/>
                </a:ext>
              </a:extLst>
            </p:cNvPr>
            <p:cNvGrpSpPr/>
            <p:nvPr/>
          </p:nvGrpSpPr>
          <p:grpSpPr>
            <a:xfrm>
              <a:off x="8921420" y="2276327"/>
              <a:ext cx="805244" cy="250283"/>
              <a:chOff x="8921420" y="2276327"/>
              <a:chExt cx="805244" cy="250283"/>
            </a:xfrm>
          </p:grpSpPr>
          <p:sp>
            <p:nvSpPr>
              <p:cNvPr id="135" name="Freeform: Shape 134">
                <a:extLst>
                  <a:ext uri="{FF2B5EF4-FFF2-40B4-BE49-F238E27FC236}">
                    <a16:creationId xmlns:a16="http://schemas.microsoft.com/office/drawing/2014/main" id="{420728B0-F691-0A8C-3D8D-4BA401976D40}"/>
                  </a:ext>
                </a:extLst>
              </p:cNvPr>
              <p:cNvSpPr/>
              <p:nvPr/>
            </p:nvSpPr>
            <p:spPr>
              <a:xfrm>
                <a:off x="8940883" y="2305151"/>
                <a:ext cx="766374" cy="192635"/>
              </a:xfrm>
              <a:custGeom>
                <a:avLst/>
                <a:gdLst>
                  <a:gd name="csX0" fmla="*/ 0 w 766374"/>
                  <a:gd name="csY0" fmla="*/ 0 h 192635"/>
                  <a:gd name="csX1" fmla="*/ 155478 w 766374"/>
                  <a:gd name="csY1" fmla="*/ 0 h 192635"/>
                  <a:gd name="csX2" fmla="*/ 155478 w 766374"/>
                  <a:gd name="csY2" fmla="*/ 192635 h 192635"/>
                  <a:gd name="csX3" fmla="*/ 766375 w 766374"/>
                  <a:gd name="csY3" fmla="*/ 192635 h 192635"/>
                </a:gdLst>
                <a:ahLst/>
                <a:cxnLst>
                  <a:cxn ang="0">
                    <a:pos x="csX0" y="csY0"/>
                  </a:cxn>
                  <a:cxn ang="0">
                    <a:pos x="csX1" y="csY1"/>
                  </a:cxn>
                  <a:cxn ang="0">
                    <a:pos x="csX2" y="csY2"/>
                  </a:cxn>
                  <a:cxn ang="0">
                    <a:pos x="csX3" y="csY3"/>
                  </a:cxn>
                </a:cxnLst>
                <a:rect l="l" t="t" r="r" b="b"/>
                <a:pathLst>
                  <a:path w="766374" h="192635">
                    <a:moveTo>
                      <a:pt x="0" y="0"/>
                    </a:moveTo>
                    <a:lnTo>
                      <a:pt x="155478" y="0"/>
                    </a:lnTo>
                    <a:lnTo>
                      <a:pt x="155478" y="192635"/>
                    </a:lnTo>
                    <a:lnTo>
                      <a:pt x="766375" y="192635"/>
                    </a:lnTo>
                  </a:path>
                </a:pathLst>
              </a:custGeom>
              <a:noFill/>
              <a:ln w="11288" cap="flat">
                <a:solidFill>
                  <a:srgbClr val="4F4F4F"/>
                </a:solidFill>
                <a:prstDash val="solid"/>
                <a:miter/>
              </a:ln>
            </p:spPr>
            <p:txBody>
              <a:bodyPr/>
              <a:lstStyle/>
              <a:p>
                <a:endParaRPr lang="en-GB"/>
              </a:p>
            </p:txBody>
          </p:sp>
          <p:sp>
            <p:nvSpPr>
              <p:cNvPr id="136" name="Freeform: Shape 135">
                <a:extLst>
                  <a:ext uri="{FF2B5EF4-FFF2-40B4-BE49-F238E27FC236}">
                    <a16:creationId xmlns:a16="http://schemas.microsoft.com/office/drawing/2014/main" id="{545C09EB-2783-D934-1C23-A88F78E2FC42}"/>
                  </a:ext>
                </a:extLst>
              </p:cNvPr>
              <p:cNvSpPr/>
              <p:nvPr/>
            </p:nvSpPr>
            <p:spPr>
              <a:xfrm>
                <a:off x="8921420" y="2276327"/>
                <a:ext cx="53253" cy="57590"/>
              </a:xfrm>
              <a:custGeom>
                <a:avLst/>
                <a:gdLst>
                  <a:gd name="csX0" fmla="*/ 53253 w 53253"/>
                  <a:gd name="csY0" fmla="*/ 57591 h 57590"/>
                  <a:gd name="csX1" fmla="*/ 24486 w 53253"/>
                  <a:gd name="csY1" fmla="*/ 28824 h 57590"/>
                  <a:gd name="csX2" fmla="*/ 53253 w 53253"/>
                  <a:gd name="csY2" fmla="*/ 0 h 57590"/>
                  <a:gd name="csX3" fmla="*/ 28824 w 53253"/>
                  <a:gd name="csY3" fmla="*/ 0 h 57590"/>
                  <a:gd name="csX4" fmla="*/ 0 w 53253"/>
                  <a:gd name="csY4" fmla="*/ 28824 h 57590"/>
                  <a:gd name="csX5" fmla="*/ 28824 w 53253"/>
                  <a:gd name="csY5" fmla="*/ 57591 h 57590"/>
                  <a:gd name="csX6" fmla="*/ 53253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57591"/>
                    </a:moveTo>
                    <a:lnTo>
                      <a:pt x="24486" y="28824"/>
                    </a:lnTo>
                    <a:lnTo>
                      <a:pt x="53253" y="0"/>
                    </a:lnTo>
                    <a:lnTo>
                      <a:pt x="28824" y="0"/>
                    </a:lnTo>
                    <a:lnTo>
                      <a:pt x="0" y="28824"/>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137" name="Freeform: Shape 136">
                <a:extLst>
                  <a:ext uri="{FF2B5EF4-FFF2-40B4-BE49-F238E27FC236}">
                    <a16:creationId xmlns:a16="http://schemas.microsoft.com/office/drawing/2014/main" id="{DB24FF4B-FF0D-B91D-5545-C82BABE4E94B}"/>
                  </a:ext>
                </a:extLst>
              </p:cNvPr>
              <p:cNvSpPr/>
              <p:nvPr/>
            </p:nvSpPr>
            <p:spPr>
              <a:xfrm>
                <a:off x="9673411" y="2468962"/>
                <a:ext cx="53252" cy="57647"/>
              </a:xfrm>
              <a:custGeom>
                <a:avLst/>
                <a:gdLst>
                  <a:gd name="csX0" fmla="*/ 0 w 53252"/>
                  <a:gd name="csY0" fmla="*/ 57648 h 57647"/>
                  <a:gd name="csX1" fmla="*/ 28824 w 53252"/>
                  <a:gd name="csY1" fmla="*/ 28824 h 57647"/>
                  <a:gd name="csX2" fmla="*/ 0 w 53252"/>
                  <a:gd name="csY2" fmla="*/ 0 h 57647"/>
                  <a:gd name="csX3" fmla="*/ 24429 w 53252"/>
                  <a:gd name="csY3" fmla="*/ 0 h 57647"/>
                  <a:gd name="csX4" fmla="*/ 53253 w 53252"/>
                  <a:gd name="csY4" fmla="*/ 28824 h 57647"/>
                  <a:gd name="csX5" fmla="*/ 24429 w 53252"/>
                  <a:gd name="csY5" fmla="*/ 57648 h 57647"/>
                  <a:gd name="csX6" fmla="*/ 0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0" y="57648"/>
                    </a:moveTo>
                    <a:lnTo>
                      <a:pt x="28824" y="28824"/>
                    </a:lnTo>
                    <a:lnTo>
                      <a:pt x="0" y="0"/>
                    </a:lnTo>
                    <a:lnTo>
                      <a:pt x="24429" y="0"/>
                    </a:lnTo>
                    <a:lnTo>
                      <a:pt x="53253" y="28824"/>
                    </a:lnTo>
                    <a:lnTo>
                      <a:pt x="24429" y="57648"/>
                    </a:lnTo>
                    <a:lnTo>
                      <a:pt x="0" y="57648"/>
                    </a:lnTo>
                    <a:close/>
                  </a:path>
                </a:pathLst>
              </a:custGeom>
              <a:solidFill>
                <a:srgbClr val="4F4F4F"/>
              </a:solidFill>
              <a:ln w="5701" cap="flat">
                <a:noFill/>
                <a:prstDash val="solid"/>
                <a:miter/>
              </a:ln>
            </p:spPr>
            <p:txBody>
              <a:bodyPr/>
              <a:lstStyle/>
              <a:p>
                <a:endParaRPr lang="en-GB"/>
              </a:p>
            </p:txBody>
          </p:sp>
        </p:grpSp>
        <p:grpSp>
          <p:nvGrpSpPr>
            <p:cNvPr id="138" name="Graphic 1">
              <a:extLst>
                <a:ext uri="{FF2B5EF4-FFF2-40B4-BE49-F238E27FC236}">
                  <a16:creationId xmlns:a16="http://schemas.microsoft.com/office/drawing/2014/main" id="{1B1311F1-9427-5DCB-4D37-9D73B2599518}"/>
                </a:ext>
              </a:extLst>
            </p:cNvPr>
            <p:cNvGrpSpPr/>
            <p:nvPr/>
          </p:nvGrpSpPr>
          <p:grpSpPr>
            <a:xfrm>
              <a:off x="8672164" y="1897106"/>
              <a:ext cx="442690" cy="265351"/>
              <a:chOff x="8672164" y="1897106"/>
              <a:chExt cx="442690" cy="265351"/>
            </a:xfrm>
          </p:grpSpPr>
          <p:sp>
            <p:nvSpPr>
              <p:cNvPr id="139" name="Freeform: Shape 138">
                <a:extLst>
                  <a:ext uri="{FF2B5EF4-FFF2-40B4-BE49-F238E27FC236}">
                    <a16:creationId xmlns:a16="http://schemas.microsoft.com/office/drawing/2014/main" id="{A39F9539-ABFE-A3BF-EE1D-3061A34825D7}"/>
                  </a:ext>
                </a:extLst>
              </p:cNvPr>
              <p:cNvSpPr/>
              <p:nvPr/>
            </p:nvSpPr>
            <p:spPr>
              <a:xfrm>
                <a:off x="8672164" y="1897106"/>
                <a:ext cx="442690" cy="236584"/>
              </a:xfrm>
              <a:custGeom>
                <a:avLst/>
                <a:gdLst>
                  <a:gd name="csX0" fmla="*/ 0 w 442690"/>
                  <a:gd name="csY0" fmla="*/ 0 h 236584"/>
                  <a:gd name="csX1" fmla="*/ 442690 w 442690"/>
                  <a:gd name="csY1" fmla="*/ 0 h 236584"/>
                  <a:gd name="csX2" fmla="*/ 442690 w 442690"/>
                  <a:gd name="csY2" fmla="*/ 236585 h 236584"/>
                  <a:gd name="csX3" fmla="*/ 270488 w 442690"/>
                  <a:gd name="csY3" fmla="*/ 236585 h 236584"/>
                </a:gdLst>
                <a:ahLst/>
                <a:cxnLst>
                  <a:cxn ang="0">
                    <a:pos x="csX0" y="csY0"/>
                  </a:cxn>
                  <a:cxn ang="0">
                    <a:pos x="csX1" y="csY1"/>
                  </a:cxn>
                  <a:cxn ang="0">
                    <a:pos x="csX2" y="csY2"/>
                  </a:cxn>
                  <a:cxn ang="0">
                    <a:pos x="csX3" y="csY3"/>
                  </a:cxn>
                </a:cxnLst>
                <a:rect l="l" t="t" r="r" b="b"/>
                <a:pathLst>
                  <a:path w="442690" h="236584">
                    <a:moveTo>
                      <a:pt x="0" y="0"/>
                    </a:moveTo>
                    <a:lnTo>
                      <a:pt x="442690" y="0"/>
                    </a:lnTo>
                    <a:lnTo>
                      <a:pt x="442690" y="236585"/>
                    </a:lnTo>
                    <a:lnTo>
                      <a:pt x="270488" y="236585"/>
                    </a:lnTo>
                  </a:path>
                </a:pathLst>
              </a:custGeom>
              <a:noFill/>
              <a:ln w="11288" cap="flat">
                <a:solidFill>
                  <a:srgbClr val="4F4F4F"/>
                </a:solidFill>
                <a:prstDash val="solid"/>
                <a:miter/>
              </a:ln>
            </p:spPr>
            <p:txBody>
              <a:bodyPr/>
              <a:lstStyle/>
              <a:p>
                <a:endParaRPr lang="en-GB"/>
              </a:p>
            </p:txBody>
          </p:sp>
          <p:sp>
            <p:nvSpPr>
              <p:cNvPr id="140" name="Freeform: Shape 139">
                <a:extLst>
                  <a:ext uri="{FF2B5EF4-FFF2-40B4-BE49-F238E27FC236}">
                    <a16:creationId xmlns:a16="http://schemas.microsoft.com/office/drawing/2014/main" id="{1C160A42-E83A-2827-9E61-B2B9DC5D6635}"/>
                  </a:ext>
                </a:extLst>
              </p:cNvPr>
              <p:cNvSpPr/>
              <p:nvPr/>
            </p:nvSpPr>
            <p:spPr>
              <a:xfrm>
                <a:off x="8923246" y="2104867"/>
                <a:ext cx="53253" cy="57590"/>
              </a:xfrm>
              <a:custGeom>
                <a:avLst/>
                <a:gdLst>
                  <a:gd name="csX0" fmla="*/ 53253 w 53253"/>
                  <a:gd name="csY0" fmla="*/ 0 h 57590"/>
                  <a:gd name="csX1" fmla="*/ 24429 w 53253"/>
                  <a:gd name="csY1" fmla="*/ 28824 h 57590"/>
                  <a:gd name="csX2" fmla="*/ 53253 w 53253"/>
                  <a:gd name="csY2" fmla="*/ 57591 h 57590"/>
                  <a:gd name="csX3" fmla="*/ 28767 w 53253"/>
                  <a:gd name="csY3" fmla="*/ 57591 h 57590"/>
                  <a:gd name="csX4" fmla="*/ 0 w 53253"/>
                  <a:gd name="csY4" fmla="*/ 28824 h 57590"/>
                  <a:gd name="csX5" fmla="*/ 28767 w 53253"/>
                  <a:gd name="csY5" fmla="*/ 0 h 57590"/>
                  <a:gd name="csX6" fmla="*/ 53253 w 53253"/>
                  <a:gd name="csY6" fmla="*/ 0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0"/>
                    </a:moveTo>
                    <a:lnTo>
                      <a:pt x="24429" y="28824"/>
                    </a:lnTo>
                    <a:lnTo>
                      <a:pt x="53253" y="57591"/>
                    </a:lnTo>
                    <a:lnTo>
                      <a:pt x="28767" y="57591"/>
                    </a:lnTo>
                    <a:lnTo>
                      <a:pt x="0" y="28824"/>
                    </a:lnTo>
                    <a:lnTo>
                      <a:pt x="28767" y="0"/>
                    </a:lnTo>
                    <a:lnTo>
                      <a:pt x="53253" y="0"/>
                    </a:lnTo>
                    <a:close/>
                  </a:path>
                </a:pathLst>
              </a:custGeom>
              <a:solidFill>
                <a:srgbClr val="4F4F4F"/>
              </a:solidFill>
              <a:ln w="5701" cap="flat">
                <a:noFill/>
                <a:prstDash val="solid"/>
                <a:miter/>
              </a:ln>
            </p:spPr>
            <p:txBody>
              <a:bodyPr/>
              <a:lstStyle/>
              <a:p>
                <a:endParaRPr lang="en-GB"/>
              </a:p>
            </p:txBody>
          </p:sp>
        </p:grpSp>
        <p:grpSp>
          <p:nvGrpSpPr>
            <p:cNvPr id="141" name="Graphic 1">
              <a:extLst>
                <a:ext uri="{FF2B5EF4-FFF2-40B4-BE49-F238E27FC236}">
                  <a16:creationId xmlns:a16="http://schemas.microsoft.com/office/drawing/2014/main" id="{4132BE87-0844-582D-8121-2FC6DEAAF04C}"/>
                </a:ext>
              </a:extLst>
            </p:cNvPr>
            <p:cNvGrpSpPr/>
            <p:nvPr/>
          </p:nvGrpSpPr>
          <p:grpSpPr>
            <a:xfrm>
              <a:off x="7958871" y="2266452"/>
              <a:ext cx="386811" cy="57590"/>
              <a:chOff x="7958871" y="2266452"/>
              <a:chExt cx="386811" cy="57590"/>
            </a:xfrm>
            <a:solidFill>
              <a:srgbClr val="4F4F4F"/>
            </a:solidFill>
          </p:grpSpPr>
          <p:sp>
            <p:nvSpPr>
              <p:cNvPr id="142" name="Freeform: Shape 141">
                <a:extLst>
                  <a:ext uri="{FF2B5EF4-FFF2-40B4-BE49-F238E27FC236}">
                    <a16:creationId xmlns:a16="http://schemas.microsoft.com/office/drawing/2014/main" id="{8C9E5E9E-4591-2AD6-2005-6F9E0B0AF29E}"/>
                  </a:ext>
                </a:extLst>
              </p:cNvPr>
              <p:cNvSpPr/>
              <p:nvPr/>
            </p:nvSpPr>
            <p:spPr>
              <a:xfrm>
                <a:off x="7978277" y="2295276"/>
                <a:ext cx="367405" cy="5707"/>
              </a:xfrm>
              <a:custGeom>
                <a:avLst/>
                <a:gdLst>
                  <a:gd name="csX0" fmla="*/ 0 w 367405"/>
                  <a:gd name="csY0" fmla="*/ 0 h 5707"/>
                  <a:gd name="csX1" fmla="*/ 367406 w 367405"/>
                  <a:gd name="csY1" fmla="*/ 0 h 5707"/>
                </a:gdLst>
                <a:ahLst/>
                <a:cxnLst>
                  <a:cxn ang="0">
                    <a:pos x="csX0" y="csY0"/>
                  </a:cxn>
                  <a:cxn ang="0">
                    <a:pos x="csX1" y="csY1"/>
                  </a:cxn>
                </a:cxnLst>
                <a:rect l="l" t="t" r="r" b="b"/>
                <a:pathLst>
                  <a:path w="367405" h="5707">
                    <a:moveTo>
                      <a:pt x="0" y="0"/>
                    </a:moveTo>
                    <a:lnTo>
                      <a:pt x="367406" y="0"/>
                    </a:lnTo>
                  </a:path>
                </a:pathLst>
              </a:custGeom>
              <a:ln w="11288" cap="flat">
                <a:solidFill>
                  <a:srgbClr val="4F4F4F"/>
                </a:solidFill>
                <a:prstDash val="solid"/>
                <a:miter/>
              </a:ln>
            </p:spPr>
            <p:txBody>
              <a:bodyPr/>
              <a:lstStyle/>
              <a:p>
                <a:endParaRPr lang="en-GB"/>
              </a:p>
            </p:txBody>
          </p:sp>
          <p:sp>
            <p:nvSpPr>
              <p:cNvPr id="143" name="Freeform: Shape 142">
                <a:extLst>
                  <a:ext uri="{FF2B5EF4-FFF2-40B4-BE49-F238E27FC236}">
                    <a16:creationId xmlns:a16="http://schemas.microsoft.com/office/drawing/2014/main" id="{50841B91-F6EF-80BB-2CC5-6606467841FB}"/>
                  </a:ext>
                </a:extLst>
              </p:cNvPr>
              <p:cNvSpPr/>
              <p:nvPr/>
            </p:nvSpPr>
            <p:spPr>
              <a:xfrm>
                <a:off x="7958871" y="2266452"/>
                <a:ext cx="53252" cy="57590"/>
              </a:xfrm>
              <a:custGeom>
                <a:avLst/>
                <a:gdLst>
                  <a:gd name="csX0" fmla="*/ 53253 w 53252"/>
                  <a:gd name="csY0" fmla="*/ 57591 h 57590"/>
                  <a:gd name="csX1" fmla="*/ 24429 w 53252"/>
                  <a:gd name="csY1" fmla="*/ 28824 h 57590"/>
                  <a:gd name="csX2" fmla="*/ 53253 w 53252"/>
                  <a:gd name="csY2" fmla="*/ 0 h 57590"/>
                  <a:gd name="csX3" fmla="*/ 28824 w 53252"/>
                  <a:gd name="csY3" fmla="*/ 0 h 57590"/>
                  <a:gd name="csX4" fmla="*/ 0 w 53252"/>
                  <a:gd name="csY4" fmla="*/ 28824 h 57590"/>
                  <a:gd name="csX5" fmla="*/ 28824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824" y="0"/>
                    </a:lnTo>
                    <a:lnTo>
                      <a:pt x="0" y="28824"/>
                    </a:lnTo>
                    <a:lnTo>
                      <a:pt x="28824" y="57591"/>
                    </a:lnTo>
                    <a:lnTo>
                      <a:pt x="53253" y="57591"/>
                    </a:lnTo>
                    <a:close/>
                  </a:path>
                </a:pathLst>
              </a:custGeom>
              <a:solidFill>
                <a:srgbClr val="4F4F4F"/>
              </a:solidFill>
              <a:ln w="5701" cap="flat">
                <a:noFill/>
                <a:prstDash val="solid"/>
                <a:miter/>
              </a:ln>
            </p:spPr>
            <p:txBody>
              <a:bodyPr/>
              <a:lstStyle/>
              <a:p>
                <a:endParaRPr lang="en-GB"/>
              </a:p>
            </p:txBody>
          </p:sp>
        </p:grpSp>
        <p:grpSp>
          <p:nvGrpSpPr>
            <p:cNvPr id="144" name="Graphic 1">
              <a:extLst>
                <a:ext uri="{FF2B5EF4-FFF2-40B4-BE49-F238E27FC236}">
                  <a16:creationId xmlns:a16="http://schemas.microsoft.com/office/drawing/2014/main" id="{1993C421-EFAA-798F-C3D8-97A70D15792C}"/>
                </a:ext>
              </a:extLst>
            </p:cNvPr>
            <p:cNvGrpSpPr/>
            <p:nvPr/>
          </p:nvGrpSpPr>
          <p:grpSpPr>
            <a:xfrm>
              <a:off x="10579054" y="2154467"/>
              <a:ext cx="123572" cy="123572"/>
              <a:chOff x="10579054" y="2154467"/>
              <a:chExt cx="123572" cy="123572"/>
            </a:xfrm>
            <a:solidFill>
              <a:srgbClr val="4F4F4F"/>
            </a:solidFill>
          </p:grpSpPr>
          <p:sp>
            <p:nvSpPr>
              <p:cNvPr id="145" name="Freeform: Shape 144">
                <a:extLst>
                  <a:ext uri="{FF2B5EF4-FFF2-40B4-BE49-F238E27FC236}">
                    <a16:creationId xmlns:a16="http://schemas.microsoft.com/office/drawing/2014/main" id="{68451C84-E089-33FF-99BB-FBEBD5B6A71F}"/>
                  </a:ext>
                </a:extLst>
              </p:cNvPr>
              <p:cNvSpPr/>
              <p:nvPr/>
            </p:nvSpPr>
            <p:spPr>
              <a:xfrm>
                <a:off x="10579054" y="2168223"/>
                <a:ext cx="109816" cy="109816"/>
              </a:xfrm>
              <a:custGeom>
                <a:avLst/>
                <a:gdLst>
                  <a:gd name="csX0" fmla="*/ 109816 w 109816"/>
                  <a:gd name="csY0" fmla="*/ 0 h 109816"/>
                  <a:gd name="csX1" fmla="*/ 0 w 109816"/>
                  <a:gd name="csY1" fmla="*/ 109816 h 109816"/>
                </a:gdLst>
                <a:ahLst/>
                <a:cxnLst>
                  <a:cxn ang="0">
                    <a:pos x="csX0" y="csY0"/>
                  </a:cxn>
                  <a:cxn ang="0">
                    <a:pos x="csX1" y="csY1"/>
                  </a:cxn>
                </a:cxnLst>
                <a:rect l="l" t="t" r="r" b="b"/>
                <a:pathLst>
                  <a:path w="109816" h="109816">
                    <a:moveTo>
                      <a:pt x="109816" y="0"/>
                    </a:moveTo>
                    <a:lnTo>
                      <a:pt x="0" y="109816"/>
                    </a:lnTo>
                  </a:path>
                </a:pathLst>
              </a:custGeom>
              <a:ln w="11288" cap="flat">
                <a:solidFill>
                  <a:srgbClr val="4F4F4F"/>
                </a:solidFill>
                <a:prstDash val="solid"/>
                <a:miter/>
              </a:ln>
            </p:spPr>
            <p:txBody>
              <a:bodyPr/>
              <a:lstStyle/>
              <a:p>
                <a:endParaRPr lang="en-GB"/>
              </a:p>
            </p:txBody>
          </p:sp>
          <p:sp>
            <p:nvSpPr>
              <p:cNvPr id="146" name="Freeform: Shape 145">
                <a:extLst>
                  <a:ext uri="{FF2B5EF4-FFF2-40B4-BE49-F238E27FC236}">
                    <a16:creationId xmlns:a16="http://schemas.microsoft.com/office/drawing/2014/main" id="{A7883B20-7238-2897-5ABD-3874E71ACE7E}"/>
                  </a:ext>
                </a:extLst>
              </p:cNvPr>
              <p:cNvSpPr/>
              <p:nvPr/>
            </p:nvSpPr>
            <p:spPr>
              <a:xfrm>
                <a:off x="10644579" y="2154467"/>
                <a:ext cx="58047" cy="58047"/>
              </a:xfrm>
              <a:custGeom>
                <a:avLst/>
                <a:gdLst>
                  <a:gd name="csX0" fmla="*/ 0 w 58047"/>
                  <a:gd name="csY0" fmla="*/ 17294 h 58047"/>
                  <a:gd name="csX1" fmla="*/ 40753 w 58047"/>
                  <a:gd name="csY1" fmla="*/ 17294 h 58047"/>
                  <a:gd name="csX2" fmla="*/ 40753 w 58047"/>
                  <a:gd name="csY2" fmla="*/ 58047 h 58047"/>
                  <a:gd name="csX3" fmla="*/ 58048 w 58047"/>
                  <a:gd name="csY3" fmla="*/ 40753 h 58047"/>
                  <a:gd name="csX4" fmla="*/ 58048 w 58047"/>
                  <a:gd name="csY4" fmla="*/ 0 h 58047"/>
                  <a:gd name="csX5" fmla="*/ 17295 w 58047"/>
                  <a:gd name="csY5" fmla="*/ 0 h 58047"/>
                  <a:gd name="csX6" fmla="*/ 0 w 58047"/>
                  <a:gd name="csY6" fmla="*/ 17294 h 580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8047" h="58047">
                    <a:moveTo>
                      <a:pt x="0" y="17294"/>
                    </a:moveTo>
                    <a:lnTo>
                      <a:pt x="40753" y="17294"/>
                    </a:lnTo>
                    <a:lnTo>
                      <a:pt x="40753" y="58047"/>
                    </a:lnTo>
                    <a:lnTo>
                      <a:pt x="58048" y="40753"/>
                    </a:lnTo>
                    <a:lnTo>
                      <a:pt x="58048" y="0"/>
                    </a:lnTo>
                    <a:lnTo>
                      <a:pt x="17295" y="0"/>
                    </a:lnTo>
                    <a:lnTo>
                      <a:pt x="0" y="17294"/>
                    </a:lnTo>
                    <a:close/>
                  </a:path>
                </a:pathLst>
              </a:custGeom>
              <a:solidFill>
                <a:srgbClr val="4F4F4F"/>
              </a:solidFill>
              <a:ln w="5701" cap="flat">
                <a:noFill/>
                <a:prstDash val="solid"/>
                <a:miter/>
              </a:ln>
            </p:spPr>
            <p:txBody>
              <a:bodyPr/>
              <a:lstStyle/>
              <a:p>
                <a:endParaRPr lang="en-GB"/>
              </a:p>
            </p:txBody>
          </p:sp>
        </p:grpSp>
        <p:grpSp>
          <p:nvGrpSpPr>
            <p:cNvPr id="147" name="Graphic 1">
              <a:extLst>
                <a:ext uri="{FF2B5EF4-FFF2-40B4-BE49-F238E27FC236}">
                  <a16:creationId xmlns:a16="http://schemas.microsoft.com/office/drawing/2014/main" id="{0F1B674C-35A4-4D37-EE52-90BCFC6E8584}"/>
                </a:ext>
              </a:extLst>
            </p:cNvPr>
            <p:cNvGrpSpPr/>
            <p:nvPr/>
          </p:nvGrpSpPr>
          <p:grpSpPr>
            <a:xfrm>
              <a:off x="10344581" y="2318164"/>
              <a:ext cx="123572" cy="123514"/>
              <a:chOff x="10344581" y="2318164"/>
              <a:chExt cx="123572" cy="123514"/>
            </a:xfrm>
            <a:solidFill>
              <a:srgbClr val="4F4F4F"/>
            </a:solidFill>
          </p:grpSpPr>
          <p:sp>
            <p:nvSpPr>
              <p:cNvPr id="148" name="Freeform: Shape 147">
                <a:extLst>
                  <a:ext uri="{FF2B5EF4-FFF2-40B4-BE49-F238E27FC236}">
                    <a16:creationId xmlns:a16="http://schemas.microsoft.com/office/drawing/2014/main" id="{E4C627A2-9F85-AA4B-EC0C-CE80ECBA726B}"/>
                  </a:ext>
                </a:extLst>
              </p:cNvPr>
              <p:cNvSpPr/>
              <p:nvPr/>
            </p:nvSpPr>
            <p:spPr>
              <a:xfrm>
                <a:off x="10344581" y="2331863"/>
                <a:ext cx="109816" cy="109816"/>
              </a:xfrm>
              <a:custGeom>
                <a:avLst/>
                <a:gdLst>
                  <a:gd name="csX0" fmla="*/ 109816 w 109816"/>
                  <a:gd name="csY0" fmla="*/ 0 h 109816"/>
                  <a:gd name="csX1" fmla="*/ 0 w 109816"/>
                  <a:gd name="csY1" fmla="*/ 109816 h 109816"/>
                </a:gdLst>
                <a:ahLst/>
                <a:cxnLst>
                  <a:cxn ang="0">
                    <a:pos x="csX0" y="csY0"/>
                  </a:cxn>
                  <a:cxn ang="0">
                    <a:pos x="csX1" y="csY1"/>
                  </a:cxn>
                </a:cxnLst>
                <a:rect l="l" t="t" r="r" b="b"/>
                <a:pathLst>
                  <a:path w="109816" h="109816">
                    <a:moveTo>
                      <a:pt x="109816" y="0"/>
                    </a:moveTo>
                    <a:lnTo>
                      <a:pt x="0" y="109816"/>
                    </a:lnTo>
                  </a:path>
                </a:pathLst>
              </a:custGeom>
              <a:ln w="11288" cap="flat">
                <a:solidFill>
                  <a:srgbClr val="4F4F4F"/>
                </a:solidFill>
                <a:prstDash val="solid"/>
                <a:miter/>
              </a:ln>
            </p:spPr>
            <p:txBody>
              <a:bodyPr/>
              <a:lstStyle/>
              <a:p>
                <a:endParaRPr lang="en-GB"/>
              </a:p>
            </p:txBody>
          </p:sp>
          <p:sp>
            <p:nvSpPr>
              <p:cNvPr id="149" name="Freeform: Shape 148">
                <a:extLst>
                  <a:ext uri="{FF2B5EF4-FFF2-40B4-BE49-F238E27FC236}">
                    <a16:creationId xmlns:a16="http://schemas.microsoft.com/office/drawing/2014/main" id="{E7A9C990-19AC-CB52-84CB-06CDB9D58E50}"/>
                  </a:ext>
                </a:extLst>
              </p:cNvPr>
              <p:cNvSpPr/>
              <p:nvPr/>
            </p:nvSpPr>
            <p:spPr>
              <a:xfrm>
                <a:off x="10410106" y="2318164"/>
                <a:ext cx="58047" cy="57990"/>
              </a:xfrm>
              <a:custGeom>
                <a:avLst/>
                <a:gdLst>
                  <a:gd name="csX0" fmla="*/ 0 w 58047"/>
                  <a:gd name="csY0" fmla="*/ 17294 h 57990"/>
                  <a:gd name="csX1" fmla="*/ 40753 w 58047"/>
                  <a:gd name="csY1" fmla="*/ 17237 h 57990"/>
                  <a:gd name="csX2" fmla="*/ 40753 w 58047"/>
                  <a:gd name="csY2" fmla="*/ 57990 h 57990"/>
                  <a:gd name="csX3" fmla="*/ 58047 w 58047"/>
                  <a:gd name="csY3" fmla="*/ 40696 h 57990"/>
                  <a:gd name="csX4" fmla="*/ 58047 w 58047"/>
                  <a:gd name="csY4" fmla="*/ 0 h 57990"/>
                  <a:gd name="csX5" fmla="*/ 17294 w 58047"/>
                  <a:gd name="csY5" fmla="*/ 0 h 57990"/>
                  <a:gd name="csX6" fmla="*/ 0 w 58047"/>
                  <a:gd name="csY6" fmla="*/ 17294 h 579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8047" h="57990">
                    <a:moveTo>
                      <a:pt x="0" y="17294"/>
                    </a:moveTo>
                    <a:lnTo>
                      <a:pt x="40753" y="17237"/>
                    </a:lnTo>
                    <a:lnTo>
                      <a:pt x="40753" y="57990"/>
                    </a:lnTo>
                    <a:lnTo>
                      <a:pt x="58047" y="40696"/>
                    </a:lnTo>
                    <a:lnTo>
                      <a:pt x="58047" y="0"/>
                    </a:lnTo>
                    <a:lnTo>
                      <a:pt x="17294" y="0"/>
                    </a:lnTo>
                    <a:lnTo>
                      <a:pt x="0" y="17294"/>
                    </a:lnTo>
                    <a:close/>
                  </a:path>
                </a:pathLst>
              </a:custGeom>
              <a:solidFill>
                <a:srgbClr val="4F4F4F"/>
              </a:solidFill>
              <a:ln w="5701" cap="flat">
                <a:noFill/>
                <a:prstDash val="solid"/>
                <a:miter/>
              </a:ln>
            </p:spPr>
            <p:txBody>
              <a:bodyPr/>
              <a:lstStyle/>
              <a:p>
                <a:endParaRPr lang="en-GB"/>
              </a:p>
            </p:txBody>
          </p:sp>
        </p:grpSp>
        <p:grpSp>
          <p:nvGrpSpPr>
            <p:cNvPr id="150" name="Graphic 1">
              <a:extLst>
                <a:ext uri="{FF2B5EF4-FFF2-40B4-BE49-F238E27FC236}">
                  <a16:creationId xmlns:a16="http://schemas.microsoft.com/office/drawing/2014/main" id="{2D7752FC-474A-6683-DA08-237C08C77067}"/>
                </a:ext>
              </a:extLst>
            </p:cNvPr>
            <p:cNvGrpSpPr/>
            <p:nvPr/>
          </p:nvGrpSpPr>
          <p:grpSpPr>
            <a:xfrm>
              <a:off x="10579054" y="2735741"/>
              <a:ext cx="123572" cy="123571"/>
              <a:chOff x="10579054" y="2735741"/>
              <a:chExt cx="123572" cy="123571"/>
            </a:xfrm>
            <a:solidFill>
              <a:srgbClr val="4F4F4F"/>
            </a:solidFill>
          </p:grpSpPr>
          <p:sp>
            <p:nvSpPr>
              <p:cNvPr id="151" name="Freeform: Shape 150">
                <a:extLst>
                  <a:ext uri="{FF2B5EF4-FFF2-40B4-BE49-F238E27FC236}">
                    <a16:creationId xmlns:a16="http://schemas.microsoft.com/office/drawing/2014/main" id="{52D00B5D-4F5C-0EC8-BFC0-81661539B80B}"/>
                  </a:ext>
                </a:extLst>
              </p:cNvPr>
              <p:cNvSpPr/>
              <p:nvPr/>
            </p:nvSpPr>
            <p:spPr>
              <a:xfrm>
                <a:off x="10579054" y="2749496"/>
                <a:ext cx="109816" cy="109816"/>
              </a:xfrm>
              <a:custGeom>
                <a:avLst/>
                <a:gdLst>
                  <a:gd name="csX0" fmla="*/ 109816 w 109816"/>
                  <a:gd name="csY0" fmla="*/ 0 h 109816"/>
                  <a:gd name="csX1" fmla="*/ 0 w 109816"/>
                  <a:gd name="csY1" fmla="*/ 109816 h 109816"/>
                </a:gdLst>
                <a:ahLst/>
                <a:cxnLst>
                  <a:cxn ang="0">
                    <a:pos x="csX0" y="csY0"/>
                  </a:cxn>
                  <a:cxn ang="0">
                    <a:pos x="csX1" y="csY1"/>
                  </a:cxn>
                </a:cxnLst>
                <a:rect l="l" t="t" r="r" b="b"/>
                <a:pathLst>
                  <a:path w="109816" h="109816">
                    <a:moveTo>
                      <a:pt x="109816" y="0"/>
                    </a:moveTo>
                    <a:lnTo>
                      <a:pt x="0" y="109816"/>
                    </a:lnTo>
                  </a:path>
                </a:pathLst>
              </a:custGeom>
              <a:ln w="11288" cap="flat">
                <a:solidFill>
                  <a:srgbClr val="4F4F4F"/>
                </a:solidFill>
                <a:prstDash val="solid"/>
                <a:miter/>
              </a:ln>
            </p:spPr>
            <p:txBody>
              <a:bodyPr/>
              <a:lstStyle/>
              <a:p>
                <a:endParaRPr lang="en-GB"/>
              </a:p>
            </p:txBody>
          </p:sp>
          <p:sp>
            <p:nvSpPr>
              <p:cNvPr id="152" name="Freeform: Shape 151">
                <a:extLst>
                  <a:ext uri="{FF2B5EF4-FFF2-40B4-BE49-F238E27FC236}">
                    <a16:creationId xmlns:a16="http://schemas.microsoft.com/office/drawing/2014/main" id="{F961044A-4112-095A-A666-1EE408BA24DB}"/>
                  </a:ext>
                </a:extLst>
              </p:cNvPr>
              <p:cNvSpPr/>
              <p:nvPr/>
            </p:nvSpPr>
            <p:spPr>
              <a:xfrm>
                <a:off x="10644579" y="2735741"/>
                <a:ext cx="58047" cy="58047"/>
              </a:xfrm>
              <a:custGeom>
                <a:avLst/>
                <a:gdLst>
                  <a:gd name="csX0" fmla="*/ 0 w 58047"/>
                  <a:gd name="csY0" fmla="*/ 17294 h 58047"/>
                  <a:gd name="csX1" fmla="*/ 40753 w 58047"/>
                  <a:gd name="csY1" fmla="*/ 17294 h 58047"/>
                  <a:gd name="csX2" fmla="*/ 40753 w 58047"/>
                  <a:gd name="csY2" fmla="*/ 58047 h 58047"/>
                  <a:gd name="csX3" fmla="*/ 58048 w 58047"/>
                  <a:gd name="csY3" fmla="*/ 40753 h 58047"/>
                  <a:gd name="csX4" fmla="*/ 58048 w 58047"/>
                  <a:gd name="csY4" fmla="*/ 0 h 58047"/>
                  <a:gd name="csX5" fmla="*/ 17295 w 58047"/>
                  <a:gd name="csY5" fmla="*/ 0 h 58047"/>
                  <a:gd name="csX6" fmla="*/ 0 w 58047"/>
                  <a:gd name="csY6" fmla="*/ 17294 h 580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8047" h="58047">
                    <a:moveTo>
                      <a:pt x="0" y="17294"/>
                    </a:moveTo>
                    <a:lnTo>
                      <a:pt x="40753" y="17294"/>
                    </a:lnTo>
                    <a:lnTo>
                      <a:pt x="40753" y="58047"/>
                    </a:lnTo>
                    <a:lnTo>
                      <a:pt x="58048" y="40753"/>
                    </a:lnTo>
                    <a:lnTo>
                      <a:pt x="58048" y="0"/>
                    </a:lnTo>
                    <a:lnTo>
                      <a:pt x="17295" y="0"/>
                    </a:lnTo>
                    <a:lnTo>
                      <a:pt x="0" y="17294"/>
                    </a:lnTo>
                    <a:close/>
                  </a:path>
                </a:pathLst>
              </a:custGeom>
              <a:solidFill>
                <a:srgbClr val="4F4F4F"/>
              </a:solidFill>
              <a:ln w="5701" cap="flat">
                <a:noFill/>
                <a:prstDash val="solid"/>
                <a:miter/>
              </a:ln>
            </p:spPr>
            <p:txBody>
              <a:bodyPr/>
              <a:lstStyle/>
              <a:p>
                <a:endParaRPr lang="en-GB"/>
              </a:p>
            </p:txBody>
          </p:sp>
        </p:grpSp>
        <p:grpSp>
          <p:nvGrpSpPr>
            <p:cNvPr id="153" name="Graphic 1">
              <a:extLst>
                <a:ext uri="{FF2B5EF4-FFF2-40B4-BE49-F238E27FC236}">
                  <a16:creationId xmlns:a16="http://schemas.microsoft.com/office/drawing/2014/main" id="{F241A3C8-50F3-A2AB-A7AB-D929D8095C30}"/>
                </a:ext>
              </a:extLst>
            </p:cNvPr>
            <p:cNvGrpSpPr/>
            <p:nvPr/>
          </p:nvGrpSpPr>
          <p:grpSpPr>
            <a:xfrm>
              <a:off x="10571463" y="3553656"/>
              <a:ext cx="123572" cy="123572"/>
              <a:chOff x="10571463" y="3553656"/>
              <a:chExt cx="123572" cy="123572"/>
            </a:xfrm>
            <a:solidFill>
              <a:srgbClr val="4F4F4F"/>
            </a:solidFill>
          </p:grpSpPr>
          <p:sp>
            <p:nvSpPr>
              <p:cNvPr id="154" name="Freeform: Shape 153">
                <a:extLst>
                  <a:ext uri="{FF2B5EF4-FFF2-40B4-BE49-F238E27FC236}">
                    <a16:creationId xmlns:a16="http://schemas.microsoft.com/office/drawing/2014/main" id="{CE0ED133-FCA2-C3C8-05D1-A7C6043BBB4B}"/>
                  </a:ext>
                </a:extLst>
              </p:cNvPr>
              <p:cNvSpPr/>
              <p:nvPr/>
            </p:nvSpPr>
            <p:spPr>
              <a:xfrm>
                <a:off x="10571463" y="3567411"/>
                <a:ext cx="109873" cy="109816"/>
              </a:xfrm>
              <a:custGeom>
                <a:avLst/>
                <a:gdLst>
                  <a:gd name="csX0" fmla="*/ 109873 w 109873"/>
                  <a:gd name="csY0" fmla="*/ 0 h 109816"/>
                  <a:gd name="csX1" fmla="*/ 0 w 109873"/>
                  <a:gd name="csY1" fmla="*/ 109816 h 109816"/>
                </a:gdLst>
                <a:ahLst/>
                <a:cxnLst>
                  <a:cxn ang="0">
                    <a:pos x="csX0" y="csY0"/>
                  </a:cxn>
                  <a:cxn ang="0">
                    <a:pos x="csX1" y="csY1"/>
                  </a:cxn>
                </a:cxnLst>
                <a:rect l="l" t="t" r="r" b="b"/>
                <a:pathLst>
                  <a:path w="109873" h="109816">
                    <a:moveTo>
                      <a:pt x="109873" y="0"/>
                    </a:moveTo>
                    <a:lnTo>
                      <a:pt x="0" y="109816"/>
                    </a:lnTo>
                  </a:path>
                </a:pathLst>
              </a:custGeom>
              <a:ln w="11288" cap="flat">
                <a:solidFill>
                  <a:srgbClr val="4F4F4F"/>
                </a:solidFill>
                <a:prstDash val="solid"/>
                <a:miter/>
              </a:ln>
            </p:spPr>
            <p:txBody>
              <a:bodyPr/>
              <a:lstStyle/>
              <a:p>
                <a:endParaRPr lang="en-GB"/>
              </a:p>
            </p:txBody>
          </p:sp>
          <p:sp>
            <p:nvSpPr>
              <p:cNvPr id="155" name="Freeform: Shape 154">
                <a:extLst>
                  <a:ext uri="{FF2B5EF4-FFF2-40B4-BE49-F238E27FC236}">
                    <a16:creationId xmlns:a16="http://schemas.microsoft.com/office/drawing/2014/main" id="{CAF55D63-BD8F-2D56-57EE-B4B55C4E4D63}"/>
                  </a:ext>
                </a:extLst>
              </p:cNvPr>
              <p:cNvSpPr/>
              <p:nvPr/>
            </p:nvSpPr>
            <p:spPr>
              <a:xfrm>
                <a:off x="10637044" y="3553656"/>
                <a:ext cx="57990" cy="58047"/>
              </a:xfrm>
              <a:custGeom>
                <a:avLst/>
                <a:gdLst>
                  <a:gd name="csX0" fmla="*/ 0 w 57990"/>
                  <a:gd name="csY0" fmla="*/ 17294 h 58047"/>
                  <a:gd name="csX1" fmla="*/ 40696 w 57990"/>
                  <a:gd name="csY1" fmla="*/ 17294 h 58047"/>
                  <a:gd name="csX2" fmla="*/ 40696 w 57990"/>
                  <a:gd name="csY2" fmla="*/ 58048 h 58047"/>
                  <a:gd name="csX3" fmla="*/ 57991 w 57990"/>
                  <a:gd name="csY3" fmla="*/ 40753 h 58047"/>
                  <a:gd name="csX4" fmla="*/ 57991 w 57990"/>
                  <a:gd name="csY4" fmla="*/ 0 h 58047"/>
                  <a:gd name="csX5" fmla="*/ 17295 w 57990"/>
                  <a:gd name="csY5" fmla="*/ 0 h 58047"/>
                  <a:gd name="csX6" fmla="*/ 0 w 57990"/>
                  <a:gd name="csY6" fmla="*/ 17294 h 580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990" h="58047">
                    <a:moveTo>
                      <a:pt x="0" y="17294"/>
                    </a:moveTo>
                    <a:lnTo>
                      <a:pt x="40696" y="17294"/>
                    </a:lnTo>
                    <a:lnTo>
                      <a:pt x="40696" y="58048"/>
                    </a:lnTo>
                    <a:lnTo>
                      <a:pt x="57991" y="40753"/>
                    </a:lnTo>
                    <a:lnTo>
                      <a:pt x="57991" y="0"/>
                    </a:lnTo>
                    <a:lnTo>
                      <a:pt x="17295" y="0"/>
                    </a:lnTo>
                    <a:lnTo>
                      <a:pt x="0" y="17294"/>
                    </a:lnTo>
                    <a:close/>
                  </a:path>
                </a:pathLst>
              </a:custGeom>
              <a:solidFill>
                <a:srgbClr val="4F4F4F"/>
              </a:solidFill>
              <a:ln w="5701" cap="flat">
                <a:noFill/>
                <a:prstDash val="solid"/>
                <a:miter/>
              </a:ln>
            </p:spPr>
            <p:txBody>
              <a:bodyPr/>
              <a:lstStyle/>
              <a:p>
                <a:endParaRPr lang="en-GB"/>
              </a:p>
            </p:txBody>
          </p:sp>
        </p:grpSp>
        <p:grpSp>
          <p:nvGrpSpPr>
            <p:cNvPr id="156" name="Graphic 1">
              <a:extLst>
                <a:ext uri="{FF2B5EF4-FFF2-40B4-BE49-F238E27FC236}">
                  <a16:creationId xmlns:a16="http://schemas.microsoft.com/office/drawing/2014/main" id="{37CE8E71-1570-004C-9720-B6C3521C1B3E}"/>
                </a:ext>
              </a:extLst>
            </p:cNvPr>
            <p:cNvGrpSpPr/>
            <p:nvPr/>
          </p:nvGrpSpPr>
          <p:grpSpPr>
            <a:xfrm>
              <a:off x="10334136" y="2868730"/>
              <a:ext cx="123571" cy="123572"/>
              <a:chOff x="10334136" y="2868730"/>
              <a:chExt cx="123571" cy="123572"/>
            </a:xfrm>
            <a:solidFill>
              <a:srgbClr val="4F4F4F"/>
            </a:solidFill>
          </p:grpSpPr>
          <p:sp>
            <p:nvSpPr>
              <p:cNvPr id="157" name="Freeform: Shape 156">
                <a:extLst>
                  <a:ext uri="{FF2B5EF4-FFF2-40B4-BE49-F238E27FC236}">
                    <a16:creationId xmlns:a16="http://schemas.microsoft.com/office/drawing/2014/main" id="{98CFFB0C-0412-D128-7335-CCF27E948250}"/>
                  </a:ext>
                </a:extLst>
              </p:cNvPr>
              <p:cNvSpPr/>
              <p:nvPr/>
            </p:nvSpPr>
            <p:spPr>
              <a:xfrm>
                <a:off x="10334136" y="2882486"/>
                <a:ext cx="109873" cy="109816"/>
              </a:xfrm>
              <a:custGeom>
                <a:avLst/>
                <a:gdLst>
                  <a:gd name="csX0" fmla="*/ 109874 w 109873"/>
                  <a:gd name="csY0" fmla="*/ 0 h 109816"/>
                  <a:gd name="csX1" fmla="*/ 0 w 109873"/>
                  <a:gd name="csY1" fmla="*/ 109816 h 109816"/>
                </a:gdLst>
                <a:ahLst/>
                <a:cxnLst>
                  <a:cxn ang="0">
                    <a:pos x="csX0" y="csY0"/>
                  </a:cxn>
                  <a:cxn ang="0">
                    <a:pos x="csX1" y="csY1"/>
                  </a:cxn>
                </a:cxnLst>
                <a:rect l="l" t="t" r="r" b="b"/>
                <a:pathLst>
                  <a:path w="109873" h="109816">
                    <a:moveTo>
                      <a:pt x="109874" y="0"/>
                    </a:moveTo>
                    <a:lnTo>
                      <a:pt x="0" y="109816"/>
                    </a:lnTo>
                  </a:path>
                </a:pathLst>
              </a:custGeom>
              <a:ln w="11288" cap="flat">
                <a:solidFill>
                  <a:srgbClr val="4F4F4F"/>
                </a:solidFill>
                <a:custDash>
                  <a:ds d="425250" sp="425250"/>
                </a:custDash>
                <a:miter/>
              </a:ln>
            </p:spPr>
            <p:txBody>
              <a:bodyPr/>
              <a:lstStyle/>
              <a:p>
                <a:endParaRPr lang="en-GB"/>
              </a:p>
            </p:txBody>
          </p:sp>
          <p:sp>
            <p:nvSpPr>
              <p:cNvPr id="158" name="Freeform: Shape 157">
                <a:extLst>
                  <a:ext uri="{FF2B5EF4-FFF2-40B4-BE49-F238E27FC236}">
                    <a16:creationId xmlns:a16="http://schemas.microsoft.com/office/drawing/2014/main" id="{DE5ADF1D-17C1-A4C9-72A6-C7885D91CDCF}"/>
                  </a:ext>
                </a:extLst>
              </p:cNvPr>
              <p:cNvSpPr/>
              <p:nvPr/>
            </p:nvSpPr>
            <p:spPr>
              <a:xfrm>
                <a:off x="10399718" y="2868730"/>
                <a:ext cx="57990" cy="58047"/>
              </a:xfrm>
              <a:custGeom>
                <a:avLst/>
                <a:gdLst>
                  <a:gd name="csX0" fmla="*/ 0 w 57990"/>
                  <a:gd name="csY0" fmla="*/ 17294 h 58047"/>
                  <a:gd name="csX1" fmla="*/ 40753 w 57990"/>
                  <a:gd name="csY1" fmla="*/ 17294 h 58047"/>
                  <a:gd name="csX2" fmla="*/ 40696 w 57990"/>
                  <a:gd name="csY2" fmla="*/ 58048 h 58047"/>
                  <a:gd name="csX3" fmla="*/ 57990 w 57990"/>
                  <a:gd name="csY3" fmla="*/ 40753 h 58047"/>
                  <a:gd name="csX4" fmla="*/ 57990 w 57990"/>
                  <a:gd name="csY4" fmla="*/ 0 h 58047"/>
                  <a:gd name="csX5" fmla="*/ 17294 w 57990"/>
                  <a:gd name="csY5" fmla="*/ 0 h 58047"/>
                  <a:gd name="csX6" fmla="*/ 0 w 57990"/>
                  <a:gd name="csY6" fmla="*/ 17294 h 580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990" h="58047">
                    <a:moveTo>
                      <a:pt x="0" y="17294"/>
                    </a:moveTo>
                    <a:lnTo>
                      <a:pt x="40753" y="17294"/>
                    </a:lnTo>
                    <a:lnTo>
                      <a:pt x="40696" y="58048"/>
                    </a:lnTo>
                    <a:lnTo>
                      <a:pt x="57990" y="40753"/>
                    </a:lnTo>
                    <a:lnTo>
                      <a:pt x="57990" y="0"/>
                    </a:lnTo>
                    <a:lnTo>
                      <a:pt x="17294" y="0"/>
                    </a:lnTo>
                    <a:lnTo>
                      <a:pt x="0" y="17294"/>
                    </a:lnTo>
                    <a:close/>
                  </a:path>
                </a:pathLst>
              </a:custGeom>
              <a:solidFill>
                <a:srgbClr val="4F4F4F"/>
              </a:solidFill>
              <a:ln w="5701" cap="flat">
                <a:noFill/>
                <a:prstDash val="solid"/>
                <a:miter/>
              </a:ln>
            </p:spPr>
            <p:txBody>
              <a:bodyPr/>
              <a:lstStyle/>
              <a:p>
                <a:endParaRPr lang="en-GB"/>
              </a:p>
            </p:txBody>
          </p:sp>
        </p:grpSp>
        <p:grpSp>
          <p:nvGrpSpPr>
            <p:cNvPr id="159" name="Graphic 1">
              <a:extLst>
                <a:ext uri="{FF2B5EF4-FFF2-40B4-BE49-F238E27FC236}">
                  <a16:creationId xmlns:a16="http://schemas.microsoft.com/office/drawing/2014/main" id="{ED98A58B-BAA1-11ED-9FFA-0E0A57FE26DC}"/>
                </a:ext>
              </a:extLst>
            </p:cNvPr>
            <p:cNvGrpSpPr/>
            <p:nvPr/>
          </p:nvGrpSpPr>
          <p:grpSpPr>
            <a:xfrm>
              <a:off x="9150128" y="4293261"/>
              <a:ext cx="541833" cy="57647"/>
              <a:chOff x="9150128" y="4293261"/>
              <a:chExt cx="541833" cy="57647"/>
            </a:xfrm>
            <a:solidFill>
              <a:srgbClr val="4F4F4F"/>
            </a:solidFill>
          </p:grpSpPr>
          <p:sp>
            <p:nvSpPr>
              <p:cNvPr id="160" name="Freeform: Shape 159">
                <a:extLst>
                  <a:ext uri="{FF2B5EF4-FFF2-40B4-BE49-F238E27FC236}">
                    <a16:creationId xmlns:a16="http://schemas.microsoft.com/office/drawing/2014/main" id="{77A03413-8789-19EC-01DC-8EA05BBF0D96}"/>
                  </a:ext>
                </a:extLst>
              </p:cNvPr>
              <p:cNvSpPr/>
              <p:nvPr/>
            </p:nvSpPr>
            <p:spPr>
              <a:xfrm>
                <a:off x="9169534" y="4322085"/>
                <a:ext cx="522427" cy="5707"/>
              </a:xfrm>
              <a:custGeom>
                <a:avLst/>
                <a:gdLst>
                  <a:gd name="csX0" fmla="*/ 0 w 522427"/>
                  <a:gd name="csY0" fmla="*/ 0 h 5707"/>
                  <a:gd name="csX1" fmla="*/ 522427 w 522427"/>
                  <a:gd name="csY1" fmla="*/ 0 h 5707"/>
                </a:gdLst>
                <a:ahLst/>
                <a:cxnLst>
                  <a:cxn ang="0">
                    <a:pos x="csX0" y="csY0"/>
                  </a:cxn>
                  <a:cxn ang="0">
                    <a:pos x="csX1" y="csY1"/>
                  </a:cxn>
                </a:cxnLst>
                <a:rect l="l" t="t" r="r" b="b"/>
                <a:pathLst>
                  <a:path w="522427" h="5707">
                    <a:moveTo>
                      <a:pt x="0" y="0"/>
                    </a:moveTo>
                    <a:lnTo>
                      <a:pt x="522427" y="0"/>
                    </a:lnTo>
                  </a:path>
                </a:pathLst>
              </a:custGeom>
              <a:ln w="11288" cap="flat">
                <a:solidFill>
                  <a:srgbClr val="4F4F4F"/>
                </a:solidFill>
                <a:prstDash val="solid"/>
                <a:miter/>
              </a:ln>
            </p:spPr>
            <p:txBody>
              <a:bodyPr/>
              <a:lstStyle/>
              <a:p>
                <a:endParaRPr lang="en-GB"/>
              </a:p>
            </p:txBody>
          </p:sp>
          <p:sp>
            <p:nvSpPr>
              <p:cNvPr id="161" name="Freeform: Shape 160">
                <a:extLst>
                  <a:ext uri="{FF2B5EF4-FFF2-40B4-BE49-F238E27FC236}">
                    <a16:creationId xmlns:a16="http://schemas.microsoft.com/office/drawing/2014/main" id="{69340AF7-46EE-11CB-27D9-991C41CABD0D}"/>
                  </a:ext>
                </a:extLst>
              </p:cNvPr>
              <p:cNvSpPr/>
              <p:nvPr/>
            </p:nvSpPr>
            <p:spPr>
              <a:xfrm>
                <a:off x="9150128" y="4293261"/>
                <a:ext cx="53252" cy="57647"/>
              </a:xfrm>
              <a:custGeom>
                <a:avLst/>
                <a:gdLst>
                  <a:gd name="csX0" fmla="*/ 53253 w 53252"/>
                  <a:gd name="csY0" fmla="*/ 57648 h 57647"/>
                  <a:gd name="csX1" fmla="*/ 24429 w 53252"/>
                  <a:gd name="csY1" fmla="*/ 28824 h 57647"/>
                  <a:gd name="csX2" fmla="*/ 53253 w 53252"/>
                  <a:gd name="csY2" fmla="*/ 0 h 57647"/>
                  <a:gd name="csX3" fmla="*/ 28824 w 53252"/>
                  <a:gd name="csY3" fmla="*/ 0 h 57647"/>
                  <a:gd name="csX4" fmla="*/ 0 w 53252"/>
                  <a:gd name="csY4" fmla="*/ 28824 h 57647"/>
                  <a:gd name="csX5" fmla="*/ 28824 w 53252"/>
                  <a:gd name="csY5" fmla="*/ 57648 h 57647"/>
                  <a:gd name="csX6" fmla="*/ 53253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53253" y="57648"/>
                    </a:moveTo>
                    <a:lnTo>
                      <a:pt x="24429" y="28824"/>
                    </a:lnTo>
                    <a:lnTo>
                      <a:pt x="53253" y="0"/>
                    </a:lnTo>
                    <a:lnTo>
                      <a:pt x="28824" y="0"/>
                    </a:lnTo>
                    <a:lnTo>
                      <a:pt x="0" y="28824"/>
                    </a:lnTo>
                    <a:lnTo>
                      <a:pt x="28824" y="57648"/>
                    </a:lnTo>
                    <a:lnTo>
                      <a:pt x="53253" y="57648"/>
                    </a:lnTo>
                    <a:close/>
                  </a:path>
                </a:pathLst>
              </a:custGeom>
              <a:solidFill>
                <a:srgbClr val="4F4F4F"/>
              </a:solidFill>
              <a:ln w="5701" cap="flat">
                <a:noFill/>
                <a:prstDash val="solid"/>
                <a:miter/>
              </a:ln>
            </p:spPr>
            <p:txBody>
              <a:bodyPr/>
              <a:lstStyle/>
              <a:p>
                <a:endParaRPr lang="en-GB"/>
              </a:p>
            </p:txBody>
          </p:sp>
        </p:grpSp>
        <p:grpSp>
          <p:nvGrpSpPr>
            <p:cNvPr id="162" name="Graphic 1">
              <a:extLst>
                <a:ext uri="{FF2B5EF4-FFF2-40B4-BE49-F238E27FC236}">
                  <a16:creationId xmlns:a16="http://schemas.microsoft.com/office/drawing/2014/main" id="{786F1B12-2139-F67E-8E8E-DF1DC9A98EF6}"/>
                </a:ext>
              </a:extLst>
            </p:cNvPr>
            <p:cNvGrpSpPr/>
            <p:nvPr/>
          </p:nvGrpSpPr>
          <p:grpSpPr>
            <a:xfrm>
              <a:off x="9501438" y="5305125"/>
              <a:ext cx="416206" cy="57590"/>
              <a:chOff x="9501438" y="5305125"/>
              <a:chExt cx="416206" cy="57590"/>
            </a:xfrm>
            <a:solidFill>
              <a:srgbClr val="4F4F4F"/>
            </a:solidFill>
          </p:grpSpPr>
          <p:sp>
            <p:nvSpPr>
              <p:cNvPr id="163" name="Freeform: Shape 162">
                <a:extLst>
                  <a:ext uri="{FF2B5EF4-FFF2-40B4-BE49-F238E27FC236}">
                    <a16:creationId xmlns:a16="http://schemas.microsoft.com/office/drawing/2014/main" id="{E37F29F7-3368-EC29-B2F7-A73FEFFFA928}"/>
                  </a:ext>
                </a:extLst>
              </p:cNvPr>
              <p:cNvSpPr/>
              <p:nvPr/>
            </p:nvSpPr>
            <p:spPr>
              <a:xfrm>
                <a:off x="9520844" y="5333949"/>
                <a:ext cx="396800" cy="5707"/>
              </a:xfrm>
              <a:custGeom>
                <a:avLst/>
                <a:gdLst>
                  <a:gd name="csX0" fmla="*/ 0 w 396800"/>
                  <a:gd name="csY0" fmla="*/ 0 h 5707"/>
                  <a:gd name="csX1" fmla="*/ 396800 w 396800"/>
                  <a:gd name="csY1" fmla="*/ 0 h 5707"/>
                </a:gdLst>
                <a:ahLst/>
                <a:cxnLst>
                  <a:cxn ang="0">
                    <a:pos x="csX0" y="csY0"/>
                  </a:cxn>
                  <a:cxn ang="0">
                    <a:pos x="csX1" y="csY1"/>
                  </a:cxn>
                </a:cxnLst>
                <a:rect l="l" t="t" r="r" b="b"/>
                <a:pathLst>
                  <a:path w="396800" h="5707">
                    <a:moveTo>
                      <a:pt x="0" y="0"/>
                    </a:moveTo>
                    <a:lnTo>
                      <a:pt x="396800" y="0"/>
                    </a:lnTo>
                  </a:path>
                </a:pathLst>
              </a:custGeom>
              <a:ln w="11288" cap="flat">
                <a:solidFill>
                  <a:srgbClr val="4F4F4F"/>
                </a:solidFill>
                <a:prstDash val="solid"/>
                <a:miter/>
              </a:ln>
            </p:spPr>
            <p:txBody>
              <a:bodyPr/>
              <a:lstStyle/>
              <a:p>
                <a:endParaRPr lang="en-GB"/>
              </a:p>
            </p:txBody>
          </p:sp>
          <p:sp>
            <p:nvSpPr>
              <p:cNvPr id="164" name="Freeform: Shape 163">
                <a:extLst>
                  <a:ext uri="{FF2B5EF4-FFF2-40B4-BE49-F238E27FC236}">
                    <a16:creationId xmlns:a16="http://schemas.microsoft.com/office/drawing/2014/main" id="{A1D2A9FB-2331-2112-55D3-15B0BAC0953D}"/>
                  </a:ext>
                </a:extLst>
              </p:cNvPr>
              <p:cNvSpPr/>
              <p:nvPr/>
            </p:nvSpPr>
            <p:spPr>
              <a:xfrm>
                <a:off x="9501438" y="5305125"/>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grpSp>
        <p:grpSp>
          <p:nvGrpSpPr>
            <p:cNvPr id="165" name="Graphic 1">
              <a:extLst>
                <a:ext uri="{FF2B5EF4-FFF2-40B4-BE49-F238E27FC236}">
                  <a16:creationId xmlns:a16="http://schemas.microsoft.com/office/drawing/2014/main" id="{D72C1F88-0382-283D-F3E6-6E1020F52BD9}"/>
                </a:ext>
              </a:extLst>
            </p:cNvPr>
            <p:cNvGrpSpPr/>
            <p:nvPr/>
          </p:nvGrpSpPr>
          <p:grpSpPr>
            <a:xfrm>
              <a:off x="9501438" y="5477383"/>
              <a:ext cx="416206" cy="57648"/>
              <a:chOff x="9501438" y="5477383"/>
              <a:chExt cx="416206" cy="57648"/>
            </a:xfrm>
            <a:solidFill>
              <a:srgbClr val="4F4F4F"/>
            </a:solidFill>
          </p:grpSpPr>
          <p:sp>
            <p:nvSpPr>
              <p:cNvPr id="166" name="Freeform: Shape 165">
                <a:extLst>
                  <a:ext uri="{FF2B5EF4-FFF2-40B4-BE49-F238E27FC236}">
                    <a16:creationId xmlns:a16="http://schemas.microsoft.com/office/drawing/2014/main" id="{DB981F1D-8564-6AD8-FB1F-E5213A22C30C}"/>
                  </a:ext>
                </a:extLst>
              </p:cNvPr>
              <p:cNvSpPr/>
              <p:nvPr/>
            </p:nvSpPr>
            <p:spPr>
              <a:xfrm>
                <a:off x="9520844" y="5506207"/>
                <a:ext cx="396800" cy="5707"/>
              </a:xfrm>
              <a:custGeom>
                <a:avLst/>
                <a:gdLst>
                  <a:gd name="csX0" fmla="*/ 0 w 396800"/>
                  <a:gd name="csY0" fmla="*/ 0 h 5707"/>
                  <a:gd name="csX1" fmla="*/ 396800 w 396800"/>
                  <a:gd name="csY1" fmla="*/ 0 h 5707"/>
                </a:gdLst>
                <a:ahLst/>
                <a:cxnLst>
                  <a:cxn ang="0">
                    <a:pos x="csX0" y="csY0"/>
                  </a:cxn>
                  <a:cxn ang="0">
                    <a:pos x="csX1" y="csY1"/>
                  </a:cxn>
                </a:cxnLst>
                <a:rect l="l" t="t" r="r" b="b"/>
                <a:pathLst>
                  <a:path w="396800" h="5707">
                    <a:moveTo>
                      <a:pt x="0" y="0"/>
                    </a:moveTo>
                    <a:lnTo>
                      <a:pt x="396800" y="0"/>
                    </a:lnTo>
                  </a:path>
                </a:pathLst>
              </a:custGeom>
              <a:ln w="11288" cap="flat">
                <a:solidFill>
                  <a:srgbClr val="4F4F4F"/>
                </a:solidFill>
                <a:prstDash val="solid"/>
                <a:miter/>
              </a:ln>
            </p:spPr>
            <p:txBody>
              <a:bodyPr/>
              <a:lstStyle/>
              <a:p>
                <a:endParaRPr lang="en-GB"/>
              </a:p>
            </p:txBody>
          </p:sp>
          <p:sp>
            <p:nvSpPr>
              <p:cNvPr id="167" name="Freeform: Shape 166">
                <a:extLst>
                  <a:ext uri="{FF2B5EF4-FFF2-40B4-BE49-F238E27FC236}">
                    <a16:creationId xmlns:a16="http://schemas.microsoft.com/office/drawing/2014/main" id="{677AC683-1EE4-4ADF-81AA-6D63DEB549A0}"/>
                  </a:ext>
                </a:extLst>
              </p:cNvPr>
              <p:cNvSpPr/>
              <p:nvPr/>
            </p:nvSpPr>
            <p:spPr>
              <a:xfrm>
                <a:off x="9501438" y="5477383"/>
                <a:ext cx="53252" cy="57648"/>
              </a:xfrm>
              <a:custGeom>
                <a:avLst/>
                <a:gdLst>
                  <a:gd name="csX0" fmla="*/ 53253 w 53252"/>
                  <a:gd name="csY0" fmla="*/ 57648 h 57648"/>
                  <a:gd name="csX1" fmla="*/ 24429 w 53252"/>
                  <a:gd name="csY1" fmla="*/ 28824 h 57648"/>
                  <a:gd name="csX2" fmla="*/ 53253 w 53252"/>
                  <a:gd name="csY2" fmla="*/ 0 h 57648"/>
                  <a:gd name="csX3" fmla="*/ 28767 w 53252"/>
                  <a:gd name="csY3" fmla="*/ 0 h 57648"/>
                  <a:gd name="csX4" fmla="*/ 0 w 53252"/>
                  <a:gd name="csY4" fmla="*/ 28824 h 57648"/>
                  <a:gd name="csX5" fmla="*/ 28767 w 53252"/>
                  <a:gd name="csY5" fmla="*/ 57648 h 57648"/>
                  <a:gd name="csX6" fmla="*/ 53253 w 53252"/>
                  <a:gd name="csY6" fmla="*/ 57648 h 5764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8">
                    <a:moveTo>
                      <a:pt x="53253" y="57648"/>
                    </a:moveTo>
                    <a:lnTo>
                      <a:pt x="24429" y="28824"/>
                    </a:lnTo>
                    <a:lnTo>
                      <a:pt x="53253" y="0"/>
                    </a:lnTo>
                    <a:lnTo>
                      <a:pt x="28767" y="0"/>
                    </a:lnTo>
                    <a:lnTo>
                      <a:pt x="0" y="28824"/>
                    </a:lnTo>
                    <a:lnTo>
                      <a:pt x="28767" y="57648"/>
                    </a:lnTo>
                    <a:lnTo>
                      <a:pt x="53253" y="57648"/>
                    </a:lnTo>
                    <a:close/>
                  </a:path>
                </a:pathLst>
              </a:custGeom>
              <a:solidFill>
                <a:srgbClr val="4F4F4F"/>
              </a:solidFill>
              <a:ln w="5701" cap="flat">
                <a:noFill/>
                <a:prstDash val="solid"/>
                <a:miter/>
              </a:ln>
            </p:spPr>
            <p:txBody>
              <a:bodyPr/>
              <a:lstStyle/>
              <a:p>
                <a:endParaRPr lang="en-GB"/>
              </a:p>
            </p:txBody>
          </p:sp>
        </p:grpSp>
        <p:grpSp>
          <p:nvGrpSpPr>
            <p:cNvPr id="168" name="Graphic 1">
              <a:extLst>
                <a:ext uri="{FF2B5EF4-FFF2-40B4-BE49-F238E27FC236}">
                  <a16:creationId xmlns:a16="http://schemas.microsoft.com/office/drawing/2014/main" id="{71026F0C-ED07-EB31-026F-98196BE273D4}"/>
                </a:ext>
              </a:extLst>
            </p:cNvPr>
            <p:cNvGrpSpPr/>
            <p:nvPr/>
          </p:nvGrpSpPr>
          <p:grpSpPr>
            <a:xfrm>
              <a:off x="8937687" y="4927160"/>
              <a:ext cx="836008" cy="513522"/>
              <a:chOff x="8937687" y="4927160"/>
              <a:chExt cx="836008" cy="513522"/>
            </a:xfrm>
          </p:grpSpPr>
          <p:sp>
            <p:nvSpPr>
              <p:cNvPr id="169" name="Freeform: Shape 168">
                <a:extLst>
                  <a:ext uri="{FF2B5EF4-FFF2-40B4-BE49-F238E27FC236}">
                    <a16:creationId xmlns:a16="http://schemas.microsoft.com/office/drawing/2014/main" id="{2B7747AD-AD63-8DCA-90A3-15AF991B5EFA}"/>
                  </a:ext>
                </a:extLst>
              </p:cNvPr>
              <p:cNvSpPr/>
              <p:nvPr/>
            </p:nvSpPr>
            <p:spPr>
              <a:xfrm>
                <a:off x="8957093" y="4927160"/>
                <a:ext cx="816602" cy="484698"/>
              </a:xfrm>
              <a:custGeom>
                <a:avLst/>
                <a:gdLst>
                  <a:gd name="csX0" fmla="*/ 816603 w 816602"/>
                  <a:gd name="csY0" fmla="*/ 0 h 484698"/>
                  <a:gd name="csX1" fmla="*/ 273742 w 816602"/>
                  <a:gd name="csY1" fmla="*/ 0 h 484698"/>
                  <a:gd name="csX2" fmla="*/ 273742 w 816602"/>
                  <a:gd name="csY2" fmla="*/ 484699 h 484698"/>
                  <a:gd name="csX3" fmla="*/ 0 w 816602"/>
                  <a:gd name="csY3" fmla="*/ 484699 h 484698"/>
                </a:gdLst>
                <a:ahLst/>
                <a:cxnLst>
                  <a:cxn ang="0">
                    <a:pos x="csX0" y="csY0"/>
                  </a:cxn>
                  <a:cxn ang="0">
                    <a:pos x="csX1" y="csY1"/>
                  </a:cxn>
                  <a:cxn ang="0">
                    <a:pos x="csX2" y="csY2"/>
                  </a:cxn>
                  <a:cxn ang="0">
                    <a:pos x="csX3" y="csY3"/>
                  </a:cxn>
                </a:cxnLst>
                <a:rect l="l" t="t" r="r" b="b"/>
                <a:pathLst>
                  <a:path w="816602" h="484698">
                    <a:moveTo>
                      <a:pt x="816603" y="0"/>
                    </a:moveTo>
                    <a:lnTo>
                      <a:pt x="273742" y="0"/>
                    </a:lnTo>
                    <a:lnTo>
                      <a:pt x="273742" y="484699"/>
                    </a:lnTo>
                    <a:lnTo>
                      <a:pt x="0" y="484699"/>
                    </a:lnTo>
                  </a:path>
                </a:pathLst>
              </a:custGeom>
              <a:noFill/>
              <a:ln w="11288" cap="flat">
                <a:solidFill>
                  <a:srgbClr val="4F4F4F"/>
                </a:solidFill>
                <a:prstDash val="solid"/>
                <a:miter/>
              </a:ln>
            </p:spPr>
            <p:txBody>
              <a:bodyPr/>
              <a:lstStyle/>
              <a:p>
                <a:endParaRPr lang="en-GB"/>
              </a:p>
            </p:txBody>
          </p:sp>
          <p:sp>
            <p:nvSpPr>
              <p:cNvPr id="170" name="Freeform: Shape 169">
                <a:extLst>
                  <a:ext uri="{FF2B5EF4-FFF2-40B4-BE49-F238E27FC236}">
                    <a16:creationId xmlns:a16="http://schemas.microsoft.com/office/drawing/2014/main" id="{2433ECE3-2156-7802-5B91-C64CD555B701}"/>
                  </a:ext>
                </a:extLst>
              </p:cNvPr>
              <p:cNvSpPr/>
              <p:nvPr/>
            </p:nvSpPr>
            <p:spPr>
              <a:xfrm>
                <a:off x="8937687" y="5383092"/>
                <a:ext cx="53253" cy="57590"/>
              </a:xfrm>
              <a:custGeom>
                <a:avLst/>
                <a:gdLst>
                  <a:gd name="csX0" fmla="*/ 53253 w 53253"/>
                  <a:gd name="csY0" fmla="*/ 0 h 57590"/>
                  <a:gd name="csX1" fmla="*/ 24429 w 53253"/>
                  <a:gd name="csY1" fmla="*/ 28767 h 57590"/>
                  <a:gd name="csX2" fmla="*/ 53253 w 53253"/>
                  <a:gd name="csY2" fmla="*/ 57591 h 57590"/>
                  <a:gd name="csX3" fmla="*/ 28767 w 53253"/>
                  <a:gd name="csY3" fmla="*/ 57591 h 57590"/>
                  <a:gd name="csX4" fmla="*/ 0 w 53253"/>
                  <a:gd name="csY4" fmla="*/ 28767 h 57590"/>
                  <a:gd name="csX5" fmla="*/ 28767 w 53253"/>
                  <a:gd name="csY5" fmla="*/ 0 h 57590"/>
                  <a:gd name="csX6" fmla="*/ 53253 w 53253"/>
                  <a:gd name="csY6" fmla="*/ 0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0"/>
                    </a:moveTo>
                    <a:lnTo>
                      <a:pt x="24429" y="28767"/>
                    </a:lnTo>
                    <a:lnTo>
                      <a:pt x="53253" y="57591"/>
                    </a:lnTo>
                    <a:lnTo>
                      <a:pt x="28767" y="57591"/>
                    </a:lnTo>
                    <a:lnTo>
                      <a:pt x="0" y="28767"/>
                    </a:lnTo>
                    <a:lnTo>
                      <a:pt x="28767" y="0"/>
                    </a:lnTo>
                    <a:lnTo>
                      <a:pt x="53253" y="0"/>
                    </a:lnTo>
                    <a:close/>
                  </a:path>
                </a:pathLst>
              </a:custGeom>
              <a:solidFill>
                <a:srgbClr val="4F4F4F"/>
              </a:solidFill>
              <a:ln w="5701" cap="flat">
                <a:noFill/>
                <a:prstDash val="solid"/>
                <a:miter/>
              </a:ln>
            </p:spPr>
            <p:txBody>
              <a:bodyPr/>
              <a:lstStyle/>
              <a:p>
                <a:endParaRPr lang="en-GB"/>
              </a:p>
            </p:txBody>
          </p:sp>
        </p:grpSp>
        <p:grpSp>
          <p:nvGrpSpPr>
            <p:cNvPr id="171" name="Graphic 1">
              <a:extLst>
                <a:ext uri="{FF2B5EF4-FFF2-40B4-BE49-F238E27FC236}">
                  <a16:creationId xmlns:a16="http://schemas.microsoft.com/office/drawing/2014/main" id="{793B1351-B5C5-1EAB-7DB6-3C54D651B7FA}"/>
                </a:ext>
              </a:extLst>
            </p:cNvPr>
            <p:cNvGrpSpPr/>
            <p:nvPr/>
          </p:nvGrpSpPr>
          <p:grpSpPr>
            <a:xfrm>
              <a:off x="7276057" y="2657431"/>
              <a:ext cx="330248" cy="57590"/>
              <a:chOff x="7276057" y="2657431"/>
              <a:chExt cx="330248" cy="57590"/>
            </a:xfrm>
            <a:solidFill>
              <a:srgbClr val="4F4F4F"/>
            </a:solidFill>
          </p:grpSpPr>
          <p:sp>
            <p:nvSpPr>
              <p:cNvPr id="172" name="Freeform: Shape 171">
                <a:extLst>
                  <a:ext uri="{FF2B5EF4-FFF2-40B4-BE49-F238E27FC236}">
                    <a16:creationId xmlns:a16="http://schemas.microsoft.com/office/drawing/2014/main" id="{75C6DA8F-85D0-0222-8223-3C03B3AE9E16}"/>
                  </a:ext>
                </a:extLst>
              </p:cNvPr>
              <p:cNvSpPr/>
              <p:nvPr/>
            </p:nvSpPr>
            <p:spPr>
              <a:xfrm>
                <a:off x="7295464" y="2686255"/>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173" name="Freeform: Shape 172">
                <a:extLst>
                  <a:ext uri="{FF2B5EF4-FFF2-40B4-BE49-F238E27FC236}">
                    <a16:creationId xmlns:a16="http://schemas.microsoft.com/office/drawing/2014/main" id="{CF63715A-BB53-172C-442B-B157DCCFA3D6}"/>
                  </a:ext>
                </a:extLst>
              </p:cNvPr>
              <p:cNvSpPr/>
              <p:nvPr/>
            </p:nvSpPr>
            <p:spPr>
              <a:xfrm>
                <a:off x="7276057" y="2657431"/>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174" name="Freeform: Shape 173">
                <a:extLst>
                  <a:ext uri="{FF2B5EF4-FFF2-40B4-BE49-F238E27FC236}">
                    <a16:creationId xmlns:a16="http://schemas.microsoft.com/office/drawing/2014/main" id="{AE875413-C466-5D1A-8378-AA48A4BEE924}"/>
                  </a:ext>
                </a:extLst>
              </p:cNvPr>
              <p:cNvSpPr/>
              <p:nvPr/>
            </p:nvSpPr>
            <p:spPr>
              <a:xfrm>
                <a:off x="7553053" y="2657431"/>
                <a:ext cx="53252" cy="57590"/>
              </a:xfrm>
              <a:custGeom>
                <a:avLst/>
                <a:gdLst>
                  <a:gd name="csX0" fmla="*/ 0 w 53252"/>
                  <a:gd name="csY0" fmla="*/ 57591 h 57590"/>
                  <a:gd name="csX1" fmla="*/ 28824 w 53252"/>
                  <a:gd name="csY1" fmla="*/ 28824 h 57590"/>
                  <a:gd name="csX2" fmla="*/ 0 w 53252"/>
                  <a:gd name="csY2" fmla="*/ 0 h 57590"/>
                  <a:gd name="csX3" fmla="*/ 24486 w 53252"/>
                  <a:gd name="csY3" fmla="*/ 0 h 57590"/>
                  <a:gd name="csX4" fmla="*/ 53253 w 53252"/>
                  <a:gd name="csY4" fmla="*/ 28824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86" y="0"/>
                    </a:lnTo>
                    <a:lnTo>
                      <a:pt x="53253" y="28824"/>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175" name="Graphic 1">
              <a:extLst>
                <a:ext uri="{FF2B5EF4-FFF2-40B4-BE49-F238E27FC236}">
                  <a16:creationId xmlns:a16="http://schemas.microsoft.com/office/drawing/2014/main" id="{4BC2C4C2-8C6C-83B7-E83C-EE86A6AC77DF}"/>
                </a:ext>
              </a:extLst>
            </p:cNvPr>
            <p:cNvGrpSpPr/>
            <p:nvPr/>
          </p:nvGrpSpPr>
          <p:grpSpPr>
            <a:xfrm>
              <a:off x="8724789" y="2620901"/>
              <a:ext cx="1001874" cy="57590"/>
              <a:chOff x="8724789" y="2620901"/>
              <a:chExt cx="1001874" cy="57590"/>
            </a:xfrm>
            <a:solidFill>
              <a:srgbClr val="4F4F4F"/>
            </a:solidFill>
          </p:grpSpPr>
          <p:sp>
            <p:nvSpPr>
              <p:cNvPr id="176" name="Freeform: Shape 175">
                <a:extLst>
                  <a:ext uri="{FF2B5EF4-FFF2-40B4-BE49-F238E27FC236}">
                    <a16:creationId xmlns:a16="http://schemas.microsoft.com/office/drawing/2014/main" id="{712FE8A0-0AD3-7D21-EFF6-A882125F15E4}"/>
                  </a:ext>
                </a:extLst>
              </p:cNvPr>
              <p:cNvSpPr/>
              <p:nvPr/>
            </p:nvSpPr>
            <p:spPr>
              <a:xfrm>
                <a:off x="8744196" y="2649668"/>
                <a:ext cx="963062" cy="5707"/>
              </a:xfrm>
              <a:custGeom>
                <a:avLst/>
                <a:gdLst>
                  <a:gd name="csX0" fmla="*/ 0 w 963062"/>
                  <a:gd name="csY0" fmla="*/ 0 h 5707"/>
                  <a:gd name="csX1" fmla="*/ 963063 w 963062"/>
                  <a:gd name="csY1" fmla="*/ 0 h 5707"/>
                </a:gdLst>
                <a:ahLst/>
                <a:cxnLst>
                  <a:cxn ang="0">
                    <a:pos x="csX0" y="csY0"/>
                  </a:cxn>
                  <a:cxn ang="0">
                    <a:pos x="csX1" y="csY1"/>
                  </a:cxn>
                </a:cxnLst>
                <a:rect l="l" t="t" r="r" b="b"/>
                <a:pathLst>
                  <a:path w="963062" h="5707">
                    <a:moveTo>
                      <a:pt x="0" y="0"/>
                    </a:moveTo>
                    <a:lnTo>
                      <a:pt x="963063" y="0"/>
                    </a:lnTo>
                  </a:path>
                </a:pathLst>
              </a:custGeom>
              <a:ln w="11288" cap="flat">
                <a:solidFill>
                  <a:srgbClr val="4F4F4F"/>
                </a:solidFill>
                <a:prstDash val="solid"/>
                <a:miter/>
              </a:ln>
            </p:spPr>
            <p:txBody>
              <a:bodyPr/>
              <a:lstStyle/>
              <a:p>
                <a:endParaRPr lang="en-GB"/>
              </a:p>
            </p:txBody>
          </p:sp>
          <p:sp>
            <p:nvSpPr>
              <p:cNvPr id="177" name="Freeform: Shape 176">
                <a:extLst>
                  <a:ext uri="{FF2B5EF4-FFF2-40B4-BE49-F238E27FC236}">
                    <a16:creationId xmlns:a16="http://schemas.microsoft.com/office/drawing/2014/main" id="{22101A65-0E40-4A7A-D778-973259296108}"/>
                  </a:ext>
                </a:extLst>
              </p:cNvPr>
              <p:cNvSpPr/>
              <p:nvPr/>
            </p:nvSpPr>
            <p:spPr>
              <a:xfrm>
                <a:off x="8724789" y="2620901"/>
                <a:ext cx="53252" cy="57590"/>
              </a:xfrm>
              <a:custGeom>
                <a:avLst/>
                <a:gdLst>
                  <a:gd name="csX0" fmla="*/ 53253 w 53252"/>
                  <a:gd name="csY0" fmla="*/ 57591 h 57590"/>
                  <a:gd name="csX1" fmla="*/ 24429 w 53252"/>
                  <a:gd name="csY1" fmla="*/ 28767 h 57590"/>
                  <a:gd name="csX2" fmla="*/ 53253 w 53252"/>
                  <a:gd name="csY2" fmla="*/ 0 h 57590"/>
                  <a:gd name="csX3" fmla="*/ 28824 w 53252"/>
                  <a:gd name="csY3" fmla="*/ 0 h 57590"/>
                  <a:gd name="csX4" fmla="*/ 0 w 53252"/>
                  <a:gd name="csY4" fmla="*/ 28767 h 57590"/>
                  <a:gd name="csX5" fmla="*/ 28824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767"/>
                    </a:lnTo>
                    <a:lnTo>
                      <a:pt x="53253" y="0"/>
                    </a:lnTo>
                    <a:lnTo>
                      <a:pt x="28824" y="0"/>
                    </a:lnTo>
                    <a:lnTo>
                      <a:pt x="0" y="28767"/>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178" name="Freeform: Shape 177">
                <a:extLst>
                  <a:ext uri="{FF2B5EF4-FFF2-40B4-BE49-F238E27FC236}">
                    <a16:creationId xmlns:a16="http://schemas.microsoft.com/office/drawing/2014/main" id="{97E8C452-5C81-DC48-94F3-6BAC4473BAC3}"/>
                  </a:ext>
                </a:extLst>
              </p:cNvPr>
              <p:cNvSpPr/>
              <p:nvPr/>
            </p:nvSpPr>
            <p:spPr>
              <a:xfrm>
                <a:off x="9673411" y="2620901"/>
                <a:ext cx="53252" cy="57590"/>
              </a:xfrm>
              <a:custGeom>
                <a:avLst/>
                <a:gdLst>
                  <a:gd name="csX0" fmla="*/ 0 w 53252"/>
                  <a:gd name="csY0" fmla="*/ 57591 h 57590"/>
                  <a:gd name="csX1" fmla="*/ 28824 w 53252"/>
                  <a:gd name="csY1" fmla="*/ 28767 h 57590"/>
                  <a:gd name="csX2" fmla="*/ 0 w 53252"/>
                  <a:gd name="csY2" fmla="*/ 0 h 57590"/>
                  <a:gd name="csX3" fmla="*/ 24429 w 53252"/>
                  <a:gd name="csY3" fmla="*/ 0 h 57590"/>
                  <a:gd name="csX4" fmla="*/ 53253 w 53252"/>
                  <a:gd name="csY4" fmla="*/ 28767 h 57590"/>
                  <a:gd name="csX5" fmla="*/ 24429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29" y="0"/>
                    </a:lnTo>
                    <a:lnTo>
                      <a:pt x="53253" y="28767"/>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179" name="Graphic 1">
              <a:extLst>
                <a:ext uri="{FF2B5EF4-FFF2-40B4-BE49-F238E27FC236}">
                  <a16:creationId xmlns:a16="http://schemas.microsoft.com/office/drawing/2014/main" id="{30D514C0-4A01-239F-1D23-96775202AF25}"/>
                </a:ext>
              </a:extLst>
            </p:cNvPr>
            <p:cNvGrpSpPr/>
            <p:nvPr/>
          </p:nvGrpSpPr>
          <p:grpSpPr>
            <a:xfrm>
              <a:off x="8650817" y="3598461"/>
              <a:ext cx="228708" cy="57647"/>
              <a:chOff x="8650817" y="3598461"/>
              <a:chExt cx="228708" cy="57647"/>
            </a:xfrm>
            <a:solidFill>
              <a:srgbClr val="4F4F4F"/>
            </a:solidFill>
          </p:grpSpPr>
          <p:sp>
            <p:nvSpPr>
              <p:cNvPr id="180" name="Freeform: Shape 179">
                <a:extLst>
                  <a:ext uri="{FF2B5EF4-FFF2-40B4-BE49-F238E27FC236}">
                    <a16:creationId xmlns:a16="http://schemas.microsoft.com/office/drawing/2014/main" id="{BECE72A2-B99C-8A6E-C44D-AD66A3D3A490}"/>
                  </a:ext>
                </a:extLst>
              </p:cNvPr>
              <p:cNvSpPr/>
              <p:nvPr/>
            </p:nvSpPr>
            <p:spPr>
              <a:xfrm>
                <a:off x="8670281" y="3627285"/>
                <a:ext cx="189838" cy="5707"/>
              </a:xfrm>
              <a:custGeom>
                <a:avLst/>
                <a:gdLst>
                  <a:gd name="csX0" fmla="*/ 0 w 189838"/>
                  <a:gd name="csY0" fmla="*/ 0 h 5707"/>
                  <a:gd name="csX1" fmla="*/ 189839 w 189838"/>
                  <a:gd name="csY1" fmla="*/ 0 h 5707"/>
                </a:gdLst>
                <a:ahLst/>
                <a:cxnLst>
                  <a:cxn ang="0">
                    <a:pos x="csX0" y="csY0"/>
                  </a:cxn>
                  <a:cxn ang="0">
                    <a:pos x="csX1" y="csY1"/>
                  </a:cxn>
                </a:cxnLst>
                <a:rect l="l" t="t" r="r" b="b"/>
                <a:pathLst>
                  <a:path w="189838" h="5707">
                    <a:moveTo>
                      <a:pt x="0" y="0"/>
                    </a:moveTo>
                    <a:lnTo>
                      <a:pt x="189839" y="0"/>
                    </a:lnTo>
                  </a:path>
                </a:pathLst>
              </a:custGeom>
              <a:ln w="11288" cap="flat">
                <a:solidFill>
                  <a:srgbClr val="4F4F4F"/>
                </a:solidFill>
                <a:prstDash val="solid"/>
                <a:miter/>
              </a:ln>
            </p:spPr>
            <p:txBody>
              <a:bodyPr/>
              <a:lstStyle/>
              <a:p>
                <a:endParaRPr lang="en-GB"/>
              </a:p>
            </p:txBody>
          </p:sp>
          <p:sp>
            <p:nvSpPr>
              <p:cNvPr id="181" name="Freeform: Shape 180">
                <a:extLst>
                  <a:ext uri="{FF2B5EF4-FFF2-40B4-BE49-F238E27FC236}">
                    <a16:creationId xmlns:a16="http://schemas.microsoft.com/office/drawing/2014/main" id="{CE91329E-CECC-F52E-1A63-8C504FB71C3A}"/>
                  </a:ext>
                </a:extLst>
              </p:cNvPr>
              <p:cNvSpPr/>
              <p:nvPr/>
            </p:nvSpPr>
            <p:spPr>
              <a:xfrm>
                <a:off x="8650817" y="3598461"/>
                <a:ext cx="53253" cy="57647"/>
              </a:xfrm>
              <a:custGeom>
                <a:avLst/>
                <a:gdLst>
                  <a:gd name="csX0" fmla="*/ 53253 w 53253"/>
                  <a:gd name="csY0" fmla="*/ 57648 h 57647"/>
                  <a:gd name="csX1" fmla="*/ 24486 w 53253"/>
                  <a:gd name="csY1" fmla="*/ 28824 h 57647"/>
                  <a:gd name="csX2" fmla="*/ 53253 w 53253"/>
                  <a:gd name="csY2" fmla="*/ 0 h 57647"/>
                  <a:gd name="csX3" fmla="*/ 28824 w 53253"/>
                  <a:gd name="csY3" fmla="*/ 0 h 57647"/>
                  <a:gd name="csX4" fmla="*/ 0 w 53253"/>
                  <a:gd name="csY4" fmla="*/ 28824 h 57647"/>
                  <a:gd name="csX5" fmla="*/ 28824 w 53253"/>
                  <a:gd name="csY5" fmla="*/ 57648 h 57647"/>
                  <a:gd name="csX6" fmla="*/ 53253 w 53253"/>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647">
                    <a:moveTo>
                      <a:pt x="53253" y="57648"/>
                    </a:moveTo>
                    <a:lnTo>
                      <a:pt x="24486" y="28824"/>
                    </a:lnTo>
                    <a:lnTo>
                      <a:pt x="53253" y="0"/>
                    </a:lnTo>
                    <a:lnTo>
                      <a:pt x="28824" y="0"/>
                    </a:lnTo>
                    <a:lnTo>
                      <a:pt x="0" y="28824"/>
                    </a:lnTo>
                    <a:lnTo>
                      <a:pt x="28824" y="57648"/>
                    </a:lnTo>
                    <a:lnTo>
                      <a:pt x="53253" y="57648"/>
                    </a:lnTo>
                    <a:close/>
                  </a:path>
                </a:pathLst>
              </a:custGeom>
              <a:solidFill>
                <a:srgbClr val="4F4F4F"/>
              </a:solidFill>
              <a:ln w="5701" cap="flat">
                <a:noFill/>
                <a:prstDash val="solid"/>
                <a:miter/>
              </a:ln>
            </p:spPr>
            <p:txBody>
              <a:bodyPr/>
              <a:lstStyle/>
              <a:p>
                <a:endParaRPr lang="en-GB"/>
              </a:p>
            </p:txBody>
          </p:sp>
          <p:sp>
            <p:nvSpPr>
              <p:cNvPr id="182" name="Freeform: Shape 181">
                <a:extLst>
                  <a:ext uri="{FF2B5EF4-FFF2-40B4-BE49-F238E27FC236}">
                    <a16:creationId xmlns:a16="http://schemas.microsoft.com/office/drawing/2014/main" id="{C6BC8338-98E3-4E1C-6B46-D02D1EC40FCA}"/>
                  </a:ext>
                </a:extLst>
              </p:cNvPr>
              <p:cNvSpPr/>
              <p:nvPr/>
            </p:nvSpPr>
            <p:spPr>
              <a:xfrm>
                <a:off x="8826272" y="3598461"/>
                <a:ext cx="53252" cy="57647"/>
              </a:xfrm>
              <a:custGeom>
                <a:avLst/>
                <a:gdLst>
                  <a:gd name="csX0" fmla="*/ 0 w 53252"/>
                  <a:gd name="csY0" fmla="*/ 57648 h 57647"/>
                  <a:gd name="csX1" fmla="*/ 28824 w 53252"/>
                  <a:gd name="csY1" fmla="*/ 28824 h 57647"/>
                  <a:gd name="csX2" fmla="*/ 0 w 53252"/>
                  <a:gd name="csY2" fmla="*/ 0 h 57647"/>
                  <a:gd name="csX3" fmla="*/ 24486 w 53252"/>
                  <a:gd name="csY3" fmla="*/ 0 h 57647"/>
                  <a:gd name="csX4" fmla="*/ 53253 w 53252"/>
                  <a:gd name="csY4" fmla="*/ 28824 h 57647"/>
                  <a:gd name="csX5" fmla="*/ 24486 w 53252"/>
                  <a:gd name="csY5" fmla="*/ 57648 h 57647"/>
                  <a:gd name="csX6" fmla="*/ 0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0" y="57648"/>
                    </a:moveTo>
                    <a:lnTo>
                      <a:pt x="28824" y="28824"/>
                    </a:lnTo>
                    <a:lnTo>
                      <a:pt x="0" y="0"/>
                    </a:lnTo>
                    <a:lnTo>
                      <a:pt x="24486" y="0"/>
                    </a:lnTo>
                    <a:lnTo>
                      <a:pt x="53253" y="28824"/>
                    </a:lnTo>
                    <a:lnTo>
                      <a:pt x="24486" y="57648"/>
                    </a:lnTo>
                    <a:lnTo>
                      <a:pt x="0" y="57648"/>
                    </a:lnTo>
                    <a:close/>
                  </a:path>
                </a:pathLst>
              </a:custGeom>
              <a:solidFill>
                <a:srgbClr val="4F4F4F"/>
              </a:solidFill>
              <a:ln w="5701" cap="flat">
                <a:noFill/>
                <a:prstDash val="solid"/>
                <a:miter/>
              </a:ln>
            </p:spPr>
            <p:txBody>
              <a:bodyPr/>
              <a:lstStyle/>
              <a:p>
                <a:endParaRPr lang="en-GB"/>
              </a:p>
            </p:txBody>
          </p:sp>
        </p:grpSp>
        <p:grpSp>
          <p:nvGrpSpPr>
            <p:cNvPr id="183" name="Graphic 1">
              <a:extLst>
                <a:ext uri="{FF2B5EF4-FFF2-40B4-BE49-F238E27FC236}">
                  <a16:creationId xmlns:a16="http://schemas.microsoft.com/office/drawing/2014/main" id="{730CC71D-BF21-300C-B080-538939C9EF04}"/>
                </a:ext>
              </a:extLst>
            </p:cNvPr>
            <p:cNvGrpSpPr/>
            <p:nvPr/>
          </p:nvGrpSpPr>
          <p:grpSpPr>
            <a:xfrm>
              <a:off x="8483695" y="5365627"/>
              <a:ext cx="180706" cy="57590"/>
              <a:chOff x="8483695" y="5365627"/>
              <a:chExt cx="180706" cy="57590"/>
            </a:xfrm>
            <a:solidFill>
              <a:srgbClr val="4F4F4F"/>
            </a:solidFill>
          </p:grpSpPr>
          <p:sp>
            <p:nvSpPr>
              <p:cNvPr id="184" name="Freeform: Shape 183">
                <a:extLst>
                  <a:ext uri="{FF2B5EF4-FFF2-40B4-BE49-F238E27FC236}">
                    <a16:creationId xmlns:a16="http://schemas.microsoft.com/office/drawing/2014/main" id="{B942FC6B-629B-1889-0151-418BD2325BF9}"/>
                  </a:ext>
                </a:extLst>
              </p:cNvPr>
              <p:cNvSpPr/>
              <p:nvPr/>
            </p:nvSpPr>
            <p:spPr>
              <a:xfrm>
                <a:off x="8503102" y="5394450"/>
                <a:ext cx="141893" cy="5707"/>
              </a:xfrm>
              <a:custGeom>
                <a:avLst/>
                <a:gdLst>
                  <a:gd name="csX0" fmla="*/ 0 w 141893"/>
                  <a:gd name="csY0" fmla="*/ 0 h 5707"/>
                  <a:gd name="csX1" fmla="*/ 141894 w 141893"/>
                  <a:gd name="csY1" fmla="*/ 0 h 5707"/>
                </a:gdLst>
                <a:ahLst/>
                <a:cxnLst>
                  <a:cxn ang="0">
                    <a:pos x="csX0" y="csY0"/>
                  </a:cxn>
                  <a:cxn ang="0">
                    <a:pos x="csX1" y="csY1"/>
                  </a:cxn>
                </a:cxnLst>
                <a:rect l="l" t="t" r="r" b="b"/>
                <a:pathLst>
                  <a:path w="141893" h="5707">
                    <a:moveTo>
                      <a:pt x="0" y="0"/>
                    </a:moveTo>
                    <a:lnTo>
                      <a:pt x="141894" y="0"/>
                    </a:lnTo>
                  </a:path>
                </a:pathLst>
              </a:custGeom>
              <a:ln w="11288" cap="flat">
                <a:solidFill>
                  <a:srgbClr val="4F4F4F"/>
                </a:solidFill>
                <a:prstDash val="solid"/>
                <a:miter/>
              </a:ln>
            </p:spPr>
            <p:txBody>
              <a:bodyPr/>
              <a:lstStyle/>
              <a:p>
                <a:endParaRPr lang="en-GB"/>
              </a:p>
            </p:txBody>
          </p:sp>
          <p:sp>
            <p:nvSpPr>
              <p:cNvPr id="185" name="Freeform: Shape 184">
                <a:extLst>
                  <a:ext uri="{FF2B5EF4-FFF2-40B4-BE49-F238E27FC236}">
                    <a16:creationId xmlns:a16="http://schemas.microsoft.com/office/drawing/2014/main" id="{6E2EA9FC-886A-3DA7-2A2C-74D55C6E86C9}"/>
                  </a:ext>
                </a:extLst>
              </p:cNvPr>
              <p:cNvSpPr/>
              <p:nvPr/>
            </p:nvSpPr>
            <p:spPr>
              <a:xfrm>
                <a:off x="8483695" y="5365627"/>
                <a:ext cx="53253" cy="57590"/>
              </a:xfrm>
              <a:custGeom>
                <a:avLst/>
                <a:gdLst>
                  <a:gd name="csX0" fmla="*/ 53253 w 53253"/>
                  <a:gd name="csY0" fmla="*/ 57591 h 57590"/>
                  <a:gd name="csX1" fmla="*/ 24429 w 53253"/>
                  <a:gd name="csY1" fmla="*/ 28824 h 57590"/>
                  <a:gd name="csX2" fmla="*/ 53253 w 53253"/>
                  <a:gd name="csY2" fmla="*/ 0 h 57590"/>
                  <a:gd name="csX3" fmla="*/ 28824 w 53253"/>
                  <a:gd name="csY3" fmla="*/ 0 h 57590"/>
                  <a:gd name="csX4" fmla="*/ 0 w 53253"/>
                  <a:gd name="csY4" fmla="*/ 28824 h 57590"/>
                  <a:gd name="csX5" fmla="*/ 28824 w 53253"/>
                  <a:gd name="csY5" fmla="*/ 57591 h 57590"/>
                  <a:gd name="csX6" fmla="*/ 53253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57591"/>
                    </a:moveTo>
                    <a:lnTo>
                      <a:pt x="24429" y="28824"/>
                    </a:lnTo>
                    <a:lnTo>
                      <a:pt x="53253" y="0"/>
                    </a:lnTo>
                    <a:lnTo>
                      <a:pt x="28824" y="0"/>
                    </a:lnTo>
                    <a:lnTo>
                      <a:pt x="0" y="28824"/>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186" name="Freeform: Shape 185">
                <a:extLst>
                  <a:ext uri="{FF2B5EF4-FFF2-40B4-BE49-F238E27FC236}">
                    <a16:creationId xmlns:a16="http://schemas.microsoft.com/office/drawing/2014/main" id="{E8290CDE-5A94-C603-091A-97F502916051}"/>
                  </a:ext>
                </a:extLst>
              </p:cNvPr>
              <p:cNvSpPr/>
              <p:nvPr/>
            </p:nvSpPr>
            <p:spPr>
              <a:xfrm>
                <a:off x="8611149" y="5365627"/>
                <a:ext cx="53252" cy="57590"/>
              </a:xfrm>
              <a:custGeom>
                <a:avLst/>
                <a:gdLst>
                  <a:gd name="csX0" fmla="*/ 0 w 53252"/>
                  <a:gd name="csY0" fmla="*/ 57591 h 57590"/>
                  <a:gd name="csX1" fmla="*/ 28824 w 53252"/>
                  <a:gd name="csY1" fmla="*/ 28824 h 57590"/>
                  <a:gd name="csX2" fmla="*/ 0 w 53252"/>
                  <a:gd name="csY2" fmla="*/ 0 h 57590"/>
                  <a:gd name="csX3" fmla="*/ 24429 w 53252"/>
                  <a:gd name="csY3" fmla="*/ 0 h 57590"/>
                  <a:gd name="csX4" fmla="*/ 53253 w 53252"/>
                  <a:gd name="csY4" fmla="*/ 28824 h 57590"/>
                  <a:gd name="csX5" fmla="*/ 24429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29" y="0"/>
                    </a:lnTo>
                    <a:lnTo>
                      <a:pt x="53253" y="28824"/>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187" name="Graphic 1">
              <a:extLst>
                <a:ext uri="{FF2B5EF4-FFF2-40B4-BE49-F238E27FC236}">
                  <a16:creationId xmlns:a16="http://schemas.microsoft.com/office/drawing/2014/main" id="{E9AA6293-CC98-B981-1A63-A80B6C20AC4C}"/>
                </a:ext>
              </a:extLst>
            </p:cNvPr>
            <p:cNvGrpSpPr/>
            <p:nvPr/>
          </p:nvGrpSpPr>
          <p:grpSpPr>
            <a:xfrm>
              <a:off x="8574448" y="4530702"/>
              <a:ext cx="228707" cy="57590"/>
              <a:chOff x="8574448" y="4530702"/>
              <a:chExt cx="228707" cy="57590"/>
            </a:xfrm>
            <a:solidFill>
              <a:srgbClr val="4F4F4F"/>
            </a:solidFill>
          </p:grpSpPr>
          <p:sp>
            <p:nvSpPr>
              <p:cNvPr id="188" name="Freeform: Shape 187">
                <a:extLst>
                  <a:ext uri="{FF2B5EF4-FFF2-40B4-BE49-F238E27FC236}">
                    <a16:creationId xmlns:a16="http://schemas.microsoft.com/office/drawing/2014/main" id="{424CD35F-C0FF-29B2-052A-330914E47F3C}"/>
                  </a:ext>
                </a:extLst>
              </p:cNvPr>
              <p:cNvSpPr/>
              <p:nvPr/>
            </p:nvSpPr>
            <p:spPr>
              <a:xfrm>
                <a:off x="8593854" y="4559469"/>
                <a:ext cx="189895" cy="5707"/>
              </a:xfrm>
              <a:custGeom>
                <a:avLst/>
                <a:gdLst>
                  <a:gd name="csX0" fmla="*/ 0 w 189895"/>
                  <a:gd name="csY0" fmla="*/ 0 h 5707"/>
                  <a:gd name="csX1" fmla="*/ 189896 w 189895"/>
                  <a:gd name="csY1" fmla="*/ 0 h 5707"/>
                </a:gdLst>
                <a:ahLst/>
                <a:cxnLst>
                  <a:cxn ang="0">
                    <a:pos x="csX0" y="csY0"/>
                  </a:cxn>
                  <a:cxn ang="0">
                    <a:pos x="csX1" y="csY1"/>
                  </a:cxn>
                </a:cxnLst>
                <a:rect l="l" t="t" r="r" b="b"/>
                <a:pathLst>
                  <a:path w="189895" h="5707">
                    <a:moveTo>
                      <a:pt x="0" y="0"/>
                    </a:moveTo>
                    <a:lnTo>
                      <a:pt x="189896" y="0"/>
                    </a:lnTo>
                  </a:path>
                </a:pathLst>
              </a:custGeom>
              <a:ln w="11288" cap="flat">
                <a:solidFill>
                  <a:srgbClr val="4F4F4F"/>
                </a:solidFill>
                <a:prstDash val="solid"/>
                <a:miter/>
              </a:ln>
            </p:spPr>
            <p:txBody>
              <a:bodyPr/>
              <a:lstStyle/>
              <a:p>
                <a:endParaRPr lang="en-GB"/>
              </a:p>
            </p:txBody>
          </p:sp>
          <p:sp>
            <p:nvSpPr>
              <p:cNvPr id="189" name="Freeform: Shape 188">
                <a:extLst>
                  <a:ext uri="{FF2B5EF4-FFF2-40B4-BE49-F238E27FC236}">
                    <a16:creationId xmlns:a16="http://schemas.microsoft.com/office/drawing/2014/main" id="{63AF66AA-BD43-CA46-BC1E-1FF0A13053D5}"/>
                  </a:ext>
                </a:extLst>
              </p:cNvPr>
              <p:cNvSpPr/>
              <p:nvPr/>
            </p:nvSpPr>
            <p:spPr>
              <a:xfrm>
                <a:off x="8574448" y="4530702"/>
                <a:ext cx="53252" cy="57590"/>
              </a:xfrm>
              <a:custGeom>
                <a:avLst/>
                <a:gdLst>
                  <a:gd name="csX0" fmla="*/ 53253 w 53252"/>
                  <a:gd name="csY0" fmla="*/ 57591 h 57590"/>
                  <a:gd name="csX1" fmla="*/ 24429 w 53252"/>
                  <a:gd name="csY1" fmla="*/ 28767 h 57590"/>
                  <a:gd name="csX2" fmla="*/ 53253 w 53252"/>
                  <a:gd name="csY2" fmla="*/ 0 h 57590"/>
                  <a:gd name="csX3" fmla="*/ 28824 w 53252"/>
                  <a:gd name="csY3" fmla="*/ 0 h 57590"/>
                  <a:gd name="csX4" fmla="*/ 0 w 53252"/>
                  <a:gd name="csY4" fmla="*/ 28767 h 57590"/>
                  <a:gd name="csX5" fmla="*/ 28824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767"/>
                    </a:lnTo>
                    <a:lnTo>
                      <a:pt x="53253" y="0"/>
                    </a:lnTo>
                    <a:lnTo>
                      <a:pt x="28824" y="0"/>
                    </a:lnTo>
                    <a:lnTo>
                      <a:pt x="0" y="28767"/>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190" name="Freeform: Shape 189">
                <a:extLst>
                  <a:ext uri="{FF2B5EF4-FFF2-40B4-BE49-F238E27FC236}">
                    <a16:creationId xmlns:a16="http://schemas.microsoft.com/office/drawing/2014/main" id="{AE56BAD7-D61C-CFE2-6C67-EA93A34EF7AA}"/>
                  </a:ext>
                </a:extLst>
              </p:cNvPr>
              <p:cNvSpPr/>
              <p:nvPr/>
            </p:nvSpPr>
            <p:spPr>
              <a:xfrm>
                <a:off x="8749903" y="4530702"/>
                <a:ext cx="53252" cy="57590"/>
              </a:xfrm>
              <a:custGeom>
                <a:avLst/>
                <a:gdLst>
                  <a:gd name="csX0" fmla="*/ 0 w 53252"/>
                  <a:gd name="csY0" fmla="*/ 57591 h 57590"/>
                  <a:gd name="csX1" fmla="*/ 28824 w 53252"/>
                  <a:gd name="csY1" fmla="*/ 28767 h 57590"/>
                  <a:gd name="csX2" fmla="*/ 0 w 53252"/>
                  <a:gd name="csY2" fmla="*/ 0 h 57590"/>
                  <a:gd name="csX3" fmla="*/ 24429 w 53252"/>
                  <a:gd name="csY3" fmla="*/ 0 h 57590"/>
                  <a:gd name="csX4" fmla="*/ 53253 w 53252"/>
                  <a:gd name="csY4" fmla="*/ 28767 h 57590"/>
                  <a:gd name="csX5" fmla="*/ 24429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29" y="0"/>
                    </a:lnTo>
                    <a:lnTo>
                      <a:pt x="53253" y="28767"/>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191" name="Graphic 1">
              <a:extLst>
                <a:ext uri="{FF2B5EF4-FFF2-40B4-BE49-F238E27FC236}">
                  <a16:creationId xmlns:a16="http://schemas.microsoft.com/office/drawing/2014/main" id="{E3ECC3CA-6BF8-C327-1C7E-27C681F85EC6}"/>
                </a:ext>
              </a:extLst>
            </p:cNvPr>
            <p:cNvGrpSpPr/>
            <p:nvPr/>
          </p:nvGrpSpPr>
          <p:grpSpPr>
            <a:xfrm>
              <a:off x="8578615" y="4915117"/>
              <a:ext cx="228650" cy="57647"/>
              <a:chOff x="8578615" y="4915117"/>
              <a:chExt cx="228650" cy="57647"/>
            </a:xfrm>
            <a:solidFill>
              <a:srgbClr val="4F4F4F"/>
            </a:solidFill>
          </p:grpSpPr>
          <p:sp>
            <p:nvSpPr>
              <p:cNvPr id="192" name="Freeform: Shape 191">
                <a:extLst>
                  <a:ext uri="{FF2B5EF4-FFF2-40B4-BE49-F238E27FC236}">
                    <a16:creationId xmlns:a16="http://schemas.microsoft.com/office/drawing/2014/main" id="{C72C6648-1D6A-94F5-7D42-0528336C3077}"/>
                  </a:ext>
                </a:extLst>
              </p:cNvPr>
              <p:cNvSpPr/>
              <p:nvPr/>
            </p:nvSpPr>
            <p:spPr>
              <a:xfrm>
                <a:off x="8598021" y="4943941"/>
                <a:ext cx="189838" cy="5707"/>
              </a:xfrm>
              <a:custGeom>
                <a:avLst/>
                <a:gdLst>
                  <a:gd name="csX0" fmla="*/ 0 w 189838"/>
                  <a:gd name="csY0" fmla="*/ 0 h 5707"/>
                  <a:gd name="csX1" fmla="*/ 189839 w 189838"/>
                  <a:gd name="csY1" fmla="*/ 0 h 5707"/>
                </a:gdLst>
                <a:ahLst/>
                <a:cxnLst>
                  <a:cxn ang="0">
                    <a:pos x="csX0" y="csY0"/>
                  </a:cxn>
                  <a:cxn ang="0">
                    <a:pos x="csX1" y="csY1"/>
                  </a:cxn>
                </a:cxnLst>
                <a:rect l="l" t="t" r="r" b="b"/>
                <a:pathLst>
                  <a:path w="189838" h="5707">
                    <a:moveTo>
                      <a:pt x="0" y="0"/>
                    </a:moveTo>
                    <a:lnTo>
                      <a:pt x="189839" y="0"/>
                    </a:lnTo>
                  </a:path>
                </a:pathLst>
              </a:custGeom>
              <a:ln w="11288" cap="flat">
                <a:solidFill>
                  <a:srgbClr val="4F4F4F"/>
                </a:solidFill>
                <a:prstDash val="solid"/>
                <a:miter/>
              </a:ln>
            </p:spPr>
            <p:txBody>
              <a:bodyPr/>
              <a:lstStyle/>
              <a:p>
                <a:endParaRPr lang="en-GB"/>
              </a:p>
            </p:txBody>
          </p:sp>
          <p:sp>
            <p:nvSpPr>
              <p:cNvPr id="193" name="Freeform: Shape 192">
                <a:extLst>
                  <a:ext uri="{FF2B5EF4-FFF2-40B4-BE49-F238E27FC236}">
                    <a16:creationId xmlns:a16="http://schemas.microsoft.com/office/drawing/2014/main" id="{D9E10A66-D7FC-005A-21B5-8A1B318E10E0}"/>
                  </a:ext>
                </a:extLst>
              </p:cNvPr>
              <p:cNvSpPr/>
              <p:nvPr/>
            </p:nvSpPr>
            <p:spPr>
              <a:xfrm>
                <a:off x="8578615" y="4915117"/>
                <a:ext cx="53253" cy="57647"/>
              </a:xfrm>
              <a:custGeom>
                <a:avLst/>
                <a:gdLst>
                  <a:gd name="csX0" fmla="*/ 53253 w 53253"/>
                  <a:gd name="csY0" fmla="*/ 57648 h 57647"/>
                  <a:gd name="csX1" fmla="*/ 24429 w 53253"/>
                  <a:gd name="csY1" fmla="*/ 28824 h 57647"/>
                  <a:gd name="csX2" fmla="*/ 53253 w 53253"/>
                  <a:gd name="csY2" fmla="*/ 0 h 57647"/>
                  <a:gd name="csX3" fmla="*/ 28767 w 53253"/>
                  <a:gd name="csY3" fmla="*/ 0 h 57647"/>
                  <a:gd name="csX4" fmla="*/ 0 w 53253"/>
                  <a:gd name="csY4" fmla="*/ 28824 h 57647"/>
                  <a:gd name="csX5" fmla="*/ 28767 w 53253"/>
                  <a:gd name="csY5" fmla="*/ 57648 h 57647"/>
                  <a:gd name="csX6" fmla="*/ 53253 w 53253"/>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647">
                    <a:moveTo>
                      <a:pt x="53253" y="57648"/>
                    </a:moveTo>
                    <a:lnTo>
                      <a:pt x="24429" y="28824"/>
                    </a:lnTo>
                    <a:lnTo>
                      <a:pt x="53253" y="0"/>
                    </a:lnTo>
                    <a:lnTo>
                      <a:pt x="28767" y="0"/>
                    </a:lnTo>
                    <a:lnTo>
                      <a:pt x="0" y="28824"/>
                    </a:lnTo>
                    <a:lnTo>
                      <a:pt x="28767" y="57648"/>
                    </a:lnTo>
                    <a:lnTo>
                      <a:pt x="53253" y="57648"/>
                    </a:lnTo>
                    <a:close/>
                  </a:path>
                </a:pathLst>
              </a:custGeom>
              <a:solidFill>
                <a:srgbClr val="4F4F4F"/>
              </a:solidFill>
              <a:ln w="5701" cap="flat">
                <a:noFill/>
                <a:prstDash val="solid"/>
                <a:miter/>
              </a:ln>
            </p:spPr>
            <p:txBody>
              <a:bodyPr/>
              <a:lstStyle/>
              <a:p>
                <a:endParaRPr lang="en-GB"/>
              </a:p>
            </p:txBody>
          </p:sp>
          <p:sp>
            <p:nvSpPr>
              <p:cNvPr id="194" name="Freeform: Shape 193">
                <a:extLst>
                  <a:ext uri="{FF2B5EF4-FFF2-40B4-BE49-F238E27FC236}">
                    <a16:creationId xmlns:a16="http://schemas.microsoft.com/office/drawing/2014/main" id="{A213495A-6398-E52A-4183-48C0F415F637}"/>
                  </a:ext>
                </a:extLst>
              </p:cNvPr>
              <p:cNvSpPr/>
              <p:nvPr/>
            </p:nvSpPr>
            <p:spPr>
              <a:xfrm>
                <a:off x="8754013" y="4915117"/>
                <a:ext cx="53252" cy="57647"/>
              </a:xfrm>
              <a:custGeom>
                <a:avLst/>
                <a:gdLst>
                  <a:gd name="csX0" fmla="*/ 0 w 53252"/>
                  <a:gd name="csY0" fmla="*/ 57648 h 57647"/>
                  <a:gd name="csX1" fmla="*/ 28824 w 53252"/>
                  <a:gd name="csY1" fmla="*/ 28824 h 57647"/>
                  <a:gd name="csX2" fmla="*/ 0 w 53252"/>
                  <a:gd name="csY2" fmla="*/ 0 h 57647"/>
                  <a:gd name="csX3" fmla="*/ 24486 w 53252"/>
                  <a:gd name="csY3" fmla="*/ 0 h 57647"/>
                  <a:gd name="csX4" fmla="*/ 53253 w 53252"/>
                  <a:gd name="csY4" fmla="*/ 28824 h 57647"/>
                  <a:gd name="csX5" fmla="*/ 24486 w 53252"/>
                  <a:gd name="csY5" fmla="*/ 57648 h 57647"/>
                  <a:gd name="csX6" fmla="*/ 0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0" y="57648"/>
                    </a:moveTo>
                    <a:lnTo>
                      <a:pt x="28824" y="28824"/>
                    </a:lnTo>
                    <a:lnTo>
                      <a:pt x="0" y="0"/>
                    </a:lnTo>
                    <a:lnTo>
                      <a:pt x="24486" y="0"/>
                    </a:lnTo>
                    <a:lnTo>
                      <a:pt x="53253" y="28824"/>
                    </a:lnTo>
                    <a:lnTo>
                      <a:pt x="24486" y="57648"/>
                    </a:lnTo>
                    <a:lnTo>
                      <a:pt x="0" y="57648"/>
                    </a:lnTo>
                    <a:close/>
                  </a:path>
                </a:pathLst>
              </a:custGeom>
              <a:solidFill>
                <a:srgbClr val="4F4F4F"/>
              </a:solidFill>
              <a:ln w="5701" cap="flat">
                <a:noFill/>
                <a:prstDash val="solid"/>
                <a:miter/>
              </a:ln>
            </p:spPr>
            <p:txBody>
              <a:bodyPr/>
              <a:lstStyle/>
              <a:p>
                <a:endParaRPr lang="en-GB"/>
              </a:p>
            </p:txBody>
          </p:sp>
        </p:grpSp>
        <p:grpSp>
          <p:nvGrpSpPr>
            <p:cNvPr id="195" name="Graphic 1">
              <a:extLst>
                <a:ext uri="{FF2B5EF4-FFF2-40B4-BE49-F238E27FC236}">
                  <a16:creationId xmlns:a16="http://schemas.microsoft.com/office/drawing/2014/main" id="{88FCCD99-E08F-0A69-309A-FECA6F6D58A0}"/>
                </a:ext>
              </a:extLst>
            </p:cNvPr>
            <p:cNvGrpSpPr/>
            <p:nvPr/>
          </p:nvGrpSpPr>
          <p:grpSpPr>
            <a:xfrm>
              <a:off x="8513090" y="3985673"/>
              <a:ext cx="359700" cy="57647"/>
              <a:chOff x="8513090" y="3985673"/>
              <a:chExt cx="359700" cy="57647"/>
            </a:xfrm>
            <a:solidFill>
              <a:srgbClr val="4F4F4F"/>
            </a:solidFill>
          </p:grpSpPr>
          <p:sp>
            <p:nvSpPr>
              <p:cNvPr id="196" name="Freeform: Shape 195">
                <a:extLst>
                  <a:ext uri="{FF2B5EF4-FFF2-40B4-BE49-F238E27FC236}">
                    <a16:creationId xmlns:a16="http://schemas.microsoft.com/office/drawing/2014/main" id="{3AB720B1-DAFB-956A-D78F-C45F37189266}"/>
                  </a:ext>
                </a:extLst>
              </p:cNvPr>
              <p:cNvSpPr/>
              <p:nvPr/>
            </p:nvSpPr>
            <p:spPr>
              <a:xfrm>
                <a:off x="8532496" y="4014497"/>
                <a:ext cx="320887" cy="5707"/>
              </a:xfrm>
              <a:custGeom>
                <a:avLst/>
                <a:gdLst>
                  <a:gd name="csX0" fmla="*/ 0 w 320887"/>
                  <a:gd name="csY0" fmla="*/ 0 h 5707"/>
                  <a:gd name="csX1" fmla="*/ 320888 w 320887"/>
                  <a:gd name="csY1" fmla="*/ 0 h 5707"/>
                </a:gdLst>
                <a:ahLst/>
                <a:cxnLst>
                  <a:cxn ang="0">
                    <a:pos x="csX0" y="csY0"/>
                  </a:cxn>
                  <a:cxn ang="0">
                    <a:pos x="csX1" y="csY1"/>
                  </a:cxn>
                </a:cxnLst>
                <a:rect l="l" t="t" r="r" b="b"/>
                <a:pathLst>
                  <a:path w="320887" h="5707">
                    <a:moveTo>
                      <a:pt x="0" y="0"/>
                    </a:moveTo>
                    <a:lnTo>
                      <a:pt x="320888" y="0"/>
                    </a:lnTo>
                  </a:path>
                </a:pathLst>
              </a:custGeom>
              <a:ln w="11288" cap="flat">
                <a:solidFill>
                  <a:srgbClr val="4F4F4F"/>
                </a:solidFill>
                <a:prstDash val="solid"/>
                <a:miter/>
              </a:ln>
            </p:spPr>
            <p:txBody>
              <a:bodyPr/>
              <a:lstStyle/>
              <a:p>
                <a:endParaRPr lang="en-GB"/>
              </a:p>
            </p:txBody>
          </p:sp>
          <p:sp>
            <p:nvSpPr>
              <p:cNvPr id="197" name="Freeform: Shape 196">
                <a:extLst>
                  <a:ext uri="{FF2B5EF4-FFF2-40B4-BE49-F238E27FC236}">
                    <a16:creationId xmlns:a16="http://schemas.microsoft.com/office/drawing/2014/main" id="{733748B7-9BB1-046E-AB97-BA252651DC07}"/>
                  </a:ext>
                </a:extLst>
              </p:cNvPr>
              <p:cNvSpPr/>
              <p:nvPr/>
            </p:nvSpPr>
            <p:spPr>
              <a:xfrm>
                <a:off x="8513090" y="3985673"/>
                <a:ext cx="53252" cy="57647"/>
              </a:xfrm>
              <a:custGeom>
                <a:avLst/>
                <a:gdLst>
                  <a:gd name="csX0" fmla="*/ 53253 w 53252"/>
                  <a:gd name="csY0" fmla="*/ 57648 h 57647"/>
                  <a:gd name="csX1" fmla="*/ 24429 w 53252"/>
                  <a:gd name="csY1" fmla="*/ 28824 h 57647"/>
                  <a:gd name="csX2" fmla="*/ 53253 w 53252"/>
                  <a:gd name="csY2" fmla="*/ 0 h 57647"/>
                  <a:gd name="csX3" fmla="*/ 28767 w 53252"/>
                  <a:gd name="csY3" fmla="*/ 0 h 57647"/>
                  <a:gd name="csX4" fmla="*/ 0 w 53252"/>
                  <a:gd name="csY4" fmla="*/ 28824 h 57647"/>
                  <a:gd name="csX5" fmla="*/ 28767 w 53252"/>
                  <a:gd name="csY5" fmla="*/ 57648 h 57647"/>
                  <a:gd name="csX6" fmla="*/ 53253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53253" y="57648"/>
                    </a:moveTo>
                    <a:lnTo>
                      <a:pt x="24429" y="28824"/>
                    </a:lnTo>
                    <a:lnTo>
                      <a:pt x="53253" y="0"/>
                    </a:lnTo>
                    <a:lnTo>
                      <a:pt x="28767" y="0"/>
                    </a:lnTo>
                    <a:lnTo>
                      <a:pt x="0" y="28824"/>
                    </a:lnTo>
                    <a:lnTo>
                      <a:pt x="28767" y="57648"/>
                    </a:lnTo>
                    <a:lnTo>
                      <a:pt x="53253" y="57648"/>
                    </a:lnTo>
                    <a:close/>
                  </a:path>
                </a:pathLst>
              </a:custGeom>
              <a:solidFill>
                <a:srgbClr val="4F4F4F"/>
              </a:solidFill>
              <a:ln w="5701" cap="flat">
                <a:noFill/>
                <a:prstDash val="solid"/>
                <a:miter/>
              </a:ln>
            </p:spPr>
            <p:txBody>
              <a:bodyPr/>
              <a:lstStyle/>
              <a:p>
                <a:endParaRPr lang="en-GB"/>
              </a:p>
            </p:txBody>
          </p:sp>
          <p:sp>
            <p:nvSpPr>
              <p:cNvPr id="198" name="Freeform: Shape 197">
                <a:extLst>
                  <a:ext uri="{FF2B5EF4-FFF2-40B4-BE49-F238E27FC236}">
                    <a16:creationId xmlns:a16="http://schemas.microsoft.com/office/drawing/2014/main" id="{4DE05CEB-ADC4-9B01-82AA-9EBEBF02B69B}"/>
                  </a:ext>
                </a:extLst>
              </p:cNvPr>
              <p:cNvSpPr/>
              <p:nvPr/>
            </p:nvSpPr>
            <p:spPr>
              <a:xfrm>
                <a:off x="8819537" y="3985673"/>
                <a:ext cx="53252" cy="57647"/>
              </a:xfrm>
              <a:custGeom>
                <a:avLst/>
                <a:gdLst>
                  <a:gd name="csX0" fmla="*/ 0 w 53252"/>
                  <a:gd name="csY0" fmla="*/ 57648 h 57647"/>
                  <a:gd name="csX1" fmla="*/ 28824 w 53252"/>
                  <a:gd name="csY1" fmla="*/ 28824 h 57647"/>
                  <a:gd name="csX2" fmla="*/ 0 w 53252"/>
                  <a:gd name="csY2" fmla="*/ 0 h 57647"/>
                  <a:gd name="csX3" fmla="*/ 24486 w 53252"/>
                  <a:gd name="csY3" fmla="*/ 0 h 57647"/>
                  <a:gd name="csX4" fmla="*/ 53253 w 53252"/>
                  <a:gd name="csY4" fmla="*/ 28824 h 57647"/>
                  <a:gd name="csX5" fmla="*/ 24486 w 53252"/>
                  <a:gd name="csY5" fmla="*/ 57648 h 57647"/>
                  <a:gd name="csX6" fmla="*/ 0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0" y="57648"/>
                    </a:moveTo>
                    <a:lnTo>
                      <a:pt x="28824" y="28824"/>
                    </a:lnTo>
                    <a:lnTo>
                      <a:pt x="0" y="0"/>
                    </a:lnTo>
                    <a:lnTo>
                      <a:pt x="24486" y="0"/>
                    </a:lnTo>
                    <a:lnTo>
                      <a:pt x="53253" y="28824"/>
                    </a:lnTo>
                    <a:lnTo>
                      <a:pt x="24486" y="57648"/>
                    </a:lnTo>
                    <a:lnTo>
                      <a:pt x="0" y="57648"/>
                    </a:lnTo>
                    <a:close/>
                  </a:path>
                </a:pathLst>
              </a:custGeom>
              <a:solidFill>
                <a:srgbClr val="4F4F4F"/>
              </a:solidFill>
              <a:ln w="5701" cap="flat">
                <a:noFill/>
                <a:prstDash val="solid"/>
                <a:miter/>
              </a:ln>
            </p:spPr>
            <p:txBody>
              <a:bodyPr/>
              <a:lstStyle/>
              <a:p>
                <a:endParaRPr lang="en-GB"/>
              </a:p>
            </p:txBody>
          </p:sp>
        </p:grpSp>
        <p:grpSp>
          <p:nvGrpSpPr>
            <p:cNvPr id="199" name="Graphic 1">
              <a:extLst>
                <a:ext uri="{FF2B5EF4-FFF2-40B4-BE49-F238E27FC236}">
                  <a16:creationId xmlns:a16="http://schemas.microsoft.com/office/drawing/2014/main" id="{CBE59827-FBE8-90DA-EE8F-1600E397F2E8}"/>
                </a:ext>
              </a:extLst>
            </p:cNvPr>
            <p:cNvGrpSpPr/>
            <p:nvPr/>
          </p:nvGrpSpPr>
          <p:grpSpPr>
            <a:xfrm>
              <a:off x="9143336" y="3808391"/>
              <a:ext cx="622426" cy="57590"/>
              <a:chOff x="9143336" y="3808391"/>
              <a:chExt cx="622426" cy="57590"/>
            </a:xfrm>
            <a:solidFill>
              <a:srgbClr val="4F4F4F"/>
            </a:solidFill>
          </p:grpSpPr>
          <p:sp>
            <p:nvSpPr>
              <p:cNvPr id="200" name="Freeform: Shape 199">
                <a:extLst>
                  <a:ext uri="{FF2B5EF4-FFF2-40B4-BE49-F238E27FC236}">
                    <a16:creationId xmlns:a16="http://schemas.microsoft.com/office/drawing/2014/main" id="{AFE93B81-29FC-8F70-5EF5-77FF3085F1A3}"/>
                  </a:ext>
                </a:extLst>
              </p:cNvPr>
              <p:cNvSpPr/>
              <p:nvPr/>
            </p:nvSpPr>
            <p:spPr>
              <a:xfrm>
                <a:off x="9162799" y="3837158"/>
                <a:ext cx="583556" cy="5707"/>
              </a:xfrm>
              <a:custGeom>
                <a:avLst/>
                <a:gdLst>
                  <a:gd name="csX0" fmla="*/ 0 w 583556"/>
                  <a:gd name="csY0" fmla="*/ 0 h 5707"/>
                  <a:gd name="csX1" fmla="*/ 583557 w 583556"/>
                  <a:gd name="csY1" fmla="*/ 0 h 5707"/>
                </a:gdLst>
                <a:ahLst/>
                <a:cxnLst>
                  <a:cxn ang="0">
                    <a:pos x="csX0" y="csY0"/>
                  </a:cxn>
                  <a:cxn ang="0">
                    <a:pos x="csX1" y="csY1"/>
                  </a:cxn>
                </a:cxnLst>
                <a:rect l="l" t="t" r="r" b="b"/>
                <a:pathLst>
                  <a:path w="583556" h="5707">
                    <a:moveTo>
                      <a:pt x="0" y="0"/>
                    </a:moveTo>
                    <a:lnTo>
                      <a:pt x="583557" y="0"/>
                    </a:lnTo>
                  </a:path>
                </a:pathLst>
              </a:custGeom>
              <a:ln w="11288" cap="flat">
                <a:solidFill>
                  <a:srgbClr val="4F4F4F"/>
                </a:solidFill>
                <a:prstDash val="solid"/>
                <a:miter/>
              </a:ln>
            </p:spPr>
            <p:txBody>
              <a:bodyPr/>
              <a:lstStyle/>
              <a:p>
                <a:endParaRPr lang="en-GB"/>
              </a:p>
            </p:txBody>
          </p:sp>
          <p:sp>
            <p:nvSpPr>
              <p:cNvPr id="201" name="Freeform: Shape 200">
                <a:extLst>
                  <a:ext uri="{FF2B5EF4-FFF2-40B4-BE49-F238E27FC236}">
                    <a16:creationId xmlns:a16="http://schemas.microsoft.com/office/drawing/2014/main" id="{830EAC5C-E971-5509-C1BB-3EC092DF6842}"/>
                  </a:ext>
                </a:extLst>
              </p:cNvPr>
              <p:cNvSpPr/>
              <p:nvPr/>
            </p:nvSpPr>
            <p:spPr>
              <a:xfrm>
                <a:off x="9143336" y="3808391"/>
                <a:ext cx="53309" cy="57590"/>
              </a:xfrm>
              <a:custGeom>
                <a:avLst/>
                <a:gdLst>
                  <a:gd name="csX0" fmla="*/ 53310 w 53309"/>
                  <a:gd name="csY0" fmla="*/ 57591 h 57590"/>
                  <a:gd name="csX1" fmla="*/ 24486 w 53309"/>
                  <a:gd name="csY1" fmla="*/ 28767 h 57590"/>
                  <a:gd name="csX2" fmla="*/ 53310 w 53309"/>
                  <a:gd name="csY2" fmla="*/ 0 h 57590"/>
                  <a:gd name="csX3" fmla="*/ 28824 w 53309"/>
                  <a:gd name="csY3" fmla="*/ 0 h 57590"/>
                  <a:gd name="csX4" fmla="*/ 0 w 53309"/>
                  <a:gd name="csY4" fmla="*/ 28767 h 57590"/>
                  <a:gd name="csX5" fmla="*/ 28824 w 53309"/>
                  <a:gd name="csY5" fmla="*/ 57591 h 57590"/>
                  <a:gd name="csX6" fmla="*/ 53310 w 53309"/>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309" h="57590">
                    <a:moveTo>
                      <a:pt x="53310" y="57591"/>
                    </a:moveTo>
                    <a:lnTo>
                      <a:pt x="24486" y="28767"/>
                    </a:lnTo>
                    <a:lnTo>
                      <a:pt x="53310" y="0"/>
                    </a:lnTo>
                    <a:lnTo>
                      <a:pt x="28824" y="0"/>
                    </a:lnTo>
                    <a:lnTo>
                      <a:pt x="0" y="28767"/>
                    </a:lnTo>
                    <a:lnTo>
                      <a:pt x="28824" y="57591"/>
                    </a:lnTo>
                    <a:lnTo>
                      <a:pt x="53310" y="57591"/>
                    </a:lnTo>
                    <a:close/>
                  </a:path>
                </a:pathLst>
              </a:custGeom>
              <a:solidFill>
                <a:srgbClr val="4F4F4F"/>
              </a:solidFill>
              <a:ln w="5701" cap="flat">
                <a:noFill/>
                <a:prstDash val="solid"/>
                <a:miter/>
              </a:ln>
            </p:spPr>
            <p:txBody>
              <a:bodyPr/>
              <a:lstStyle/>
              <a:p>
                <a:endParaRPr lang="en-GB"/>
              </a:p>
            </p:txBody>
          </p:sp>
          <p:sp>
            <p:nvSpPr>
              <p:cNvPr id="202" name="Freeform: Shape 201">
                <a:extLst>
                  <a:ext uri="{FF2B5EF4-FFF2-40B4-BE49-F238E27FC236}">
                    <a16:creationId xmlns:a16="http://schemas.microsoft.com/office/drawing/2014/main" id="{8D9E42CE-870F-C694-6DD9-650E4F36F6F3}"/>
                  </a:ext>
                </a:extLst>
              </p:cNvPr>
              <p:cNvSpPr/>
              <p:nvPr/>
            </p:nvSpPr>
            <p:spPr>
              <a:xfrm>
                <a:off x="9712509" y="3808391"/>
                <a:ext cx="53253" cy="57590"/>
              </a:xfrm>
              <a:custGeom>
                <a:avLst/>
                <a:gdLst>
                  <a:gd name="csX0" fmla="*/ 0 w 53253"/>
                  <a:gd name="csY0" fmla="*/ 57591 h 57590"/>
                  <a:gd name="csX1" fmla="*/ 28824 w 53253"/>
                  <a:gd name="csY1" fmla="*/ 28767 h 57590"/>
                  <a:gd name="csX2" fmla="*/ 0 w 53253"/>
                  <a:gd name="csY2" fmla="*/ 0 h 57590"/>
                  <a:gd name="csX3" fmla="*/ 24486 w 53253"/>
                  <a:gd name="csY3" fmla="*/ 0 h 57590"/>
                  <a:gd name="csX4" fmla="*/ 53253 w 53253"/>
                  <a:gd name="csY4" fmla="*/ 28767 h 57590"/>
                  <a:gd name="csX5" fmla="*/ 24486 w 53253"/>
                  <a:gd name="csY5" fmla="*/ 57591 h 57590"/>
                  <a:gd name="csX6" fmla="*/ 0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0" y="57591"/>
                    </a:moveTo>
                    <a:lnTo>
                      <a:pt x="28824" y="28767"/>
                    </a:lnTo>
                    <a:lnTo>
                      <a:pt x="0" y="0"/>
                    </a:lnTo>
                    <a:lnTo>
                      <a:pt x="24486" y="0"/>
                    </a:lnTo>
                    <a:lnTo>
                      <a:pt x="53253" y="28767"/>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03" name="Graphic 1">
              <a:extLst>
                <a:ext uri="{FF2B5EF4-FFF2-40B4-BE49-F238E27FC236}">
                  <a16:creationId xmlns:a16="http://schemas.microsoft.com/office/drawing/2014/main" id="{64EB9B41-349D-C9C8-A199-47355B8FFD87}"/>
                </a:ext>
              </a:extLst>
            </p:cNvPr>
            <p:cNvGrpSpPr/>
            <p:nvPr/>
          </p:nvGrpSpPr>
          <p:grpSpPr>
            <a:xfrm>
              <a:off x="9052583" y="4723566"/>
              <a:ext cx="701192" cy="57590"/>
              <a:chOff x="9052583" y="4723566"/>
              <a:chExt cx="701192" cy="57590"/>
            </a:xfrm>
            <a:solidFill>
              <a:srgbClr val="4F4F4F"/>
            </a:solidFill>
          </p:grpSpPr>
          <p:sp>
            <p:nvSpPr>
              <p:cNvPr id="204" name="Freeform: Shape 203">
                <a:extLst>
                  <a:ext uri="{FF2B5EF4-FFF2-40B4-BE49-F238E27FC236}">
                    <a16:creationId xmlns:a16="http://schemas.microsoft.com/office/drawing/2014/main" id="{4A6FD60E-8419-395A-0DE6-00A0FD00EC89}"/>
                  </a:ext>
                </a:extLst>
              </p:cNvPr>
              <p:cNvSpPr/>
              <p:nvPr/>
            </p:nvSpPr>
            <p:spPr>
              <a:xfrm>
                <a:off x="9071990" y="4752390"/>
                <a:ext cx="662323" cy="5707"/>
              </a:xfrm>
              <a:custGeom>
                <a:avLst/>
                <a:gdLst>
                  <a:gd name="csX0" fmla="*/ 0 w 662323"/>
                  <a:gd name="csY0" fmla="*/ 0 h 5707"/>
                  <a:gd name="csX1" fmla="*/ 662323 w 662323"/>
                  <a:gd name="csY1" fmla="*/ 0 h 5707"/>
                </a:gdLst>
                <a:ahLst/>
                <a:cxnLst>
                  <a:cxn ang="0">
                    <a:pos x="csX0" y="csY0"/>
                  </a:cxn>
                  <a:cxn ang="0">
                    <a:pos x="csX1" y="csY1"/>
                  </a:cxn>
                </a:cxnLst>
                <a:rect l="l" t="t" r="r" b="b"/>
                <a:pathLst>
                  <a:path w="662323" h="5707">
                    <a:moveTo>
                      <a:pt x="0" y="0"/>
                    </a:moveTo>
                    <a:lnTo>
                      <a:pt x="662323" y="0"/>
                    </a:lnTo>
                  </a:path>
                </a:pathLst>
              </a:custGeom>
              <a:ln w="11288" cap="flat">
                <a:solidFill>
                  <a:srgbClr val="4F4F4F"/>
                </a:solidFill>
                <a:prstDash val="solid"/>
                <a:miter/>
              </a:ln>
            </p:spPr>
            <p:txBody>
              <a:bodyPr/>
              <a:lstStyle/>
              <a:p>
                <a:endParaRPr lang="en-GB"/>
              </a:p>
            </p:txBody>
          </p:sp>
          <p:sp>
            <p:nvSpPr>
              <p:cNvPr id="205" name="Freeform: Shape 204">
                <a:extLst>
                  <a:ext uri="{FF2B5EF4-FFF2-40B4-BE49-F238E27FC236}">
                    <a16:creationId xmlns:a16="http://schemas.microsoft.com/office/drawing/2014/main" id="{8C3FA8E1-C64F-2202-9CD0-911FC01F5A51}"/>
                  </a:ext>
                </a:extLst>
              </p:cNvPr>
              <p:cNvSpPr/>
              <p:nvPr/>
            </p:nvSpPr>
            <p:spPr>
              <a:xfrm>
                <a:off x="9052583" y="4723566"/>
                <a:ext cx="53253" cy="57590"/>
              </a:xfrm>
              <a:custGeom>
                <a:avLst/>
                <a:gdLst>
                  <a:gd name="csX0" fmla="*/ 53253 w 53253"/>
                  <a:gd name="csY0" fmla="*/ 57591 h 57590"/>
                  <a:gd name="csX1" fmla="*/ 24429 w 53253"/>
                  <a:gd name="csY1" fmla="*/ 28824 h 57590"/>
                  <a:gd name="csX2" fmla="*/ 53253 w 53253"/>
                  <a:gd name="csY2" fmla="*/ 0 h 57590"/>
                  <a:gd name="csX3" fmla="*/ 28824 w 53253"/>
                  <a:gd name="csY3" fmla="*/ 0 h 57590"/>
                  <a:gd name="csX4" fmla="*/ 0 w 53253"/>
                  <a:gd name="csY4" fmla="*/ 28824 h 57590"/>
                  <a:gd name="csX5" fmla="*/ 28824 w 53253"/>
                  <a:gd name="csY5" fmla="*/ 57591 h 57590"/>
                  <a:gd name="csX6" fmla="*/ 53253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57591"/>
                    </a:moveTo>
                    <a:lnTo>
                      <a:pt x="24429" y="28824"/>
                    </a:lnTo>
                    <a:lnTo>
                      <a:pt x="53253" y="0"/>
                    </a:lnTo>
                    <a:lnTo>
                      <a:pt x="28824" y="0"/>
                    </a:lnTo>
                    <a:lnTo>
                      <a:pt x="0" y="28824"/>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206" name="Freeform: Shape 205">
                <a:extLst>
                  <a:ext uri="{FF2B5EF4-FFF2-40B4-BE49-F238E27FC236}">
                    <a16:creationId xmlns:a16="http://schemas.microsoft.com/office/drawing/2014/main" id="{ECF78CA6-430E-EDD6-E9CC-B5EF942A56CC}"/>
                  </a:ext>
                </a:extLst>
              </p:cNvPr>
              <p:cNvSpPr/>
              <p:nvPr/>
            </p:nvSpPr>
            <p:spPr>
              <a:xfrm>
                <a:off x="9700523" y="4723566"/>
                <a:ext cx="53252" cy="57590"/>
              </a:xfrm>
              <a:custGeom>
                <a:avLst/>
                <a:gdLst>
                  <a:gd name="csX0" fmla="*/ 0 w 53252"/>
                  <a:gd name="csY0" fmla="*/ 57591 h 57590"/>
                  <a:gd name="csX1" fmla="*/ 28824 w 53252"/>
                  <a:gd name="csY1" fmla="*/ 28824 h 57590"/>
                  <a:gd name="csX2" fmla="*/ 0 w 53252"/>
                  <a:gd name="csY2" fmla="*/ 0 h 57590"/>
                  <a:gd name="csX3" fmla="*/ 24429 w 53252"/>
                  <a:gd name="csY3" fmla="*/ 0 h 57590"/>
                  <a:gd name="csX4" fmla="*/ 53253 w 53252"/>
                  <a:gd name="csY4" fmla="*/ 28824 h 57590"/>
                  <a:gd name="csX5" fmla="*/ 24429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29" y="0"/>
                    </a:lnTo>
                    <a:lnTo>
                      <a:pt x="53253" y="28824"/>
                    </a:lnTo>
                    <a:lnTo>
                      <a:pt x="24429" y="57591"/>
                    </a:lnTo>
                    <a:lnTo>
                      <a:pt x="0" y="57591"/>
                    </a:lnTo>
                    <a:close/>
                  </a:path>
                </a:pathLst>
              </a:custGeom>
              <a:solidFill>
                <a:srgbClr val="4F4F4F"/>
              </a:solidFill>
              <a:ln w="5701" cap="flat">
                <a:noFill/>
                <a:prstDash val="solid"/>
                <a:miter/>
              </a:ln>
            </p:spPr>
            <p:txBody>
              <a:bodyPr/>
              <a:lstStyle/>
              <a:p>
                <a:endParaRPr lang="en-GB"/>
              </a:p>
            </p:txBody>
          </p:sp>
        </p:grpSp>
        <p:grpSp>
          <p:nvGrpSpPr>
            <p:cNvPr id="207" name="Graphic 1">
              <a:extLst>
                <a:ext uri="{FF2B5EF4-FFF2-40B4-BE49-F238E27FC236}">
                  <a16:creationId xmlns:a16="http://schemas.microsoft.com/office/drawing/2014/main" id="{D3FDA26B-1869-ED5E-4511-63E8838C6D5F}"/>
                </a:ext>
              </a:extLst>
            </p:cNvPr>
            <p:cNvGrpSpPr/>
            <p:nvPr/>
          </p:nvGrpSpPr>
          <p:grpSpPr>
            <a:xfrm>
              <a:off x="10286362" y="5159121"/>
              <a:ext cx="393433" cy="274198"/>
              <a:chOff x="10286362" y="5159121"/>
              <a:chExt cx="393433" cy="274198"/>
            </a:xfrm>
          </p:grpSpPr>
          <p:sp>
            <p:nvSpPr>
              <p:cNvPr id="208" name="Freeform: Shape 207">
                <a:extLst>
                  <a:ext uri="{FF2B5EF4-FFF2-40B4-BE49-F238E27FC236}">
                    <a16:creationId xmlns:a16="http://schemas.microsoft.com/office/drawing/2014/main" id="{6E77AE73-D16A-418C-0676-A1FFA115EFD2}"/>
                  </a:ext>
                </a:extLst>
              </p:cNvPr>
              <p:cNvSpPr/>
              <p:nvPr/>
            </p:nvSpPr>
            <p:spPr>
              <a:xfrm>
                <a:off x="10286362" y="5159121"/>
                <a:ext cx="393433" cy="245374"/>
              </a:xfrm>
              <a:custGeom>
                <a:avLst/>
                <a:gdLst>
                  <a:gd name="csX0" fmla="*/ 0 w 393433"/>
                  <a:gd name="csY0" fmla="*/ 0 h 245374"/>
                  <a:gd name="csX1" fmla="*/ 393433 w 393433"/>
                  <a:gd name="csY1" fmla="*/ 0 h 245374"/>
                  <a:gd name="csX2" fmla="*/ 393433 w 393433"/>
                  <a:gd name="csY2" fmla="*/ 245375 h 245374"/>
                  <a:gd name="csX3" fmla="*/ 236242 w 393433"/>
                  <a:gd name="csY3" fmla="*/ 245375 h 245374"/>
                </a:gdLst>
                <a:ahLst/>
                <a:cxnLst>
                  <a:cxn ang="0">
                    <a:pos x="csX0" y="csY0"/>
                  </a:cxn>
                  <a:cxn ang="0">
                    <a:pos x="csX1" y="csY1"/>
                  </a:cxn>
                  <a:cxn ang="0">
                    <a:pos x="csX2" y="csY2"/>
                  </a:cxn>
                  <a:cxn ang="0">
                    <a:pos x="csX3" y="csY3"/>
                  </a:cxn>
                </a:cxnLst>
                <a:rect l="l" t="t" r="r" b="b"/>
                <a:pathLst>
                  <a:path w="393433" h="245374">
                    <a:moveTo>
                      <a:pt x="0" y="0"/>
                    </a:moveTo>
                    <a:lnTo>
                      <a:pt x="393433" y="0"/>
                    </a:lnTo>
                    <a:lnTo>
                      <a:pt x="393433" y="245375"/>
                    </a:lnTo>
                    <a:lnTo>
                      <a:pt x="236242" y="245375"/>
                    </a:lnTo>
                  </a:path>
                </a:pathLst>
              </a:custGeom>
              <a:noFill/>
              <a:ln w="11288" cap="flat">
                <a:solidFill>
                  <a:srgbClr val="4F4F4F"/>
                </a:solidFill>
                <a:prstDash val="solid"/>
                <a:miter/>
              </a:ln>
            </p:spPr>
            <p:txBody>
              <a:bodyPr/>
              <a:lstStyle/>
              <a:p>
                <a:endParaRPr lang="en-GB"/>
              </a:p>
            </p:txBody>
          </p:sp>
          <p:sp>
            <p:nvSpPr>
              <p:cNvPr id="209" name="Freeform: Shape 208">
                <a:extLst>
                  <a:ext uri="{FF2B5EF4-FFF2-40B4-BE49-F238E27FC236}">
                    <a16:creationId xmlns:a16="http://schemas.microsoft.com/office/drawing/2014/main" id="{C1BD66B0-D348-E118-79D5-1E7BD69FFF92}"/>
                  </a:ext>
                </a:extLst>
              </p:cNvPr>
              <p:cNvSpPr/>
              <p:nvPr/>
            </p:nvSpPr>
            <p:spPr>
              <a:xfrm>
                <a:off x="10503199" y="5375729"/>
                <a:ext cx="53252" cy="57590"/>
              </a:xfrm>
              <a:custGeom>
                <a:avLst/>
                <a:gdLst>
                  <a:gd name="csX0" fmla="*/ 53253 w 53252"/>
                  <a:gd name="csY0" fmla="*/ 0 h 57590"/>
                  <a:gd name="csX1" fmla="*/ 24429 w 53252"/>
                  <a:gd name="csY1" fmla="*/ 28767 h 57590"/>
                  <a:gd name="csX2" fmla="*/ 53253 w 53252"/>
                  <a:gd name="csY2" fmla="*/ 57591 h 57590"/>
                  <a:gd name="csX3" fmla="*/ 28767 w 53252"/>
                  <a:gd name="csY3" fmla="*/ 57591 h 57590"/>
                  <a:gd name="csX4" fmla="*/ 0 w 53252"/>
                  <a:gd name="csY4" fmla="*/ 28767 h 57590"/>
                  <a:gd name="csX5" fmla="*/ 28767 w 53252"/>
                  <a:gd name="csY5" fmla="*/ 0 h 57590"/>
                  <a:gd name="csX6" fmla="*/ 53253 w 53252"/>
                  <a:gd name="csY6" fmla="*/ 0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0"/>
                    </a:moveTo>
                    <a:lnTo>
                      <a:pt x="24429" y="28767"/>
                    </a:lnTo>
                    <a:lnTo>
                      <a:pt x="53253" y="57591"/>
                    </a:lnTo>
                    <a:lnTo>
                      <a:pt x="28767" y="57591"/>
                    </a:lnTo>
                    <a:lnTo>
                      <a:pt x="0" y="28767"/>
                    </a:lnTo>
                    <a:lnTo>
                      <a:pt x="28767" y="0"/>
                    </a:lnTo>
                    <a:lnTo>
                      <a:pt x="53253" y="0"/>
                    </a:lnTo>
                    <a:close/>
                  </a:path>
                </a:pathLst>
              </a:custGeom>
              <a:solidFill>
                <a:srgbClr val="4F4F4F"/>
              </a:solidFill>
              <a:ln w="5701" cap="flat">
                <a:noFill/>
                <a:prstDash val="solid"/>
                <a:miter/>
              </a:ln>
            </p:spPr>
            <p:txBody>
              <a:bodyPr/>
              <a:lstStyle/>
              <a:p>
                <a:endParaRPr lang="en-GB"/>
              </a:p>
            </p:txBody>
          </p:sp>
        </p:grpSp>
        <p:grpSp>
          <p:nvGrpSpPr>
            <p:cNvPr id="210" name="Graphic 1">
              <a:extLst>
                <a:ext uri="{FF2B5EF4-FFF2-40B4-BE49-F238E27FC236}">
                  <a16:creationId xmlns:a16="http://schemas.microsoft.com/office/drawing/2014/main" id="{70C2B5FC-8485-4032-C08F-B9DF6BB6CBA1}"/>
                </a:ext>
              </a:extLst>
            </p:cNvPr>
            <p:cNvGrpSpPr/>
            <p:nvPr/>
          </p:nvGrpSpPr>
          <p:grpSpPr>
            <a:xfrm>
              <a:off x="8560065" y="3125577"/>
              <a:ext cx="1213631" cy="600051"/>
              <a:chOff x="8560065" y="3125577"/>
              <a:chExt cx="1213631" cy="600051"/>
            </a:xfrm>
          </p:grpSpPr>
          <p:sp>
            <p:nvSpPr>
              <p:cNvPr id="211" name="Freeform: Shape 210">
                <a:extLst>
                  <a:ext uri="{FF2B5EF4-FFF2-40B4-BE49-F238E27FC236}">
                    <a16:creationId xmlns:a16="http://schemas.microsoft.com/office/drawing/2014/main" id="{CF16B904-B498-5B8A-06B6-DA9C2D644606}"/>
                  </a:ext>
                </a:extLst>
              </p:cNvPr>
              <p:cNvSpPr/>
              <p:nvPr/>
            </p:nvSpPr>
            <p:spPr>
              <a:xfrm>
                <a:off x="8579471" y="3154344"/>
                <a:ext cx="1174818" cy="542461"/>
              </a:xfrm>
              <a:custGeom>
                <a:avLst/>
                <a:gdLst>
                  <a:gd name="csX0" fmla="*/ 0 w 1174818"/>
                  <a:gd name="csY0" fmla="*/ 0 h 542461"/>
                  <a:gd name="csX1" fmla="*/ 1113575 w 1174818"/>
                  <a:gd name="csY1" fmla="*/ 0 h 542461"/>
                  <a:gd name="csX2" fmla="*/ 1113575 w 1174818"/>
                  <a:gd name="csY2" fmla="*/ 542461 h 542461"/>
                  <a:gd name="csX3" fmla="*/ 1174819 w 1174818"/>
                  <a:gd name="csY3" fmla="*/ 542461 h 542461"/>
                </a:gdLst>
                <a:ahLst/>
                <a:cxnLst>
                  <a:cxn ang="0">
                    <a:pos x="csX0" y="csY0"/>
                  </a:cxn>
                  <a:cxn ang="0">
                    <a:pos x="csX1" y="csY1"/>
                  </a:cxn>
                  <a:cxn ang="0">
                    <a:pos x="csX2" y="csY2"/>
                  </a:cxn>
                  <a:cxn ang="0">
                    <a:pos x="csX3" y="csY3"/>
                  </a:cxn>
                </a:cxnLst>
                <a:rect l="l" t="t" r="r" b="b"/>
                <a:pathLst>
                  <a:path w="1174818" h="542461">
                    <a:moveTo>
                      <a:pt x="0" y="0"/>
                    </a:moveTo>
                    <a:lnTo>
                      <a:pt x="1113575" y="0"/>
                    </a:lnTo>
                    <a:lnTo>
                      <a:pt x="1113575" y="542461"/>
                    </a:lnTo>
                    <a:lnTo>
                      <a:pt x="1174819" y="542461"/>
                    </a:lnTo>
                  </a:path>
                </a:pathLst>
              </a:custGeom>
              <a:noFill/>
              <a:ln w="11288" cap="flat">
                <a:solidFill>
                  <a:srgbClr val="4F4F4F"/>
                </a:solidFill>
                <a:prstDash val="solid"/>
                <a:miter/>
              </a:ln>
            </p:spPr>
            <p:txBody>
              <a:bodyPr/>
              <a:lstStyle/>
              <a:p>
                <a:endParaRPr lang="en-GB"/>
              </a:p>
            </p:txBody>
          </p:sp>
          <p:sp>
            <p:nvSpPr>
              <p:cNvPr id="212" name="Freeform: Shape 211">
                <a:extLst>
                  <a:ext uri="{FF2B5EF4-FFF2-40B4-BE49-F238E27FC236}">
                    <a16:creationId xmlns:a16="http://schemas.microsoft.com/office/drawing/2014/main" id="{93F333C3-8CE9-50E5-3E7E-3B87F7919C06}"/>
                  </a:ext>
                </a:extLst>
              </p:cNvPr>
              <p:cNvSpPr/>
              <p:nvPr/>
            </p:nvSpPr>
            <p:spPr>
              <a:xfrm>
                <a:off x="8560065" y="3125577"/>
                <a:ext cx="53253" cy="57590"/>
              </a:xfrm>
              <a:custGeom>
                <a:avLst/>
                <a:gdLst>
                  <a:gd name="csX0" fmla="*/ 53253 w 53253"/>
                  <a:gd name="csY0" fmla="*/ 57591 h 57590"/>
                  <a:gd name="csX1" fmla="*/ 24429 w 53253"/>
                  <a:gd name="csY1" fmla="*/ 28767 h 57590"/>
                  <a:gd name="csX2" fmla="*/ 53253 w 53253"/>
                  <a:gd name="csY2" fmla="*/ 0 h 57590"/>
                  <a:gd name="csX3" fmla="*/ 28824 w 53253"/>
                  <a:gd name="csY3" fmla="*/ 0 h 57590"/>
                  <a:gd name="csX4" fmla="*/ 0 w 53253"/>
                  <a:gd name="csY4" fmla="*/ 28767 h 57590"/>
                  <a:gd name="csX5" fmla="*/ 28824 w 53253"/>
                  <a:gd name="csY5" fmla="*/ 57591 h 57590"/>
                  <a:gd name="csX6" fmla="*/ 53253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57591"/>
                    </a:moveTo>
                    <a:lnTo>
                      <a:pt x="24429" y="28767"/>
                    </a:lnTo>
                    <a:lnTo>
                      <a:pt x="53253" y="0"/>
                    </a:lnTo>
                    <a:lnTo>
                      <a:pt x="28824" y="0"/>
                    </a:lnTo>
                    <a:lnTo>
                      <a:pt x="0" y="28767"/>
                    </a:lnTo>
                    <a:lnTo>
                      <a:pt x="28824" y="57591"/>
                    </a:lnTo>
                    <a:lnTo>
                      <a:pt x="53253" y="57591"/>
                    </a:lnTo>
                    <a:close/>
                  </a:path>
                </a:pathLst>
              </a:custGeom>
              <a:solidFill>
                <a:srgbClr val="4F4F4F"/>
              </a:solidFill>
              <a:ln w="5701" cap="flat">
                <a:noFill/>
                <a:prstDash val="solid"/>
                <a:miter/>
              </a:ln>
            </p:spPr>
            <p:txBody>
              <a:bodyPr/>
              <a:lstStyle/>
              <a:p>
                <a:endParaRPr lang="en-GB"/>
              </a:p>
            </p:txBody>
          </p:sp>
          <p:sp>
            <p:nvSpPr>
              <p:cNvPr id="213" name="Freeform: Shape 212">
                <a:extLst>
                  <a:ext uri="{FF2B5EF4-FFF2-40B4-BE49-F238E27FC236}">
                    <a16:creationId xmlns:a16="http://schemas.microsoft.com/office/drawing/2014/main" id="{FD7AA4F7-F062-386E-1618-4C0AA2EA6E71}"/>
                  </a:ext>
                </a:extLst>
              </p:cNvPr>
              <p:cNvSpPr/>
              <p:nvPr/>
            </p:nvSpPr>
            <p:spPr>
              <a:xfrm>
                <a:off x="9720443" y="3668038"/>
                <a:ext cx="53253" cy="57590"/>
              </a:xfrm>
              <a:custGeom>
                <a:avLst/>
                <a:gdLst>
                  <a:gd name="csX0" fmla="*/ 0 w 53253"/>
                  <a:gd name="csY0" fmla="*/ 57591 h 57590"/>
                  <a:gd name="csX1" fmla="*/ 28824 w 53253"/>
                  <a:gd name="csY1" fmla="*/ 28767 h 57590"/>
                  <a:gd name="csX2" fmla="*/ 0 w 53253"/>
                  <a:gd name="csY2" fmla="*/ 0 h 57590"/>
                  <a:gd name="csX3" fmla="*/ 24486 w 53253"/>
                  <a:gd name="csY3" fmla="*/ 0 h 57590"/>
                  <a:gd name="csX4" fmla="*/ 53253 w 53253"/>
                  <a:gd name="csY4" fmla="*/ 28767 h 57590"/>
                  <a:gd name="csX5" fmla="*/ 24486 w 53253"/>
                  <a:gd name="csY5" fmla="*/ 57591 h 57590"/>
                  <a:gd name="csX6" fmla="*/ 0 w 53253"/>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0" y="57591"/>
                    </a:moveTo>
                    <a:lnTo>
                      <a:pt x="28824" y="28767"/>
                    </a:lnTo>
                    <a:lnTo>
                      <a:pt x="0" y="0"/>
                    </a:lnTo>
                    <a:lnTo>
                      <a:pt x="24486" y="0"/>
                    </a:lnTo>
                    <a:lnTo>
                      <a:pt x="53253" y="28767"/>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14" name="Graphic 1">
              <a:extLst>
                <a:ext uri="{FF2B5EF4-FFF2-40B4-BE49-F238E27FC236}">
                  <a16:creationId xmlns:a16="http://schemas.microsoft.com/office/drawing/2014/main" id="{B20D1BFE-2B8A-BA36-2507-823CF7D7030E}"/>
                </a:ext>
              </a:extLst>
            </p:cNvPr>
            <p:cNvGrpSpPr/>
            <p:nvPr/>
          </p:nvGrpSpPr>
          <p:grpSpPr>
            <a:xfrm>
              <a:off x="7276057" y="3167986"/>
              <a:ext cx="330248" cy="57590"/>
              <a:chOff x="7276057" y="3167986"/>
              <a:chExt cx="330248" cy="57590"/>
            </a:xfrm>
            <a:solidFill>
              <a:srgbClr val="4F4F4F"/>
            </a:solidFill>
          </p:grpSpPr>
          <p:sp>
            <p:nvSpPr>
              <p:cNvPr id="215" name="Freeform: Shape 214">
                <a:extLst>
                  <a:ext uri="{FF2B5EF4-FFF2-40B4-BE49-F238E27FC236}">
                    <a16:creationId xmlns:a16="http://schemas.microsoft.com/office/drawing/2014/main" id="{C05E614A-A3C5-E947-0F94-23BECCFF0195}"/>
                  </a:ext>
                </a:extLst>
              </p:cNvPr>
              <p:cNvSpPr/>
              <p:nvPr/>
            </p:nvSpPr>
            <p:spPr>
              <a:xfrm>
                <a:off x="7295464" y="3196810"/>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16" name="Freeform: Shape 215">
                <a:extLst>
                  <a:ext uri="{FF2B5EF4-FFF2-40B4-BE49-F238E27FC236}">
                    <a16:creationId xmlns:a16="http://schemas.microsoft.com/office/drawing/2014/main" id="{62FBDA5D-E4EE-B57B-B303-82585BF0D8E1}"/>
                  </a:ext>
                </a:extLst>
              </p:cNvPr>
              <p:cNvSpPr/>
              <p:nvPr/>
            </p:nvSpPr>
            <p:spPr>
              <a:xfrm>
                <a:off x="7276057" y="3167986"/>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217" name="Freeform: Shape 216">
                <a:extLst>
                  <a:ext uri="{FF2B5EF4-FFF2-40B4-BE49-F238E27FC236}">
                    <a16:creationId xmlns:a16="http://schemas.microsoft.com/office/drawing/2014/main" id="{7A5FC25F-8003-C426-9CE0-4C762D1E1945}"/>
                  </a:ext>
                </a:extLst>
              </p:cNvPr>
              <p:cNvSpPr/>
              <p:nvPr/>
            </p:nvSpPr>
            <p:spPr>
              <a:xfrm>
                <a:off x="7553053" y="3167986"/>
                <a:ext cx="53252" cy="57590"/>
              </a:xfrm>
              <a:custGeom>
                <a:avLst/>
                <a:gdLst>
                  <a:gd name="csX0" fmla="*/ 0 w 53252"/>
                  <a:gd name="csY0" fmla="*/ 57591 h 57590"/>
                  <a:gd name="csX1" fmla="*/ 28824 w 53252"/>
                  <a:gd name="csY1" fmla="*/ 28824 h 57590"/>
                  <a:gd name="csX2" fmla="*/ 0 w 53252"/>
                  <a:gd name="csY2" fmla="*/ 0 h 57590"/>
                  <a:gd name="csX3" fmla="*/ 24486 w 53252"/>
                  <a:gd name="csY3" fmla="*/ 0 h 57590"/>
                  <a:gd name="csX4" fmla="*/ 53253 w 53252"/>
                  <a:gd name="csY4" fmla="*/ 28824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86" y="0"/>
                    </a:lnTo>
                    <a:lnTo>
                      <a:pt x="53253" y="28824"/>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18" name="Graphic 1">
              <a:extLst>
                <a:ext uri="{FF2B5EF4-FFF2-40B4-BE49-F238E27FC236}">
                  <a16:creationId xmlns:a16="http://schemas.microsoft.com/office/drawing/2014/main" id="{90859A17-E021-5E98-F7A1-F8FD1AD3708D}"/>
                </a:ext>
              </a:extLst>
            </p:cNvPr>
            <p:cNvGrpSpPr/>
            <p:nvPr/>
          </p:nvGrpSpPr>
          <p:grpSpPr>
            <a:xfrm>
              <a:off x="7276057" y="3595322"/>
              <a:ext cx="330248" cy="57590"/>
              <a:chOff x="7276057" y="3595322"/>
              <a:chExt cx="330248" cy="57590"/>
            </a:xfrm>
            <a:solidFill>
              <a:srgbClr val="4F4F4F"/>
            </a:solidFill>
          </p:grpSpPr>
          <p:sp>
            <p:nvSpPr>
              <p:cNvPr id="219" name="Freeform: Shape 218">
                <a:extLst>
                  <a:ext uri="{FF2B5EF4-FFF2-40B4-BE49-F238E27FC236}">
                    <a16:creationId xmlns:a16="http://schemas.microsoft.com/office/drawing/2014/main" id="{2C918106-5F07-09C7-E101-F0C61DADD128}"/>
                  </a:ext>
                </a:extLst>
              </p:cNvPr>
              <p:cNvSpPr/>
              <p:nvPr/>
            </p:nvSpPr>
            <p:spPr>
              <a:xfrm>
                <a:off x="7295464" y="3624146"/>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20" name="Freeform: Shape 219">
                <a:extLst>
                  <a:ext uri="{FF2B5EF4-FFF2-40B4-BE49-F238E27FC236}">
                    <a16:creationId xmlns:a16="http://schemas.microsoft.com/office/drawing/2014/main" id="{0A8DE648-7C5D-0B85-5ECA-737FB60E6747}"/>
                  </a:ext>
                </a:extLst>
              </p:cNvPr>
              <p:cNvSpPr/>
              <p:nvPr/>
            </p:nvSpPr>
            <p:spPr>
              <a:xfrm>
                <a:off x="7276057" y="3595322"/>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221" name="Freeform: Shape 220">
                <a:extLst>
                  <a:ext uri="{FF2B5EF4-FFF2-40B4-BE49-F238E27FC236}">
                    <a16:creationId xmlns:a16="http://schemas.microsoft.com/office/drawing/2014/main" id="{4F031942-24FA-D342-A218-CD35E38E4C57}"/>
                  </a:ext>
                </a:extLst>
              </p:cNvPr>
              <p:cNvSpPr/>
              <p:nvPr/>
            </p:nvSpPr>
            <p:spPr>
              <a:xfrm>
                <a:off x="7553053" y="3595322"/>
                <a:ext cx="53252" cy="57590"/>
              </a:xfrm>
              <a:custGeom>
                <a:avLst/>
                <a:gdLst>
                  <a:gd name="csX0" fmla="*/ 0 w 53252"/>
                  <a:gd name="csY0" fmla="*/ 57591 h 57590"/>
                  <a:gd name="csX1" fmla="*/ 28824 w 53252"/>
                  <a:gd name="csY1" fmla="*/ 28824 h 57590"/>
                  <a:gd name="csX2" fmla="*/ 0 w 53252"/>
                  <a:gd name="csY2" fmla="*/ 0 h 57590"/>
                  <a:gd name="csX3" fmla="*/ 24486 w 53252"/>
                  <a:gd name="csY3" fmla="*/ 0 h 57590"/>
                  <a:gd name="csX4" fmla="*/ 53253 w 53252"/>
                  <a:gd name="csY4" fmla="*/ 28824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86" y="0"/>
                    </a:lnTo>
                    <a:lnTo>
                      <a:pt x="53253" y="28824"/>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22" name="Graphic 1">
              <a:extLst>
                <a:ext uri="{FF2B5EF4-FFF2-40B4-BE49-F238E27FC236}">
                  <a16:creationId xmlns:a16="http://schemas.microsoft.com/office/drawing/2014/main" id="{6D85A81F-9A31-8AB2-217E-09B0468B7D76}"/>
                </a:ext>
              </a:extLst>
            </p:cNvPr>
            <p:cNvGrpSpPr/>
            <p:nvPr/>
          </p:nvGrpSpPr>
          <p:grpSpPr>
            <a:xfrm>
              <a:off x="7276057" y="3996175"/>
              <a:ext cx="330248" cy="57647"/>
              <a:chOff x="7276057" y="3996175"/>
              <a:chExt cx="330248" cy="57647"/>
            </a:xfrm>
            <a:solidFill>
              <a:srgbClr val="4F4F4F"/>
            </a:solidFill>
          </p:grpSpPr>
          <p:sp>
            <p:nvSpPr>
              <p:cNvPr id="223" name="Freeform: Shape 222">
                <a:extLst>
                  <a:ext uri="{FF2B5EF4-FFF2-40B4-BE49-F238E27FC236}">
                    <a16:creationId xmlns:a16="http://schemas.microsoft.com/office/drawing/2014/main" id="{3B1321FE-288A-5887-88B4-8449C82C6965}"/>
                  </a:ext>
                </a:extLst>
              </p:cNvPr>
              <p:cNvSpPr/>
              <p:nvPr/>
            </p:nvSpPr>
            <p:spPr>
              <a:xfrm>
                <a:off x="7295464" y="4024999"/>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24" name="Freeform: Shape 223">
                <a:extLst>
                  <a:ext uri="{FF2B5EF4-FFF2-40B4-BE49-F238E27FC236}">
                    <a16:creationId xmlns:a16="http://schemas.microsoft.com/office/drawing/2014/main" id="{88284C62-C25C-209D-E624-881EF538C7AF}"/>
                  </a:ext>
                </a:extLst>
              </p:cNvPr>
              <p:cNvSpPr/>
              <p:nvPr/>
            </p:nvSpPr>
            <p:spPr>
              <a:xfrm>
                <a:off x="7276057" y="3996175"/>
                <a:ext cx="53252" cy="57647"/>
              </a:xfrm>
              <a:custGeom>
                <a:avLst/>
                <a:gdLst>
                  <a:gd name="csX0" fmla="*/ 53253 w 53252"/>
                  <a:gd name="csY0" fmla="*/ 57648 h 57647"/>
                  <a:gd name="csX1" fmla="*/ 24429 w 53252"/>
                  <a:gd name="csY1" fmla="*/ 28824 h 57647"/>
                  <a:gd name="csX2" fmla="*/ 53253 w 53252"/>
                  <a:gd name="csY2" fmla="*/ 0 h 57647"/>
                  <a:gd name="csX3" fmla="*/ 28767 w 53252"/>
                  <a:gd name="csY3" fmla="*/ 0 h 57647"/>
                  <a:gd name="csX4" fmla="*/ 0 w 53252"/>
                  <a:gd name="csY4" fmla="*/ 28824 h 57647"/>
                  <a:gd name="csX5" fmla="*/ 28767 w 53252"/>
                  <a:gd name="csY5" fmla="*/ 57648 h 57647"/>
                  <a:gd name="csX6" fmla="*/ 53253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53253" y="57648"/>
                    </a:moveTo>
                    <a:lnTo>
                      <a:pt x="24429" y="28824"/>
                    </a:lnTo>
                    <a:lnTo>
                      <a:pt x="53253" y="0"/>
                    </a:lnTo>
                    <a:lnTo>
                      <a:pt x="28767" y="0"/>
                    </a:lnTo>
                    <a:lnTo>
                      <a:pt x="0" y="28824"/>
                    </a:lnTo>
                    <a:lnTo>
                      <a:pt x="28767" y="57648"/>
                    </a:lnTo>
                    <a:lnTo>
                      <a:pt x="53253" y="57648"/>
                    </a:lnTo>
                    <a:close/>
                  </a:path>
                </a:pathLst>
              </a:custGeom>
              <a:solidFill>
                <a:srgbClr val="4F4F4F"/>
              </a:solidFill>
              <a:ln w="5701" cap="flat">
                <a:noFill/>
                <a:prstDash val="solid"/>
                <a:miter/>
              </a:ln>
            </p:spPr>
            <p:txBody>
              <a:bodyPr/>
              <a:lstStyle/>
              <a:p>
                <a:endParaRPr lang="en-GB"/>
              </a:p>
            </p:txBody>
          </p:sp>
          <p:sp>
            <p:nvSpPr>
              <p:cNvPr id="225" name="Freeform: Shape 224">
                <a:extLst>
                  <a:ext uri="{FF2B5EF4-FFF2-40B4-BE49-F238E27FC236}">
                    <a16:creationId xmlns:a16="http://schemas.microsoft.com/office/drawing/2014/main" id="{33479B7B-610D-EA11-EE5E-4D5F79B116D8}"/>
                  </a:ext>
                </a:extLst>
              </p:cNvPr>
              <p:cNvSpPr/>
              <p:nvPr/>
            </p:nvSpPr>
            <p:spPr>
              <a:xfrm>
                <a:off x="7553053" y="3996175"/>
                <a:ext cx="53252" cy="57647"/>
              </a:xfrm>
              <a:custGeom>
                <a:avLst/>
                <a:gdLst>
                  <a:gd name="csX0" fmla="*/ 0 w 53252"/>
                  <a:gd name="csY0" fmla="*/ 57648 h 57647"/>
                  <a:gd name="csX1" fmla="*/ 28824 w 53252"/>
                  <a:gd name="csY1" fmla="*/ 28824 h 57647"/>
                  <a:gd name="csX2" fmla="*/ 0 w 53252"/>
                  <a:gd name="csY2" fmla="*/ 0 h 57647"/>
                  <a:gd name="csX3" fmla="*/ 24486 w 53252"/>
                  <a:gd name="csY3" fmla="*/ 0 h 57647"/>
                  <a:gd name="csX4" fmla="*/ 53253 w 53252"/>
                  <a:gd name="csY4" fmla="*/ 28824 h 57647"/>
                  <a:gd name="csX5" fmla="*/ 24486 w 53252"/>
                  <a:gd name="csY5" fmla="*/ 57648 h 57647"/>
                  <a:gd name="csX6" fmla="*/ 0 w 53252"/>
                  <a:gd name="csY6" fmla="*/ 57648 h 576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647">
                    <a:moveTo>
                      <a:pt x="0" y="57648"/>
                    </a:moveTo>
                    <a:lnTo>
                      <a:pt x="28824" y="28824"/>
                    </a:lnTo>
                    <a:lnTo>
                      <a:pt x="0" y="0"/>
                    </a:lnTo>
                    <a:lnTo>
                      <a:pt x="24486" y="0"/>
                    </a:lnTo>
                    <a:lnTo>
                      <a:pt x="53253" y="28824"/>
                    </a:lnTo>
                    <a:lnTo>
                      <a:pt x="24486" y="57648"/>
                    </a:lnTo>
                    <a:lnTo>
                      <a:pt x="0" y="57648"/>
                    </a:lnTo>
                    <a:close/>
                  </a:path>
                </a:pathLst>
              </a:custGeom>
              <a:solidFill>
                <a:srgbClr val="4F4F4F"/>
              </a:solidFill>
              <a:ln w="5701" cap="flat">
                <a:noFill/>
                <a:prstDash val="solid"/>
                <a:miter/>
              </a:ln>
            </p:spPr>
            <p:txBody>
              <a:bodyPr/>
              <a:lstStyle/>
              <a:p>
                <a:endParaRPr lang="en-GB"/>
              </a:p>
            </p:txBody>
          </p:sp>
        </p:grpSp>
        <p:grpSp>
          <p:nvGrpSpPr>
            <p:cNvPr id="226" name="Graphic 1">
              <a:extLst>
                <a:ext uri="{FF2B5EF4-FFF2-40B4-BE49-F238E27FC236}">
                  <a16:creationId xmlns:a16="http://schemas.microsoft.com/office/drawing/2014/main" id="{22ABD3C1-0150-A516-E813-2F5B00CDA606}"/>
                </a:ext>
              </a:extLst>
            </p:cNvPr>
            <p:cNvGrpSpPr/>
            <p:nvPr/>
          </p:nvGrpSpPr>
          <p:grpSpPr>
            <a:xfrm>
              <a:off x="7276057" y="4530702"/>
              <a:ext cx="330248" cy="57590"/>
              <a:chOff x="7276057" y="4530702"/>
              <a:chExt cx="330248" cy="57590"/>
            </a:xfrm>
            <a:solidFill>
              <a:srgbClr val="4F4F4F"/>
            </a:solidFill>
          </p:grpSpPr>
          <p:sp>
            <p:nvSpPr>
              <p:cNvPr id="227" name="Freeform: Shape 226">
                <a:extLst>
                  <a:ext uri="{FF2B5EF4-FFF2-40B4-BE49-F238E27FC236}">
                    <a16:creationId xmlns:a16="http://schemas.microsoft.com/office/drawing/2014/main" id="{BC324C27-3577-8F15-CD3D-C94359B6160E}"/>
                  </a:ext>
                </a:extLst>
              </p:cNvPr>
              <p:cNvSpPr/>
              <p:nvPr/>
            </p:nvSpPr>
            <p:spPr>
              <a:xfrm>
                <a:off x="7295464" y="4559469"/>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28" name="Freeform: Shape 227">
                <a:extLst>
                  <a:ext uri="{FF2B5EF4-FFF2-40B4-BE49-F238E27FC236}">
                    <a16:creationId xmlns:a16="http://schemas.microsoft.com/office/drawing/2014/main" id="{9C12DDF8-AFC9-69E4-969D-55568FAD61BF}"/>
                  </a:ext>
                </a:extLst>
              </p:cNvPr>
              <p:cNvSpPr/>
              <p:nvPr/>
            </p:nvSpPr>
            <p:spPr>
              <a:xfrm>
                <a:off x="7276057" y="4530702"/>
                <a:ext cx="53252" cy="57590"/>
              </a:xfrm>
              <a:custGeom>
                <a:avLst/>
                <a:gdLst>
                  <a:gd name="csX0" fmla="*/ 53253 w 53252"/>
                  <a:gd name="csY0" fmla="*/ 57591 h 57590"/>
                  <a:gd name="csX1" fmla="*/ 24429 w 53252"/>
                  <a:gd name="csY1" fmla="*/ 28767 h 57590"/>
                  <a:gd name="csX2" fmla="*/ 53253 w 53252"/>
                  <a:gd name="csY2" fmla="*/ 0 h 57590"/>
                  <a:gd name="csX3" fmla="*/ 28767 w 53252"/>
                  <a:gd name="csY3" fmla="*/ 0 h 57590"/>
                  <a:gd name="csX4" fmla="*/ 0 w 53252"/>
                  <a:gd name="csY4" fmla="*/ 28767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767"/>
                    </a:lnTo>
                    <a:lnTo>
                      <a:pt x="53253" y="0"/>
                    </a:lnTo>
                    <a:lnTo>
                      <a:pt x="28767" y="0"/>
                    </a:lnTo>
                    <a:lnTo>
                      <a:pt x="0" y="28767"/>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229" name="Freeform: Shape 228">
                <a:extLst>
                  <a:ext uri="{FF2B5EF4-FFF2-40B4-BE49-F238E27FC236}">
                    <a16:creationId xmlns:a16="http://schemas.microsoft.com/office/drawing/2014/main" id="{80FB3DA6-06BF-5286-B5F0-39AEA1281BF7}"/>
                  </a:ext>
                </a:extLst>
              </p:cNvPr>
              <p:cNvSpPr/>
              <p:nvPr/>
            </p:nvSpPr>
            <p:spPr>
              <a:xfrm>
                <a:off x="7553053" y="4530702"/>
                <a:ext cx="53252" cy="57590"/>
              </a:xfrm>
              <a:custGeom>
                <a:avLst/>
                <a:gdLst>
                  <a:gd name="csX0" fmla="*/ 0 w 53252"/>
                  <a:gd name="csY0" fmla="*/ 57591 h 57590"/>
                  <a:gd name="csX1" fmla="*/ 28824 w 53252"/>
                  <a:gd name="csY1" fmla="*/ 28767 h 57590"/>
                  <a:gd name="csX2" fmla="*/ 0 w 53252"/>
                  <a:gd name="csY2" fmla="*/ 0 h 57590"/>
                  <a:gd name="csX3" fmla="*/ 24486 w 53252"/>
                  <a:gd name="csY3" fmla="*/ 0 h 57590"/>
                  <a:gd name="csX4" fmla="*/ 53253 w 53252"/>
                  <a:gd name="csY4" fmla="*/ 28767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86" y="0"/>
                    </a:lnTo>
                    <a:lnTo>
                      <a:pt x="53253" y="28767"/>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30" name="Graphic 1">
              <a:extLst>
                <a:ext uri="{FF2B5EF4-FFF2-40B4-BE49-F238E27FC236}">
                  <a16:creationId xmlns:a16="http://schemas.microsoft.com/office/drawing/2014/main" id="{B8AFA181-6BAA-8A8F-50F5-E5222B02CD17}"/>
                </a:ext>
              </a:extLst>
            </p:cNvPr>
            <p:cNvGrpSpPr/>
            <p:nvPr/>
          </p:nvGrpSpPr>
          <p:grpSpPr>
            <a:xfrm>
              <a:off x="7276057" y="4956783"/>
              <a:ext cx="330248" cy="57590"/>
              <a:chOff x="7276057" y="4956783"/>
              <a:chExt cx="330248" cy="57590"/>
            </a:xfrm>
            <a:solidFill>
              <a:srgbClr val="4F4F4F"/>
            </a:solidFill>
          </p:grpSpPr>
          <p:sp>
            <p:nvSpPr>
              <p:cNvPr id="231" name="Freeform: Shape 230">
                <a:extLst>
                  <a:ext uri="{FF2B5EF4-FFF2-40B4-BE49-F238E27FC236}">
                    <a16:creationId xmlns:a16="http://schemas.microsoft.com/office/drawing/2014/main" id="{199F3C63-EF77-27D8-8108-912CE9172877}"/>
                  </a:ext>
                </a:extLst>
              </p:cNvPr>
              <p:cNvSpPr/>
              <p:nvPr/>
            </p:nvSpPr>
            <p:spPr>
              <a:xfrm>
                <a:off x="7295464" y="4985607"/>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32" name="Freeform: Shape 231">
                <a:extLst>
                  <a:ext uri="{FF2B5EF4-FFF2-40B4-BE49-F238E27FC236}">
                    <a16:creationId xmlns:a16="http://schemas.microsoft.com/office/drawing/2014/main" id="{506AE98C-2A71-7381-E2B7-F29E2901C6D2}"/>
                  </a:ext>
                </a:extLst>
              </p:cNvPr>
              <p:cNvSpPr/>
              <p:nvPr/>
            </p:nvSpPr>
            <p:spPr>
              <a:xfrm>
                <a:off x="7276057" y="4956783"/>
                <a:ext cx="53252" cy="57590"/>
              </a:xfrm>
              <a:custGeom>
                <a:avLst/>
                <a:gdLst>
                  <a:gd name="csX0" fmla="*/ 53253 w 53252"/>
                  <a:gd name="csY0" fmla="*/ 57591 h 57590"/>
                  <a:gd name="csX1" fmla="*/ 24429 w 53252"/>
                  <a:gd name="csY1" fmla="*/ 28824 h 57590"/>
                  <a:gd name="csX2" fmla="*/ 53253 w 53252"/>
                  <a:gd name="csY2" fmla="*/ 0 h 57590"/>
                  <a:gd name="csX3" fmla="*/ 28767 w 53252"/>
                  <a:gd name="csY3" fmla="*/ 0 h 57590"/>
                  <a:gd name="csX4" fmla="*/ 0 w 53252"/>
                  <a:gd name="csY4" fmla="*/ 28824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824"/>
                    </a:lnTo>
                    <a:lnTo>
                      <a:pt x="53253" y="0"/>
                    </a:lnTo>
                    <a:lnTo>
                      <a:pt x="28767" y="0"/>
                    </a:lnTo>
                    <a:lnTo>
                      <a:pt x="0" y="28824"/>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233" name="Freeform: Shape 232">
                <a:extLst>
                  <a:ext uri="{FF2B5EF4-FFF2-40B4-BE49-F238E27FC236}">
                    <a16:creationId xmlns:a16="http://schemas.microsoft.com/office/drawing/2014/main" id="{D089157E-90DF-BC8B-6DA6-8452A6555390}"/>
                  </a:ext>
                </a:extLst>
              </p:cNvPr>
              <p:cNvSpPr/>
              <p:nvPr/>
            </p:nvSpPr>
            <p:spPr>
              <a:xfrm>
                <a:off x="7553053" y="4956783"/>
                <a:ext cx="53252" cy="57590"/>
              </a:xfrm>
              <a:custGeom>
                <a:avLst/>
                <a:gdLst>
                  <a:gd name="csX0" fmla="*/ 0 w 53252"/>
                  <a:gd name="csY0" fmla="*/ 57591 h 57590"/>
                  <a:gd name="csX1" fmla="*/ 28824 w 53252"/>
                  <a:gd name="csY1" fmla="*/ 28824 h 57590"/>
                  <a:gd name="csX2" fmla="*/ 0 w 53252"/>
                  <a:gd name="csY2" fmla="*/ 0 h 57590"/>
                  <a:gd name="csX3" fmla="*/ 24486 w 53252"/>
                  <a:gd name="csY3" fmla="*/ 0 h 57590"/>
                  <a:gd name="csX4" fmla="*/ 53253 w 53252"/>
                  <a:gd name="csY4" fmla="*/ 28824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824"/>
                    </a:lnTo>
                    <a:lnTo>
                      <a:pt x="0" y="0"/>
                    </a:lnTo>
                    <a:lnTo>
                      <a:pt x="24486" y="0"/>
                    </a:lnTo>
                    <a:lnTo>
                      <a:pt x="53253" y="28824"/>
                    </a:lnTo>
                    <a:lnTo>
                      <a:pt x="24486" y="57591"/>
                    </a:lnTo>
                    <a:lnTo>
                      <a:pt x="0" y="57591"/>
                    </a:lnTo>
                    <a:close/>
                  </a:path>
                </a:pathLst>
              </a:custGeom>
              <a:solidFill>
                <a:srgbClr val="4F4F4F"/>
              </a:solidFill>
              <a:ln w="5701" cap="flat">
                <a:noFill/>
                <a:prstDash val="solid"/>
                <a:miter/>
              </a:ln>
            </p:spPr>
            <p:txBody>
              <a:bodyPr/>
              <a:lstStyle/>
              <a:p>
                <a:endParaRPr lang="en-GB"/>
              </a:p>
            </p:txBody>
          </p:sp>
        </p:grpSp>
        <p:grpSp>
          <p:nvGrpSpPr>
            <p:cNvPr id="234" name="Graphic 1">
              <a:extLst>
                <a:ext uri="{FF2B5EF4-FFF2-40B4-BE49-F238E27FC236}">
                  <a16:creationId xmlns:a16="http://schemas.microsoft.com/office/drawing/2014/main" id="{3074D93E-9B67-BD7A-E55A-844A98C9DDD8}"/>
                </a:ext>
              </a:extLst>
            </p:cNvPr>
            <p:cNvGrpSpPr/>
            <p:nvPr/>
          </p:nvGrpSpPr>
          <p:grpSpPr>
            <a:xfrm>
              <a:off x="7276057" y="5383092"/>
              <a:ext cx="330248" cy="57590"/>
              <a:chOff x="7276057" y="5383092"/>
              <a:chExt cx="330248" cy="57590"/>
            </a:xfrm>
            <a:solidFill>
              <a:srgbClr val="4F4F4F"/>
            </a:solidFill>
          </p:grpSpPr>
          <p:sp>
            <p:nvSpPr>
              <p:cNvPr id="235" name="Freeform: Shape 234">
                <a:extLst>
                  <a:ext uri="{FF2B5EF4-FFF2-40B4-BE49-F238E27FC236}">
                    <a16:creationId xmlns:a16="http://schemas.microsoft.com/office/drawing/2014/main" id="{BEAB987B-8C31-9876-017F-4910439B459C}"/>
                  </a:ext>
                </a:extLst>
              </p:cNvPr>
              <p:cNvSpPr/>
              <p:nvPr/>
            </p:nvSpPr>
            <p:spPr>
              <a:xfrm>
                <a:off x="7295464" y="5411859"/>
                <a:ext cx="291435" cy="5707"/>
              </a:xfrm>
              <a:custGeom>
                <a:avLst/>
                <a:gdLst>
                  <a:gd name="csX0" fmla="*/ 0 w 291435"/>
                  <a:gd name="csY0" fmla="*/ 0 h 5707"/>
                  <a:gd name="csX1" fmla="*/ 291436 w 291435"/>
                  <a:gd name="csY1" fmla="*/ 0 h 5707"/>
                </a:gdLst>
                <a:ahLst/>
                <a:cxnLst>
                  <a:cxn ang="0">
                    <a:pos x="csX0" y="csY0"/>
                  </a:cxn>
                  <a:cxn ang="0">
                    <a:pos x="csX1" y="csY1"/>
                  </a:cxn>
                </a:cxnLst>
                <a:rect l="l" t="t" r="r" b="b"/>
                <a:pathLst>
                  <a:path w="291435" h="5707">
                    <a:moveTo>
                      <a:pt x="0" y="0"/>
                    </a:moveTo>
                    <a:lnTo>
                      <a:pt x="291436" y="0"/>
                    </a:lnTo>
                  </a:path>
                </a:pathLst>
              </a:custGeom>
              <a:ln w="11288" cap="flat">
                <a:solidFill>
                  <a:srgbClr val="4F4F4F"/>
                </a:solidFill>
                <a:prstDash val="solid"/>
                <a:miter/>
              </a:ln>
            </p:spPr>
            <p:txBody>
              <a:bodyPr/>
              <a:lstStyle/>
              <a:p>
                <a:endParaRPr lang="en-GB"/>
              </a:p>
            </p:txBody>
          </p:sp>
          <p:sp>
            <p:nvSpPr>
              <p:cNvPr id="236" name="Freeform: Shape 235">
                <a:extLst>
                  <a:ext uri="{FF2B5EF4-FFF2-40B4-BE49-F238E27FC236}">
                    <a16:creationId xmlns:a16="http://schemas.microsoft.com/office/drawing/2014/main" id="{64F181C6-DC44-A103-9ACA-2A337998EE7F}"/>
                  </a:ext>
                </a:extLst>
              </p:cNvPr>
              <p:cNvSpPr/>
              <p:nvPr/>
            </p:nvSpPr>
            <p:spPr>
              <a:xfrm>
                <a:off x="7276057" y="5383092"/>
                <a:ext cx="53252" cy="57590"/>
              </a:xfrm>
              <a:custGeom>
                <a:avLst/>
                <a:gdLst>
                  <a:gd name="csX0" fmla="*/ 53253 w 53252"/>
                  <a:gd name="csY0" fmla="*/ 57591 h 57590"/>
                  <a:gd name="csX1" fmla="*/ 24429 w 53252"/>
                  <a:gd name="csY1" fmla="*/ 28767 h 57590"/>
                  <a:gd name="csX2" fmla="*/ 53253 w 53252"/>
                  <a:gd name="csY2" fmla="*/ 0 h 57590"/>
                  <a:gd name="csX3" fmla="*/ 28767 w 53252"/>
                  <a:gd name="csY3" fmla="*/ 0 h 57590"/>
                  <a:gd name="csX4" fmla="*/ 0 w 53252"/>
                  <a:gd name="csY4" fmla="*/ 28767 h 57590"/>
                  <a:gd name="csX5" fmla="*/ 28767 w 53252"/>
                  <a:gd name="csY5" fmla="*/ 57591 h 57590"/>
                  <a:gd name="csX6" fmla="*/ 53253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53253" y="57591"/>
                    </a:moveTo>
                    <a:lnTo>
                      <a:pt x="24429" y="28767"/>
                    </a:lnTo>
                    <a:lnTo>
                      <a:pt x="53253" y="0"/>
                    </a:lnTo>
                    <a:lnTo>
                      <a:pt x="28767" y="0"/>
                    </a:lnTo>
                    <a:lnTo>
                      <a:pt x="0" y="28767"/>
                    </a:lnTo>
                    <a:lnTo>
                      <a:pt x="28767" y="57591"/>
                    </a:lnTo>
                    <a:lnTo>
                      <a:pt x="53253" y="57591"/>
                    </a:lnTo>
                    <a:close/>
                  </a:path>
                </a:pathLst>
              </a:custGeom>
              <a:solidFill>
                <a:srgbClr val="4F4F4F"/>
              </a:solidFill>
              <a:ln w="5701" cap="flat">
                <a:noFill/>
                <a:prstDash val="solid"/>
                <a:miter/>
              </a:ln>
            </p:spPr>
            <p:txBody>
              <a:bodyPr/>
              <a:lstStyle/>
              <a:p>
                <a:endParaRPr lang="en-GB"/>
              </a:p>
            </p:txBody>
          </p:sp>
          <p:sp>
            <p:nvSpPr>
              <p:cNvPr id="237" name="Freeform: Shape 236">
                <a:extLst>
                  <a:ext uri="{FF2B5EF4-FFF2-40B4-BE49-F238E27FC236}">
                    <a16:creationId xmlns:a16="http://schemas.microsoft.com/office/drawing/2014/main" id="{8FEFE777-AC54-5CB0-2EFE-D7DDA930B010}"/>
                  </a:ext>
                </a:extLst>
              </p:cNvPr>
              <p:cNvSpPr/>
              <p:nvPr/>
            </p:nvSpPr>
            <p:spPr>
              <a:xfrm>
                <a:off x="7553053" y="5383092"/>
                <a:ext cx="53252" cy="57590"/>
              </a:xfrm>
              <a:custGeom>
                <a:avLst/>
                <a:gdLst>
                  <a:gd name="csX0" fmla="*/ 0 w 53252"/>
                  <a:gd name="csY0" fmla="*/ 57591 h 57590"/>
                  <a:gd name="csX1" fmla="*/ 28824 w 53252"/>
                  <a:gd name="csY1" fmla="*/ 28767 h 57590"/>
                  <a:gd name="csX2" fmla="*/ 0 w 53252"/>
                  <a:gd name="csY2" fmla="*/ 0 h 57590"/>
                  <a:gd name="csX3" fmla="*/ 24486 w 53252"/>
                  <a:gd name="csY3" fmla="*/ 0 h 57590"/>
                  <a:gd name="csX4" fmla="*/ 53253 w 53252"/>
                  <a:gd name="csY4" fmla="*/ 28767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86" y="0"/>
                    </a:lnTo>
                    <a:lnTo>
                      <a:pt x="53253" y="28767"/>
                    </a:lnTo>
                    <a:lnTo>
                      <a:pt x="24486" y="57591"/>
                    </a:lnTo>
                    <a:lnTo>
                      <a:pt x="0" y="57591"/>
                    </a:lnTo>
                    <a:close/>
                  </a:path>
                </a:pathLst>
              </a:custGeom>
              <a:solidFill>
                <a:srgbClr val="4F4F4F"/>
              </a:solidFill>
              <a:ln w="5701" cap="flat">
                <a:noFill/>
                <a:prstDash val="solid"/>
                <a:miter/>
              </a:ln>
            </p:spPr>
            <p:txBody>
              <a:bodyPr/>
              <a:lstStyle/>
              <a:p>
                <a:endParaRPr lang="en-GB"/>
              </a:p>
            </p:txBody>
          </p:sp>
        </p:grpSp>
        <p:sp>
          <p:nvSpPr>
            <p:cNvPr id="238" name="Freeform: Shape 237">
              <a:extLst>
                <a:ext uri="{FF2B5EF4-FFF2-40B4-BE49-F238E27FC236}">
                  <a16:creationId xmlns:a16="http://schemas.microsoft.com/office/drawing/2014/main" id="{5EC28D9E-3007-07F2-3517-0587A0E07DD2}"/>
                </a:ext>
              </a:extLst>
            </p:cNvPr>
            <p:cNvSpPr/>
            <p:nvPr/>
          </p:nvSpPr>
          <p:spPr>
            <a:xfrm>
              <a:off x="9351839" y="3793037"/>
              <a:ext cx="168092" cy="5707"/>
            </a:xfrm>
            <a:custGeom>
              <a:avLst/>
              <a:gdLst>
                <a:gd name="csX0" fmla="*/ 0 w 168092"/>
                <a:gd name="csY0" fmla="*/ 0 h 5707"/>
                <a:gd name="csX1" fmla="*/ 168092 w 168092"/>
                <a:gd name="csY1" fmla="*/ 0 h 5707"/>
              </a:gdLst>
              <a:ahLst/>
              <a:cxnLst>
                <a:cxn ang="0">
                  <a:pos x="csX0" y="csY0"/>
                </a:cxn>
                <a:cxn ang="0">
                  <a:pos x="csX1" y="csY1"/>
                </a:cxn>
              </a:cxnLst>
              <a:rect l="l" t="t" r="r" b="b"/>
              <a:pathLst>
                <a:path w="168092" h="5707">
                  <a:moveTo>
                    <a:pt x="0" y="0"/>
                  </a:moveTo>
                  <a:lnTo>
                    <a:pt x="168092" y="0"/>
                  </a:lnTo>
                </a:path>
              </a:pathLst>
            </a:custGeom>
            <a:ln w="11288" cap="flat">
              <a:solidFill>
                <a:srgbClr val="4F4F4F"/>
              </a:solidFill>
              <a:prstDash val="solid"/>
              <a:miter/>
            </a:ln>
          </p:spPr>
          <p:txBody>
            <a:bodyPr/>
            <a:lstStyle/>
            <a:p>
              <a:endParaRPr lang="en-GB"/>
            </a:p>
          </p:txBody>
        </p:sp>
        <p:sp>
          <p:nvSpPr>
            <p:cNvPr id="239" name="Freeform: Shape 238">
              <a:extLst>
                <a:ext uri="{FF2B5EF4-FFF2-40B4-BE49-F238E27FC236}">
                  <a16:creationId xmlns:a16="http://schemas.microsoft.com/office/drawing/2014/main" id="{4C8C03CC-BBD2-12FF-CF65-D4CEBA379C21}"/>
                </a:ext>
              </a:extLst>
            </p:cNvPr>
            <p:cNvSpPr/>
            <p:nvPr/>
          </p:nvSpPr>
          <p:spPr>
            <a:xfrm>
              <a:off x="9361199" y="4792686"/>
              <a:ext cx="168035" cy="5707"/>
            </a:xfrm>
            <a:custGeom>
              <a:avLst/>
              <a:gdLst>
                <a:gd name="csX0" fmla="*/ 0 w 168035"/>
                <a:gd name="csY0" fmla="*/ 0 h 5707"/>
                <a:gd name="csX1" fmla="*/ 168035 w 168035"/>
                <a:gd name="csY1" fmla="*/ 0 h 5707"/>
              </a:gdLst>
              <a:ahLst/>
              <a:cxnLst>
                <a:cxn ang="0">
                  <a:pos x="csX0" y="csY0"/>
                </a:cxn>
                <a:cxn ang="0">
                  <a:pos x="csX1" y="csY1"/>
                </a:cxn>
              </a:cxnLst>
              <a:rect l="l" t="t" r="r" b="b"/>
              <a:pathLst>
                <a:path w="168035" h="5707">
                  <a:moveTo>
                    <a:pt x="0" y="0"/>
                  </a:moveTo>
                  <a:lnTo>
                    <a:pt x="168035" y="0"/>
                  </a:lnTo>
                </a:path>
              </a:pathLst>
            </a:custGeom>
            <a:ln w="11288" cap="flat">
              <a:solidFill>
                <a:srgbClr val="4F4F4F"/>
              </a:solidFill>
              <a:prstDash val="solid"/>
              <a:miter/>
            </a:ln>
          </p:spPr>
          <p:txBody>
            <a:bodyPr/>
            <a:lstStyle/>
            <a:p>
              <a:endParaRPr lang="en-GB"/>
            </a:p>
          </p:txBody>
        </p:sp>
        <p:sp>
          <p:nvSpPr>
            <p:cNvPr id="240" name="Freeform: Shape 239">
              <a:extLst>
                <a:ext uri="{FF2B5EF4-FFF2-40B4-BE49-F238E27FC236}">
                  <a16:creationId xmlns:a16="http://schemas.microsoft.com/office/drawing/2014/main" id="{7B478BE6-89F1-47FB-8352-BD7AF7E5EBCB}"/>
                </a:ext>
              </a:extLst>
            </p:cNvPr>
            <p:cNvSpPr/>
            <p:nvPr/>
          </p:nvSpPr>
          <p:spPr>
            <a:xfrm>
              <a:off x="9361199" y="4891886"/>
              <a:ext cx="168035" cy="5707"/>
            </a:xfrm>
            <a:custGeom>
              <a:avLst/>
              <a:gdLst>
                <a:gd name="csX0" fmla="*/ 0 w 168035"/>
                <a:gd name="csY0" fmla="*/ 0 h 5707"/>
                <a:gd name="csX1" fmla="*/ 168035 w 168035"/>
                <a:gd name="csY1" fmla="*/ 0 h 5707"/>
              </a:gdLst>
              <a:ahLst/>
              <a:cxnLst>
                <a:cxn ang="0">
                  <a:pos x="csX0" y="csY0"/>
                </a:cxn>
                <a:cxn ang="0">
                  <a:pos x="csX1" y="csY1"/>
                </a:cxn>
              </a:cxnLst>
              <a:rect l="l" t="t" r="r" b="b"/>
              <a:pathLst>
                <a:path w="168035" h="5707">
                  <a:moveTo>
                    <a:pt x="0" y="0"/>
                  </a:moveTo>
                  <a:lnTo>
                    <a:pt x="168035" y="0"/>
                  </a:lnTo>
                </a:path>
              </a:pathLst>
            </a:custGeom>
            <a:ln w="11288" cap="flat">
              <a:solidFill>
                <a:srgbClr val="4F4F4F"/>
              </a:solidFill>
              <a:prstDash val="solid"/>
              <a:miter/>
            </a:ln>
          </p:spPr>
          <p:txBody>
            <a:bodyPr/>
            <a:lstStyle/>
            <a:p>
              <a:endParaRPr lang="en-GB"/>
            </a:p>
          </p:txBody>
        </p:sp>
        <p:grpSp>
          <p:nvGrpSpPr>
            <p:cNvPr id="241" name="Graphic 1">
              <a:extLst>
                <a:ext uri="{FF2B5EF4-FFF2-40B4-BE49-F238E27FC236}">
                  <a16:creationId xmlns:a16="http://schemas.microsoft.com/office/drawing/2014/main" id="{34B486C8-3B44-9E4A-8981-8DF632FEFC9E}"/>
                </a:ext>
              </a:extLst>
            </p:cNvPr>
            <p:cNvGrpSpPr/>
            <p:nvPr/>
          </p:nvGrpSpPr>
          <p:grpSpPr>
            <a:xfrm>
              <a:off x="9323015" y="3886758"/>
              <a:ext cx="225682" cy="149599"/>
              <a:chOff x="9323015" y="3886758"/>
              <a:chExt cx="225682" cy="149599"/>
            </a:xfrm>
          </p:grpSpPr>
          <p:sp>
            <p:nvSpPr>
              <p:cNvPr id="242" name="Freeform: Shape 241">
                <a:extLst>
                  <a:ext uri="{FF2B5EF4-FFF2-40B4-BE49-F238E27FC236}">
                    <a16:creationId xmlns:a16="http://schemas.microsoft.com/office/drawing/2014/main" id="{F4633E93-44C0-F5DE-67ED-FFA9CEA7B27F}"/>
                  </a:ext>
                </a:extLst>
              </p:cNvPr>
              <p:cNvSpPr/>
              <p:nvPr/>
            </p:nvSpPr>
            <p:spPr>
              <a:xfrm>
                <a:off x="9351839" y="3886758"/>
                <a:ext cx="168092" cy="130192"/>
              </a:xfrm>
              <a:custGeom>
                <a:avLst/>
                <a:gdLst>
                  <a:gd name="csX0" fmla="*/ 0 w 168092"/>
                  <a:gd name="csY0" fmla="*/ 130193 h 130192"/>
                  <a:gd name="csX1" fmla="*/ 0 w 168092"/>
                  <a:gd name="csY1" fmla="*/ 0 h 130192"/>
                  <a:gd name="csX2" fmla="*/ 168092 w 168092"/>
                  <a:gd name="csY2" fmla="*/ 0 h 130192"/>
                  <a:gd name="csX3" fmla="*/ 168092 w 168092"/>
                  <a:gd name="csY3" fmla="*/ 130193 h 130192"/>
                </a:gdLst>
                <a:ahLst/>
                <a:cxnLst>
                  <a:cxn ang="0">
                    <a:pos x="csX0" y="csY0"/>
                  </a:cxn>
                  <a:cxn ang="0">
                    <a:pos x="csX1" y="csY1"/>
                  </a:cxn>
                  <a:cxn ang="0">
                    <a:pos x="csX2" y="csY2"/>
                  </a:cxn>
                  <a:cxn ang="0">
                    <a:pos x="csX3" y="csY3"/>
                  </a:cxn>
                </a:cxnLst>
                <a:rect l="l" t="t" r="r" b="b"/>
                <a:pathLst>
                  <a:path w="168092" h="130192">
                    <a:moveTo>
                      <a:pt x="0" y="130193"/>
                    </a:moveTo>
                    <a:lnTo>
                      <a:pt x="0" y="0"/>
                    </a:lnTo>
                    <a:lnTo>
                      <a:pt x="168092" y="0"/>
                    </a:lnTo>
                    <a:lnTo>
                      <a:pt x="168092" y="130193"/>
                    </a:lnTo>
                  </a:path>
                </a:pathLst>
              </a:custGeom>
              <a:noFill/>
              <a:ln w="11288" cap="flat">
                <a:solidFill>
                  <a:srgbClr val="4F4F4F"/>
                </a:solidFill>
                <a:prstDash val="solid"/>
                <a:miter/>
              </a:ln>
            </p:spPr>
            <p:txBody>
              <a:bodyPr/>
              <a:lstStyle/>
              <a:p>
                <a:endParaRPr lang="en-GB"/>
              </a:p>
            </p:txBody>
          </p:sp>
          <p:sp>
            <p:nvSpPr>
              <p:cNvPr id="243" name="Freeform: Shape 242">
                <a:extLst>
                  <a:ext uri="{FF2B5EF4-FFF2-40B4-BE49-F238E27FC236}">
                    <a16:creationId xmlns:a16="http://schemas.microsoft.com/office/drawing/2014/main" id="{D0E9E135-8FDA-473D-9ED2-D97C39BBC1F3}"/>
                  </a:ext>
                </a:extLst>
              </p:cNvPr>
              <p:cNvSpPr/>
              <p:nvPr/>
            </p:nvSpPr>
            <p:spPr>
              <a:xfrm>
                <a:off x="9323015" y="3983104"/>
                <a:ext cx="57647" cy="53253"/>
              </a:xfrm>
              <a:custGeom>
                <a:avLst/>
                <a:gdLst>
                  <a:gd name="csX0" fmla="*/ 57648 w 57647"/>
                  <a:gd name="csY0" fmla="*/ 0 h 53253"/>
                  <a:gd name="csX1" fmla="*/ 28824 w 57647"/>
                  <a:gd name="csY1" fmla="*/ 28824 h 53253"/>
                  <a:gd name="csX2" fmla="*/ 0 w 57647"/>
                  <a:gd name="csY2" fmla="*/ 0 h 53253"/>
                  <a:gd name="csX3" fmla="*/ 0 w 57647"/>
                  <a:gd name="csY3" fmla="*/ 24429 h 53253"/>
                  <a:gd name="csX4" fmla="*/ 28824 w 57647"/>
                  <a:gd name="csY4" fmla="*/ 53253 h 53253"/>
                  <a:gd name="csX5" fmla="*/ 57648 w 57647"/>
                  <a:gd name="csY5" fmla="*/ 24429 h 53253"/>
                  <a:gd name="csX6" fmla="*/ 57648 w 57647"/>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647" h="53253">
                    <a:moveTo>
                      <a:pt x="57648" y="0"/>
                    </a:moveTo>
                    <a:lnTo>
                      <a:pt x="28824" y="28824"/>
                    </a:lnTo>
                    <a:lnTo>
                      <a:pt x="0" y="0"/>
                    </a:lnTo>
                    <a:lnTo>
                      <a:pt x="0" y="24429"/>
                    </a:lnTo>
                    <a:lnTo>
                      <a:pt x="28824" y="53253"/>
                    </a:lnTo>
                    <a:lnTo>
                      <a:pt x="57648" y="24429"/>
                    </a:lnTo>
                    <a:lnTo>
                      <a:pt x="57648" y="0"/>
                    </a:lnTo>
                    <a:close/>
                  </a:path>
                </a:pathLst>
              </a:custGeom>
              <a:solidFill>
                <a:srgbClr val="4F4F4F"/>
              </a:solidFill>
              <a:ln w="5701" cap="flat">
                <a:noFill/>
                <a:prstDash val="solid"/>
                <a:miter/>
              </a:ln>
            </p:spPr>
            <p:txBody>
              <a:bodyPr/>
              <a:lstStyle/>
              <a:p>
                <a:endParaRPr lang="en-GB"/>
              </a:p>
            </p:txBody>
          </p:sp>
          <p:sp>
            <p:nvSpPr>
              <p:cNvPr id="244" name="Freeform: Shape 243">
                <a:extLst>
                  <a:ext uri="{FF2B5EF4-FFF2-40B4-BE49-F238E27FC236}">
                    <a16:creationId xmlns:a16="http://schemas.microsoft.com/office/drawing/2014/main" id="{B72278B0-5875-7D1B-76FF-4749C94EF030}"/>
                  </a:ext>
                </a:extLst>
              </p:cNvPr>
              <p:cNvSpPr/>
              <p:nvPr/>
            </p:nvSpPr>
            <p:spPr>
              <a:xfrm>
                <a:off x="9491107" y="3983104"/>
                <a:ext cx="57590" cy="53253"/>
              </a:xfrm>
              <a:custGeom>
                <a:avLst/>
                <a:gdLst>
                  <a:gd name="csX0" fmla="*/ 0 w 57590"/>
                  <a:gd name="csY0" fmla="*/ 0 h 53253"/>
                  <a:gd name="csX1" fmla="*/ 28824 w 57590"/>
                  <a:gd name="csY1" fmla="*/ 28824 h 53253"/>
                  <a:gd name="csX2" fmla="*/ 57591 w 57590"/>
                  <a:gd name="csY2" fmla="*/ 0 h 53253"/>
                  <a:gd name="csX3" fmla="*/ 57591 w 57590"/>
                  <a:gd name="csY3" fmla="*/ 24429 h 53253"/>
                  <a:gd name="csX4" fmla="*/ 28824 w 57590"/>
                  <a:gd name="csY4" fmla="*/ 53253 h 53253"/>
                  <a:gd name="csX5" fmla="*/ 0 w 57590"/>
                  <a:gd name="csY5" fmla="*/ 24429 h 53253"/>
                  <a:gd name="csX6" fmla="*/ 0 w 57590"/>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3">
                    <a:moveTo>
                      <a:pt x="0" y="0"/>
                    </a:moveTo>
                    <a:lnTo>
                      <a:pt x="28824" y="28824"/>
                    </a:lnTo>
                    <a:lnTo>
                      <a:pt x="57591" y="0"/>
                    </a:lnTo>
                    <a:lnTo>
                      <a:pt x="57591" y="24429"/>
                    </a:lnTo>
                    <a:lnTo>
                      <a:pt x="28824" y="53253"/>
                    </a:lnTo>
                    <a:lnTo>
                      <a:pt x="0" y="24429"/>
                    </a:lnTo>
                    <a:lnTo>
                      <a:pt x="0" y="0"/>
                    </a:lnTo>
                    <a:close/>
                  </a:path>
                </a:pathLst>
              </a:custGeom>
              <a:solidFill>
                <a:srgbClr val="4F4F4F"/>
              </a:solidFill>
              <a:ln w="5701" cap="flat">
                <a:noFill/>
                <a:prstDash val="solid"/>
                <a:miter/>
              </a:ln>
            </p:spPr>
            <p:txBody>
              <a:bodyPr/>
              <a:lstStyle/>
              <a:p>
                <a:endParaRPr lang="en-GB"/>
              </a:p>
            </p:txBody>
          </p:sp>
        </p:grpSp>
        <p:sp>
          <p:nvSpPr>
            <p:cNvPr id="245" name="Freeform: Shape 244">
              <a:extLst>
                <a:ext uri="{FF2B5EF4-FFF2-40B4-BE49-F238E27FC236}">
                  <a16:creationId xmlns:a16="http://schemas.microsoft.com/office/drawing/2014/main" id="{8F1BAFA5-937F-BDA4-95E5-79EB2339C1BD}"/>
                </a:ext>
              </a:extLst>
            </p:cNvPr>
            <p:cNvSpPr/>
            <p:nvPr/>
          </p:nvSpPr>
          <p:spPr>
            <a:xfrm>
              <a:off x="9351839" y="3111080"/>
              <a:ext cx="168092" cy="5707"/>
            </a:xfrm>
            <a:custGeom>
              <a:avLst/>
              <a:gdLst>
                <a:gd name="csX0" fmla="*/ 0 w 168092"/>
                <a:gd name="csY0" fmla="*/ 0 h 5707"/>
                <a:gd name="csX1" fmla="*/ 168092 w 168092"/>
                <a:gd name="csY1" fmla="*/ 0 h 5707"/>
              </a:gdLst>
              <a:ahLst/>
              <a:cxnLst>
                <a:cxn ang="0">
                  <a:pos x="csX0" y="csY0"/>
                </a:cxn>
                <a:cxn ang="0">
                  <a:pos x="csX1" y="csY1"/>
                </a:cxn>
              </a:cxnLst>
              <a:rect l="l" t="t" r="r" b="b"/>
              <a:pathLst>
                <a:path w="168092" h="5707">
                  <a:moveTo>
                    <a:pt x="0" y="0"/>
                  </a:moveTo>
                  <a:lnTo>
                    <a:pt x="168092" y="0"/>
                  </a:lnTo>
                </a:path>
              </a:pathLst>
            </a:custGeom>
            <a:ln w="11288" cap="flat">
              <a:solidFill>
                <a:srgbClr val="4F4F4F"/>
              </a:solidFill>
              <a:prstDash val="solid"/>
              <a:miter/>
            </a:ln>
          </p:spPr>
          <p:txBody>
            <a:bodyPr/>
            <a:lstStyle/>
            <a:p>
              <a:endParaRPr lang="en-GB"/>
            </a:p>
          </p:txBody>
        </p:sp>
        <p:grpSp>
          <p:nvGrpSpPr>
            <p:cNvPr id="246" name="Graphic 1">
              <a:extLst>
                <a:ext uri="{FF2B5EF4-FFF2-40B4-BE49-F238E27FC236}">
                  <a16:creationId xmlns:a16="http://schemas.microsoft.com/office/drawing/2014/main" id="{9FC9E894-A310-5C91-47C4-4F47D3C137CC}"/>
                </a:ext>
              </a:extLst>
            </p:cNvPr>
            <p:cNvGrpSpPr/>
            <p:nvPr/>
          </p:nvGrpSpPr>
          <p:grpSpPr>
            <a:xfrm>
              <a:off x="9323015" y="3204800"/>
              <a:ext cx="225682" cy="149542"/>
              <a:chOff x="9323015" y="3204800"/>
              <a:chExt cx="225682" cy="149542"/>
            </a:xfrm>
          </p:grpSpPr>
          <p:sp>
            <p:nvSpPr>
              <p:cNvPr id="247" name="Freeform: Shape 246">
                <a:extLst>
                  <a:ext uri="{FF2B5EF4-FFF2-40B4-BE49-F238E27FC236}">
                    <a16:creationId xmlns:a16="http://schemas.microsoft.com/office/drawing/2014/main" id="{1771150D-E757-A9A6-5D3E-C4E85310FCD3}"/>
                  </a:ext>
                </a:extLst>
              </p:cNvPr>
              <p:cNvSpPr/>
              <p:nvPr/>
            </p:nvSpPr>
            <p:spPr>
              <a:xfrm>
                <a:off x="9351839" y="3204800"/>
                <a:ext cx="168092" cy="130135"/>
              </a:xfrm>
              <a:custGeom>
                <a:avLst/>
                <a:gdLst>
                  <a:gd name="csX0" fmla="*/ 0 w 168092"/>
                  <a:gd name="csY0" fmla="*/ 130136 h 130135"/>
                  <a:gd name="csX1" fmla="*/ 0 w 168092"/>
                  <a:gd name="csY1" fmla="*/ 0 h 130135"/>
                  <a:gd name="csX2" fmla="*/ 168092 w 168092"/>
                  <a:gd name="csY2" fmla="*/ 0 h 130135"/>
                  <a:gd name="csX3" fmla="*/ 168092 w 168092"/>
                  <a:gd name="csY3" fmla="*/ 130136 h 130135"/>
                </a:gdLst>
                <a:ahLst/>
                <a:cxnLst>
                  <a:cxn ang="0">
                    <a:pos x="csX0" y="csY0"/>
                  </a:cxn>
                  <a:cxn ang="0">
                    <a:pos x="csX1" y="csY1"/>
                  </a:cxn>
                  <a:cxn ang="0">
                    <a:pos x="csX2" y="csY2"/>
                  </a:cxn>
                  <a:cxn ang="0">
                    <a:pos x="csX3" y="csY3"/>
                  </a:cxn>
                </a:cxnLst>
                <a:rect l="l" t="t" r="r" b="b"/>
                <a:pathLst>
                  <a:path w="168092" h="130135">
                    <a:moveTo>
                      <a:pt x="0" y="130136"/>
                    </a:moveTo>
                    <a:lnTo>
                      <a:pt x="0" y="0"/>
                    </a:lnTo>
                    <a:lnTo>
                      <a:pt x="168092" y="0"/>
                    </a:lnTo>
                    <a:lnTo>
                      <a:pt x="168092" y="130136"/>
                    </a:lnTo>
                  </a:path>
                </a:pathLst>
              </a:custGeom>
              <a:noFill/>
              <a:ln w="11288" cap="flat">
                <a:solidFill>
                  <a:srgbClr val="4F4F4F"/>
                </a:solidFill>
                <a:prstDash val="solid"/>
                <a:miter/>
              </a:ln>
            </p:spPr>
            <p:txBody>
              <a:bodyPr/>
              <a:lstStyle/>
              <a:p>
                <a:endParaRPr lang="en-GB"/>
              </a:p>
            </p:txBody>
          </p:sp>
          <p:sp>
            <p:nvSpPr>
              <p:cNvPr id="248" name="Freeform: Shape 247">
                <a:extLst>
                  <a:ext uri="{FF2B5EF4-FFF2-40B4-BE49-F238E27FC236}">
                    <a16:creationId xmlns:a16="http://schemas.microsoft.com/office/drawing/2014/main" id="{1C97B4D2-66CC-C01C-62DB-29F8DA75521F}"/>
                  </a:ext>
                </a:extLst>
              </p:cNvPr>
              <p:cNvSpPr/>
              <p:nvPr/>
            </p:nvSpPr>
            <p:spPr>
              <a:xfrm>
                <a:off x="9323015" y="3301090"/>
                <a:ext cx="57647" cy="53253"/>
              </a:xfrm>
              <a:custGeom>
                <a:avLst/>
                <a:gdLst>
                  <a:gd name="csX0" fmla="*/ 57648 w 57647"/>
                  <a:gd name="csY0" fmla="*/ 0 h 53253"/>
                  <a:gd name="csX1" fmla="*/ 28824 w 57647"/>
                  <a:gd name="csY1" fmla="*/ 28824 h 53253"/>
                  <a:gd name="csX2" fmla="*/ 0 w 57647"/>
                  <a:gd name="csY2" fmla="*/ 0 h 53253"/>
                  <a:gd name="csX3" fmla="*/ 0 w 57647"/>
                  <a:gd name="csY3" fmla="*/ 24486 h 53253"/>
                  <a:gd name="csX4" fmla="*/ 28824 w 57647"/>
                  <a:gd name="csY4" fmla="*/ 53253 h 53253"/>
                  <a:gd name="csX5" fmla="*/ 57648 w 57647"/>
                  <a:gd name="csY5" fmla="*/ 24486 h 53253"/>
                  <a:gd name="csX6" fmla="*/ 57648 w 57647"/>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647" h="53253">
                    <a:moveTo>
                      <a:pt x="57648" y="0"/>
                    </a:moveTo>
                    <a:lnTo>
                      <a:pt x="28824" y="28824"/>
                    </a:lnTo>
                    <a:lnTo>
                      <a:pt x="0" y="0"/>
                    </a:lnTo>
                    <a:lnTo>
                      <a:pt x="0" y="24486"/>
                    </a:lnTo>
                    <a:lnTo>
                      <a:pt x="28824" y="53253"/>
                    </a:lnTo>
                    <a:lnTo>
                      <a:pt x="57648" y="24486"/>
                    </a:lnTo>
                    <a:lnTo>
                      <a:pt x="57648" y="0"/>
                    </a:lnTo>
                    <a:close/>
                  </a:path>
                </a:pathLst>
              </a:custGeom>
              <a:solidFill>
                <a:srgbClr val="4F4F4F"/>
              </a:solidFill>
              <a:ln w="5701" cap="flat">
                <a:noFill/>
                <a:prstDash val="solid"/>
                <a:miter/>
              </a:ln>
            </p:spPr>
            <p:txBody>
              <a:bodyPr/>
              <a:lstStyle/>
              <a:p>
                <a:endParaRPr lang="en-GB"/>
              </a:p>
            </p:txBody>
          </p:sp>
          <p:sp>
            <p:nvSpPr>
              <p:cNvPr id="249" name="Freeform: Shape 248">
                <a:extLst>
                  <a:ext uri="{FF2B5EF4-FFF2-40B4-BE49-F238E27FC236}">
                    <a16:creationId xmlns:a16="http://schemas.microsoft.com/office/drawing/2014/main" id="{AB6D2EB3-3926-AB56-6C98-1C789875B99D}"/>
                  </a:ext>
                </a:extLst>
              </p:cNvPr>
              <p:cNvSpPr/>
              <p:nvPr/>
            </p:nvSpPr>
            <p:spPr>
              <a:xfrm>
                <a:off x="9491107" y="3301090"/>
                <a:ext cx="57590" cy="53253"/>
              </a:xfrm>
              <a:custGeom>
                <a:avLst/>
                <a:gdLst>
                  <a:gd name="csX0" fmla="*/ 0 w 57590"/>
                  <a:gd name="csY0" fmla="*/ 0 h 53253"/>
                  <a:gd name="csX1" fmla="*/ 28824 w 57590"/>
                  <a:gd name="csY1" fmla="*/ 28824 h 53253"/>
                  <a:gd name="csX2" fmla="*/ 57591 w 57590"/>
                  <a:gd name="csY2" fmla="*/ 0 h 53253"/>
                  <a:gd name="csX3" fmla="*/ 57591 w 57590"/>
                  <a:gd name="csY3" fmla="*/ 24486 h 53253"/>
                  <a:gd name="csX4" fmla="*/ 28824 w 57590"/>
                  <a:gd name="csY4" fmla="*/ 53253 h 53253"/>
                  <a:gd name="csX5" fmla="*/ 0 w 57590"/>
                  <a:gd name="csY5" fmla="*/ 24486 h 53253"/>
                  <a:gd name="csX6" fmla="*/ 0 w 57590"/>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3">
                    <a:moveTo>
                      <a:pt x="0" y="0"/>
                    </a:moveTo>
                    <a:lnTo>
                      <a:pt x="28824" y="28824"/>
                    </a:lnTo>
                    <a:lnTo>
                      <a:pt x="57591" y="0"/>
                    </a:lnTo>
                    <a:lnTo>
                      <a:pt x="57591" y="24486"/>
                    </a:lnTo>
                    <a:lnTo>
                      <a:pt x="28824" y="53253"/>
                    </a:lnTo>
                    <a:lnTo>
                      <a:pt x="0" y="24486"/>
                    </a:lnTo>
                    <a:lnTo>
                      <a:pt x="0" y="0"/>
                    </a:lnTo>
                    <a:close/>
                  </a:path>
                </a:pathLst>
              </a:custGeom>
              <a:solidFill>
                <a:srgbClr val="4F4F4F"/>
              </a:solidFill>
              <a:ln w="5701" cap="flat">
                <a:noFill/>
                <a:prstDash val="solid"/>
                <a:miter/>
              </a:ln>
            </p:spPr>
            <p:txBody>
              <a:bodyPr/>
              <a:lstStyle/>
              <a:p>
                <a:endParaRPr lang="en-GB"/>
              </a:p>
            </p:txBody>
          </p:sp>
        </p:grpSp>
        <p:sp>
          <p:nvSpPr>
            <p:cNvPr id="250" name="Freeform: Shape 249">
              <a:extLst>
                <a:ext uri="{FF2B5EF4-FFF2-40B4-BE49-F238E27FC236}">
                  <a16:creationId xmlns:a16="http://schemas.microsoft.com/office/drawing/2014/main" id="{7E7E2559-B53D-C2D3-FEF2-56D395FA41EE}"/>
                </a:ext>
              </a:extLst>
            </p:cNvPr>
            <p:cNvSpPr/>
            <p:nvPr/>
          </p:nvSpPr>
          <p:spPr>
            <a:xfrm>
              <a:off x="9351839" y="2608173"/>
              <a:ext cx="168092" cy="5707"/>
            </a:xfrm>
            <a:custGeom>
              <a:avLst/>
              <a:gdLst>
                <a:gd name="csX0" fmla="*/ 0 w 168092"/>
                <a:gd name="csY0" fmla="*/ 0 h 5707"/>
                <a:gd name="csX1" fmla="*/ 168092 w 168092"/>
                <a:gd name="csY1" fmla="*/ 0 h 5707"/>
              </a:gdLst>
              <a:ahLst/>
              <a:cxnLst>
                <a:cxn ang="0">
                  <a:pos x="csX0" y="csY0"/>
                </a:cxn>
                <a:cxn ang="0">
                  <a:pos x="csX1" y="csY1"/>
                </a:cxn>
              </a:cxnLst>
              <a:rect l="l" t="t" r="r" b="b"/>
              <a:pathLst>
                <a:path w="168092" h="5707">
                  <a:moveTo>
                    <a:pt x="0" y="0"/>
                  </a:moveTo>
                  <a:lnTo>
                    <a:pt x="168092" y="0"/>
                  </a:lnTo>
                </a:path>
              </a:pathLst>
            </a:custGeom>
            <a:ln w="11288" cap="flat">
              <a:solidFill>
                <a:srgbClr val="4F4F4F"/>
              </a:solidFill>
              <a:prstDash val="solid"/>
              <a:miter/>
            </a:ln>
          </p:spPr>
          <p:txBody>
            <a:bodyPr/>
            <a:lstStyle/>
            <a:p>
              <a:endParaRPr lang="en-GB"/>
            </a:p>
          </p:txBody>
        </p:sp>
        <p:grpSp>
          <p:nvGrpSpPr>
            <p:cNvPr id="251" name="Graphic 1">
              <a:extLst>
                <a:ext uri="{FF2B5EF4-FFF2-40B4-BE49-F238E27FC236}">
                  <a16:creationId xmlns:a16="http://schemas.microsoft.com/office/drawing/2014/main" id="{D4EA3803-D105-5296-1788-4D2C22F4AC06}"/>
                </a:ext>
              </a:extLst>
            </p:cNvPr>
            <p:cNvGrpSpPr/>
            <p:nvPr/>
          </p:nvGrpSpPr>
          <p:grpSpPr>
            <a:xfrm>
              <a:off x="9323015" y="2701894"/>
              <a:ext cx="225682" cy="149599"/>
              <a:chOff x="9323015" y="2701894"/>
              <a:chExt cx="225682" cy="149599"/>
            </a:xfrm>
          </p:grpSpPr>
          <p:sp>
            <p:nvSpPr>
              <p:cNvPr id="252" name="Freeform: Shape 251">
                <a:extLst>
                  <a:ext uri="{FF2B5EF4-FFF2-40B4-BE49-F238E27FC236}">
                    <a16:creationId xmlns:a16="http://schemas.microsoft.com/office/drawing/2014/main" id="{85792347-DF38-7E4D-47C5-1BC1B3E0D1AB}"/>
                  </a:ext>
                </a:extLst>
              </p:cNvPr>
              <p:cNvSpPr/>
              <p:nvPr/>
            </p:nvSpPr>
            <p:spPr>
              <a:xfrm>
                <a:off x="9351839" y="2701894"/>
                <a:ext cx="168092" cy="130192"/>
              </a:xfrm>
              <a:custGeom>
                <a:avLst/>
                <a:gdLst>
                  <a:gd name="csX0" fmla="*/ 0 w 168092"/>
                  <a:gd name="csY0" fmla="*/ 130193 h 130192"/>
                  <a:gd name="csX1" fmla="*/ 0 w 168092"/>
                  <a:gd name="csY1" fmla="*/ 0 h 130192"/>
                  <a:gd name="csX2" fmla="*/ 168092 w 168092"/>
                  <a:gd name="csY2" fmla="*/ 0 h 130192"/>
                  <a:gd name="csX3" fmla="*/ 168092 w 168092"/>
                  <a:gd name="csY3" fmla="*/ 130193 h 130192"/>
                </a:gdLst>
                <a:ahLst/>
                <a:cxnLst>
                  <a:cxn ang="0">
                    <a:pos x="csX0" y="csY0"/>
                  </a:cxn>
                  <a:cxn ang="0">
                    <a:pos x="csX1" y="csY1"/>
                  </a:cxn>
                  <a:cxn ang="0">
                    <a:pos x="csX2" y="csY2"/>
                  </a:cxn>
                  <a:cxn ang="0">
                    <a:pos x="csX3" y="csY3"/>
                  </a:cxn>
                </a:cxnLst>
                <a:rect l="l" t="t" r="r" b="b"/>
                <a:pathLst>
                  <a:path w="168092" h="130192">
                    <a:moveTo>
                      <a:pt x="0" y="130193"/>
                    </a:moveTo>
                    <a:lnTo>
                      <a:pt x="0" y="0"/>
                    </a:lnTo>
                    <a:lnTo>
                      <a:pt x="168092" y="0"/>
                    </a:lnTo>
                    <a:lnTo>
                      <a:pt x="168092" y="130193"/>
                    </a:lnTo>
                  </a:path>
                </a:pathLst>
              </a:custGeom>
              <a:noFill/>
              <a:ln w="11288" cap="flat">
                <a:solidFill>
                  <a:srgbClr val="4F4F4F"/>
                </a:solidFill>
                <a:prstDash val="solid"/>
                <a:miter/>
              </a:ln>
            </p:spPr>
            <p:txBody>
              <a:bodyPr/>
              <a:lstStyle/>
              <a:p>
                <a:endParaRPr lang="en-GB"/>
              </a:p>
            </p:txBody>
          </p:sp>
          <p:sp>
            <p:nvSpPr>
              <p:cNvPr id="253" name="Freeform: Shape 252">
                <a:extLst>
                  <a:ext uri="{FF2B5EF4-FFF2-40B4-BE49-F238E27FC236}">
                    <a16:creationId xmlns:a16="http://schemas.microsoft.com/office/drawing/2014/main" id="{E2B14141-19B8-B90E-3C21-0DC18015BD0D}"/>
                  </a:ext>
                </a:extLst>
              </p:cNvPr>
              <p:cNvSpPr/>
              <p:nvPr/>
            </p:nvSpPr>
            <p:spPr>
              <a:xfrm>
                <a:off x="9323015" y="2798240"/>
                <a:ext cx="57647" cy="53253"/>
              </a:xfrm>
              <a:custGeom>
                <a:avLst/>
                <a:gdLst>
                  <a:gd name="csX0" fmla="*/ 57648 w 57647"/>
                  <a:gd name="csY0" fmla="*/ 0 h 53253"/>
                  <a:gd name="csX1" fmla="*/ 28824 w 57647"/>
                  <a:gd name="csY1" fmla="*/ 28824 h 53253"/>
                  <a:gd name="csX2" fmla="*/ 0 w 57647"/>
                  <a:gd name="csY2" fmla="*/ 0 h 53253"/>
                  <a:gd name="csX3" fmla="*/ 0 w 57647"/>
                  <a:gd name="csY3" fmla="*/ 24429 h 53253"/>
                  <a:gd name="csX4" fmla="*/ 28824 w 57647"/>
                  <a:gd name="csY4" fmla="*/ 53253 h 53253"/>
                  <a:gd name="csX5" fmla="*/ 57648 w 57647"/>
                  <a:gd name="csY5" fmla="*/ 24429 h 53253"/>
                  <a:gd name="csX6" fmla="*/ 57648 w 57647"/>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647" h="53253">
                    <a:moveTo>
                      <a:pt x="57648" y="0"/>
                    </a:moveTo>
                    <a:lnTo>
                      <a:pt x="28824" y="28824"/>
                    </a:lnTo>
                    <a:lnTo>
                      <a:pt x="0" y="0"/>
                    </a:lnTo>
                    <a:lnTo>
                      <a:pt x="0" y="24429"/>
                    </a:lnTo>
                    <a:lnTo>
                      <a:pt x="28824" y="53253"/>
                    </a:lnTo>
                    <a:lnTo>
                      <a:pt x="57648" y="24429"/>
                    </a:lnTo>
                    <a:lnTo>
                      <a:pt x="57648" y="0"/>
                    </a:lnTo>
                    <a:close/>
                  </a:path>
                </a:pathLst>
              </a:custGeom>
              <a:solidFill>
                <a:srgbClr val="4F4F4F"/>
              </a:solidFill>
              <a:ln w="5701" cap="flat">
                <a:noFill/>
                <a:prstDash val="solid"/>
                <a:miter/>
              </a:ln>
            </p:spPr>
            <p:txBody>
              <a:bodyPr/>
              <a:lstStyle/>
              <a:p>
                <a:endParaRPr lang="en-GB"/>
              </a:p>
            </p:txBody>
          </p:sp>
          <p:sp>
            <p:nvSpPr>
              <p:cNvPr id="254" name="Freeform: Shape 253">
                <a:extLst>
                  <a:ext uri="{FF2B5EF4-FFF2-40B4-BE49-F238E27FC236}">
                    <a16:creationId xmlns:a16="http://schemas.microsoft.com/office/drawing/2014/main" id="{BD078F17-DB46-3AF0-45F1-16C123DA9602}"/>
                  </a:ext>
                </a:extLst>
              </p:cNvPr>
              <p:cNvSpPr/>
              <p:nvPr/>
            </p:nvSpPr>
            <p:spPr>
              <a:xfrm>
                <a:off x="9491107" y="2798240"/>
                <a:ext cx="57590" cy="53253"/>
              </a:xfrm>
              <a:custGeom>
                <a:avLst/>
                <a:gdLst>
                  <a:gd name="csX0" fmla="*/ 0 w 57590"/>
                  <a:gd name="csY0" fmla="*/ 0 h 53253"/>
                  <a:gd name="csX1" fmla="*/ 28824 w 57590"/>
                  <a:gd name="csY1" fmla="*/ 28824 h 53253"/>
                  <a:gd name="csX2" fmla="*/ 57591 w 57590"/>
                  <a:gd name="csY2" fmla="*/ 0 h 53253"/>
                  <a:gd name="csX3" fmla="*/ 57591 w 57590"/>
                  <a:gd name="csY3" fmla="*/ 24429 h 53253"/>
                  <a:gd name="csX4" fmla="*/ 28824 w 57590"/>
                  <a:gd name="csY4" fmla="*/ 53253 h 53253"/>
                  <a:gd name="csX5" fmla="*/ 0 w 57590"/>
                  <a:gd name="csY5" fmla="*/ 24429 h 53253"/>
                  <a:gd name="csX6" fmla="*/ 0 w 57590"/>
                  <a:gd name="csY6" fmla="*/ 0 h 5325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3">
                    <a:moveTo>
                      <a:pt x="0" y="0"/>
                    </a:moveTo>
                    <a:lnTo>
                      <a:pt x="28824" y="28824"/>
                    </a:lnTo>
                    <a:lnTo>
                      <a:pt x="57591" y="0"/>
                    </a:lnTo>
                    <a:lnTo>
                      <a:pt x="57591" y="24429"/>
                    </a:lnTo>
                    <a:lnTo>
                      <a:pt x="28824" y="53253"/>
                    </a:lnTo>
                    <a:lnTo>
                      <a:pt x="0" y="24429"/>
                    </a:lnTo>
                    <a:lnTo>
                      <a:pt x="0" y="0"/>
                    </a:lnTo>
                    <a:close/>
                  </a:path>
                </a:pathLst>
              </a:custGeom>
              <a:solidFill>
                <a:srgbClr val="4F4F4F"/>
              </a:solidFill>
              <a:ln w="5701" cap="flat">
                <a:noFill/>
                <a:prstDash val="solid"/>
                <a:miter/>
              </a:ln>
            </p:spPr>
            <p:txBody>
              <a:bodyPr/>
              <a:lstStyle/>
              <a:p>
                <a:endParaRPr lang="en-GB"/>
              </a:p>
            </p:txBody>
          </p:sp>
        </p:grpSp>
        <p:sp>
          <p:nvSpPr>
            <p:cNvPr id="255" name="Freeform: Shape 254">
              <a:extLst>
                <a:ext uri="{FF2B5EF4-FFF2-40B4-BE49-F238E27FC236}">
                  <a16:creationId xmlns:a16="http://schemas.microsoft.com/office/drawing/2014/main" id="{580D261A-35CF-378F-50C3-4147FE099A83}"/>
                </a:ext>
              </a:extLst>
            </p:cNvPr>
            <p:cNvSpPr/>
            <p:nvPr/>
          </p:nvSpPr>
          <p:spPr>
            <a:xfrm>
              <a:off x="9225698" y="2548413"/>
              <a:ext cx="168092" cy="5707"/>
            </a:xfrm>
            <a:custGeom>
              <a:avLst/>
              <a:gdLst>
                <a:gd name="csX0" fmla="*/ 168092 w 168092"/>
                <a:gd name="csY0" fmla="*/ 0 h 5707"/>
                <a:gd name="csX1" fmla="*/ 0 w 168092"/>
                <a:gd name="csY1" fmla="*/ 0 h 5707"/>
              </a:gdLst>
              <a:ahLst/>
              <a:cxnLst>
                <a:cxn ang="0">
                  <a:pos x="csX0" y="csY0"/>
                </a:cxn>
                <a:cxn ang="0">
                  <a:pos x="csX1" y="csY1"/>
                </a:cxn>
              </a:cxnLst>
              <a:rect l="l" t="t" r="r" b="b"/>
              <a:pathLst>
                <a:path w="168092" h="5707">
                  <a:moveTo>
                    <a:pt x="168092" y="0"/>
                  </a:moveTo>
                  <a:lnTo>
                    <a:pt x="0" y="0"/>
                  </a:lnTo>
                </a:path>
              </a:pathLst>
            </a:custGeom>
            <a:ln w="11288" cap="flat">
              <a:solidFill>
                <a:srgbClr val="4F4F4F"/>
              </a:solidFill>
              <a:prstDash val="solid"/>
              <a:miter/>
            </a:ln>
          </p:spPr>
          <p:txBody>
            <a:bodyPr/>
            <a:lstStyle/>
            <a:p>
              <a:endParaRPr lang="en-GB"/>
            </a:p>
          </p:txBody>
        </p:sp>
        <p:grpSp>
          <p:nvGrpSpPr>
            <p:cNvPr id="256" name="Graphic 1">
              <a:extLst>
                <a:ext uri="{FF2B5EF4-FFF2-40B4-BE49-F238E27FC236}">
                  <a16:creationId xmlns:a16="http://schemas.microsoft.com/office/drawing/2014/main" id="{E26E788C-14E4-53EA-FB2C-BC584675E580}"/>
                </a:ext>
              </a:extLst>
            </p:cNvPr>
            <p:cNvGrpSpPr/>
            <p:nvPr/>
          </p:nvGrpSpPr>
          <p:grpSpPr>
            <a:xfrm>
              <a:off x="9196931" y="2305151"/>
              <a:ext cx="225683" cy="149541"/>
              <a:chOff x="9196931" y="2305151"/>
              <a:chExt cx="225683" cy="149541"/>
            </a:xfrm>
          </p:grpSpPr>
          <p:sp>
            <p:nvSpPr>
              <p:cNvPr id="257" name="Freeform: Shape 256">
                <a:extLst>
                  <a:ext uri="{FF2B5EF4-FFF2-40B4-BE49-F238E27FC236}">
                    <a16:creationId xmlns:a16="http://schemas.microsoft.com/office/drawing/2014/main" id="{DA85807C-E16D-56A6-9A28-2781E06FDB01}"/>
                  </a:ext>
                </a:extLst>
              </p:cNvPr>
              <p:cNvSpPr/>
              <p:nvPr/>
            </p:nvSpPr>
            <p:spPr>
              <a:xfrm>
                <a:off x="9225698" y="2324557"/>
                <a:ext cx="168092" cy="130135"/>
              </a:xfrm>
              <a:custGeom>
                <a:avLst/>
                <a:gdLst>
                  <a:gd name="csX0" fmla="*/ 168092 w 168092"/>
                  <a:gd name="csY0" fmla="*/ 0 h 130135"/>
                  <a:gd name="csX1" fmla="*/ 168092 w 168092"/>
                  <a:gd name="csY1" fmla="*/ 130136 h 130135"/>
                  <a:gd name="csX2" fmla="*/ 0 w 168092"/>
                  <a:gd name="csY2" fmla="*/ 130136 h 130135"/>
                  <a:gd name="csX3" fmla="*/ 0 w 168092"/>
                  <a:gd name="csY3" fmla="*/ 0 h 130135"/>
                </a:gdLst>
                <a:ahLst/>
                <a:cxnLst>
                  <a:cxn ang="0">
                    <a:pos x="csX0" y="csY0"/>
                  </a:cxn>
                  <a:cxn ang="0">
                    <a:pos x="csX1" y="csY1"/>
                  </a:cxn>
                  <a:cxn ang="0">
                    <a:pos x="csX2" y="csY2"/>
                  </a:cxn>
                  <a:cxn ang="0">
                    <a:pos x="csX3" y="csY3"/>
                  </a:cxn>
                </a:cxnLst>
                <a:rect l="l" t="t" r="r" b="b"/>
                <a:pathLst>
                  <a:path w="168092" h="130135">
                    <a:moveTo>
                      <a:pt x="168092" y="0"/>
                    </a:moveTo>
                    <a:lnTo>
                      <a:pt x="168092" y="130136"/>
                    </a:lnTo>
                    <a:lnTo>
                      <a:pt x="0" y="130136"/>
                    </a:lnTo>
                    <a:lnTo>
                      <a:pt x="0" y="0"/>
                    </a:lnTo>
                  </a:path>
                </a:pathLst>
              </a:custGeom>
              <a:noFill/>
              <a:ln w="11288" cap="flat">
                <a:solidFill>
                  <a:srgbClr val="4F4F4F"/>
                </a:solidFill>
                <a:prstDash val="solid"/>
                <a:miter/>
              </a:ln>
            </p:spPr>
            <p:txBody>
              <a:bodyPr/>
              <a:lstStyle/>
              <a:p>
                <a:endParaRPr lang="en-GB"/>
              </a:p>
            </p:txBody>
          </p:sp>
          <p:sp>
            <p:nvSpPr>
              <p:cNvPr id="258" name="Freeform: Shape 257">
                <a:extLst>
                  <a:ext uri="{FF2B5EF4-FFF2-40B4-BE49-F238E27FC236}">
                    <a16:creationId xmlns:a16="http://schemas.microsoft.com/office/drawing/2014/main" id="{07402F72-4304-9069-D631-198777A31EB2}"/>
                  </a:ext>
                </a:extLst>
              </p:cNvPr>
              <p:cNvSpPr/>
              <p:nvPr/>
            </p:nvSpPr>
            <p:spPr>
              <a:xfrm>
                <a:off x="9365023" y="2305151"/>
                <a:ext cx="57590" cy="53252"/>
              </a:xfrm>
              <a:custGeom>
                <a:avLst/>
                <a:gdLst>
                  <a:gd name="csX0" fmla="*/ 0 w 57590"/>
                  <a:gd name="csY0" fmla="*/ 53253 h 53252"/>
                  <a:gd name="csX1" fmla="*/ 28767 w 57590"/>
                  <a:gd name="csY1" fmla="*/ 24429 h 53252"/>
                  <a:gd name="csX2" fmla="*/ 57591 w 57590"/>
                  <a:gd name="csY2" fmla="*/ 53253 h 53252"/>
                  <a:gd name="csX3" fmla="*/ 57591 w 57590"/>
                  <a:gd name="csY3" fmla="*/ 28767 h 53252"/>
                  <a:gd name="csX4" fmla="*/ 28767 w 57590"/>
                  <a:gd name="csY4" fmla="*/ 0 h 53252"/>
                  <a:gd name="csX5" fmla="*/ 0 w 57590"/>
                  <a:gd name="csY5" fmla="*/ 28767 h 53252"/>
                  <a:gd name="csX6" fmla="*/ 0 w 57590"/>
                  <a:gd name="csY6" fmla="*/ 53253 h 532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2">
                    <a:moveTo>
                      <a:pt x="0" y="53253"/>
                    </a:moveTo>
                    <a:lnTo>
                      <a:pt x="28767" y="24429"/>
                    </a:lnTo>
                    <a:lnTo>
                      <a:pt x="57591" y="53253"/>
                    </a:lnTo>
                    <a:lnTo>
                      <a:pt x="57591" y="28767"/>
                    </a:lnTo>
                    <a:lnTo>
                      <a:pt x="28767" y="0"/>
                    </a:lnTo>
                    <a:lnTo>
                      <a:pt x="0" y="28767"/>
                    </a:lnTo>
                    <a:lnTo>
                      <a:pt x="0" y="53253"/>
                    </a:lnTo>
                    <a:close/>
                  </a:path>
                </a:pathLst>
              </a:custGeom>
              <a:solidFill>
                <a:srgbClr val="4F4F4F"/>
              </a:solidFill>
              <a:ln w="5701" cap="flat">
                <a:noFill/>
                <a:prstDash val="solid"/>
                <a:miter/>
              </a:ln>
            </p:spPr>
            <p:txBody>
              <a:bodyPr/>
              <a:lstStyle/>
              <a:p>
                <a:endParaRPr lang="en-GB"/>
              </a:p>
            </p:txBody>
          </p:sp>
          <p:sp>
            <p:nvSpPr>
              <p:cNvPr id="259" name="Freeform: Shape 258">
                <a:extLst>
                  <a:ext uri="{FF2B5EF4-FFF2-40B4-BE49-F238E27FC236}">
                    <a16:creationId xmlns:a16="http://schemas.microsoft.com/office/drawing/2014/main" id="{150E86A4-BCF1-9AB2-E64E-9EAA1D44BE60}"/>
                  </a:ext>
                </a:extLst>
              </p:cNvPr>
              <p:cNvSpPr/>
              <p:nvPr/>
            </p:nvSpPr>
            <p:spPr>
              <a:xfrm>
                <a:off x="9196931" y="2305151"/>
                <a:ext cx="57590" cy="53252"/>
              </a:xfrm>
              <a:custGeom>
                <a:avLst/>
                <a:gdLst>
                  <a:gd name="csX0" fmla="*/ 57591 w 57590"/>
                  <a:gd name="csY0" fmla="*/ 53253 h 53252"/>
                  <a:gd name="csX1" fmla="*/ 28767 w 57590"/>
                  <a:gd name="csY1" fmla="*/ 24429 h 53252"/>
                  <a:gd name="csX2" fmla="*/ 0 w 57590"/>
                  <a:gd name="csY2" fmla="*/ 53253 h 53252"/>
                  <a:gd name="csX3" fmla="*/ 0 w 57590"/>
                  <a:gd name="csY3" fmla="*/ 28767 h 53252"/>
                  <a:gd name="csX4" fmla="*/ 28767 w 57590"/>
                  <a:gd name="csY4" fmla="*/ 0 h 53252"/>
                  <a:gd name="csX5" fmla="*/ 57591 w 57590"/>
                  <a:gd name="csY5" fmla="*/ 28767 h 53252"/>
                  <a:gd name="csX6" fmla="*/ 57591 w 57590"/>
                  <a:gd name="csY6" fmla="*/ 53253 h 532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2">
                    <a:moveTo>
                      <a:pt x="57591" y="53253"/>
                    </a:moveTo>
                    <a:lnTo>
                      <a:pt x="28767" y="24429"/>
                    </a:lnTo>
                    <a:lnTo>
                      <a:pt x="0" y="53253"/>
                    </a:lnTo>
                    <a:lnTo>
                      <a:pt x="0" y="28767"/>
                    </a:lnTo>
                    <a:lnTo>
                      <a:pt x="28767" y="0"/>
                    </a:lnTo>
                    <a:lnTo>
                      <a:pt x="57591" y="28767"/>
                    </a:lnTo>
                    <a:lnTo>
                      <a:pt x="57591" y="53253"/>
                    </a:lnTo>
                    <a:close/>
                  </a:path>
                </a:pathLst>
              </a:custGeom>
              <a:solidFill>
                <a:srgbClr val="4F4F4F"/>
              </a:solidFill>
              <a:ln w="5701" cap="flat">
                <a:noFill/>
                <a:prstDash val="solid"/>
                <a:miter/>
              </a:ln>
            </p:spPr>
            <p:txBody>
              <a:bodyPr/>
              <a:lstStyle/>
              <a:p>
                <a:endParaRPr lang="en-GB"/>
              </a:p>
            </p:txBody>
          </p:sp>
        </p:grpSp>
        <p:grpSp>
          <p:nvGrpSpPr>
            <p:cNvPr id="260" name="Graphic 1">
              <a:extLst>
                <a:ext uri="{FF2B5EF4-FFF2-40B4-BE49-F238E27FC236}">
                  <a16:creationId xmlns:a16="http://schemas.microsoft.com/office/drawing/2014/main" id="{5252C5FE-4133-B1D1-A0AD-A49CC3863591}"/>
                </a:ext>
              </a:extLst>
            </p:cNvPr>
            <p:cNvGrpSpPr/>
            <p:nvPr/>
          </p:nvGrpSpPr>
          <p:grpSpPr>
            <a:xfrm>
              <a:off x="9332376" y="4559469"/>
              <a:ext cx="225682" cy="150055"/>
              <a:chOff x="9332376" y="4559469"/>
              <a:chExt cx="225682" cy="150055"/>
            </a:xfrm>
          </p:grpSpPr>
          <p:sp>
            <p:nvSpPr>
              <p:cNvPr id="261" name="Freeform: Shape 260">
                <a:extLst>
                  <a:ext uri="{FF2B5EF4-FFF2-40B4-BE49-F238E27FC236}">
                    <a16:creationId xmlns:a16="http://schemas.microsoft.com/office/drawing/2014/main" id="{A528798C-AD05-DC52-5218-A36BEFA9B2C0}"/>
                  </a:ext>
                </a:extLst>
              </p:cNvPr>
              <p:cNvSpPr/>
              <p:nvPr/>
            </p:nvSpPr>
            <p:spPr>
              <a:xfrm>
                <a:off x="9361199" y="4578932"/>
                <a:ext cx="168035" cy="130592"/>
              </a:xfrm>
              <a:custGeom>
                <a:avLst/>
                <a:gdLst>
                  <a:gd name="csX0" fmla="*/ 0 w 168035"/>
                  <a:gd name="csY0" fmla="*/ 0 h 130592"/>
                  <a:gd name="csX1" fmla="*/ 0 w 168035"/>
                  <a:gd name="csY1" fmla="*/ 130593 h 130592"/>
                  <a:gd name="csX2" fmla="*/ 168035 w 168035"/>
                  <a:gd name="csY2" fmla="*/ 130593 h 130592"/>
                  <a:gd name="csX3" fmla="*/ 168035 w 168035"/>
                  <a:gd name="csY3" fmla="*/ 0 h 130592"/>
                </a:gdLst>
                <a:ahLst/>
                <a:cxnLst>
                  <a:cxn ang="0">
                    <a:pos x="csX0" y="csY0"/>
                  </a:cxn>
                  <a:cxn ang="0">
                    <a:pos x="csX1" y="csY1"/>
                  </a:cxn>
                  <a:cxn ang="0">
                    <a:pos x="csX2" y="csY2"/>
                  </a:cxn>
                  <a:cxn ang="0">
                    <a:pos x="csX3" y="csY3"/>
                  </a:cxn>
                </a:cxnLst>
                <a:rect l="l" t="t" r="r" b="b"/>
                <a:pathLst>
                  <a:path w="168035" h="130592">
                    <a:moveTo>
                      <a:pt x="0" y="0"/>
                    </a:moveTo>
                    <a:lnTo>
                      <a:pt x="0" y="130593"/>
                    </a:lnTo>
                    <a:lnTo>
                      <a:pt x="168035" y="130593"/>
                    </a:lnTo>
                    <a:lnTo>
                      <a:pt x="168035" y="0"/>
                    </a:lnTo>
                  </a:path>
                </a:pathLst>
              </a:custGeom>
              <a:noFill/>
              <a:ln w="11288" cap="flat">
                <a:solidFill>
                  <a:srgbClr val="4F4F4F"/>
                </a:solidFill>
                <a:prstDash val="solid"/>
                <a:miter/>
              </a:ln>
            </p:spPr>
            <p:txBody>
              <a:bodyPr/>
              <a:lstStyle/>
              <a:p>
                <a:endParaRPr lang="en-GB"/>
              </a:p>
            </p:txBody>
          </p:sp>
          <p:sp>
            <p:nvSpPr>
              <p:cNvPr id="262" name="Freeform: Shape 261">
                <a:extLst>
                  <a:ext uri="{FF2B5EF4-FFF2-40B4-BE49-F238E27FC236}">
                    <a16:creationId xmlns:a16="http://schemas.microsoft.com/office/drawing/2014/main" id="{1E8C1086-6516-D7B6-882E-CEFF74DB3D70}"/>
                  </a:ext>
                </a:extLst>
              </p:cNvPr>
              <p:cNvSpPr/>
              <p:nvPr/>
            </p:nvSpPr>
            <p:spPr>
              <a:xfrm>
                <a:off x="9332376" y="4559469"/>
                <a:ext cx="57590" cy="53309"/>
              </a:xfrm>
              <a:custGeom>
                <a:avLst/>
                <a:gdLst>
                  <a:gd name="csX0" fmla="*/ 0 w 57590"/>
                  <a:gd name="csY0" fmla="*/ 53310 h 53309"/>
                  <a:gd name="csX1" fmla="*/ 28824 w 57590"/>
                  <a:gd name="csY1" fmla="*/ 24486 h 53309"/>
                  <a:gd name="csX2" fmla="*/ 57591 w 57590"/>
                  <a:gd name="csY2" fmla="*/ 53310 h 53309"/>
                  <a:gd name="csX3" fmla="*/ 57591 w 57590"/>
                  <a:gd name="csY3" fmla="*/ 28824 h 53309"/>
                  <a:gd name="csX4" fmla="*/ 28824 w 57590"/>
                  <a:gd name="csY4" fmla="*/ 0 h 53309"/>
                  <a:gd name="csX5" fmla="*/ 0 w 57590"/>
                  <a:gd name="csY5" fmla="*/ 28824 h 53309"/>
                  <a:gd name="csX6" fmla="*/ 0 w 57590"/>
                  <a:gd name="csY6" fmla="*/ 53310 h 533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309">
                    <a:moveTo>
                      <a:pt x="0" y="53310"/>
                    </a:moveTo>
                    <a:lnTo>
                      <a:pt x="28824" y="24486"/>
                    </a:lnTo>
                    <a:lnTo>
                      <a:pt x="57591" y="53310"/>
                    </a:lnTo>
                    <a:lnTo>
                      <a:pt x="57591" y="28824"/>
                    </a:lnTo>
                    <a:lnTo>
                      <a:pt x="28824" y="0"/>
                    </a:lnTo>
                    <a:lnTo>
                      <a:pt x="0" y="28824"/>
                    </a:lnTo>
                    <a:lnTo>
                      <a:pt x="0" y="53310"/>
                    </a:lnTo>
                    <a:close/>
                  </a:path>
                </a:pathLst>
              </a:custGeom>
              <a:solidFill>
                <a:srgbClr val="4F4F4F"/>
              </a:solidFill>
              <a:ln w="5701" cap="flat">
                <a:noFill/>
                <a:prstDash val="solid"/>
                <a:miter/>
              </a:ln>
            </p:spPr>
            <p:txBody>
              <a:bodyPr/>
              <a:lstStyle/>
              <a:p>
                <a:endParaRPr lang="en-GB"/>
              </a:p>
            </p:txBody>
          </p:sp>
          <p:sp>
            <p:nvSpPr>
              <p:cNvPr id="263" name="Freeform: Shape 262">
                <a:extLst>
                  <a:ext uri="{FF2B5EF4-FFF2-40B4-BE49-F238E27FC236}">
                    <a16:creationId xmlns:a16="http://schemas.microsoft.com/office/drawing/2014/main" id="{1B78A9D2-EC1E-52E3-DC28-0F8943586CDC}"/>
                  </a:ext>
                </a:extLst>
              </p:cNvPr>
              <p:cNvSpPr/>
              <p:nvPr/>
            </p:nvSpPr>
            <p:spPr>
              <a:xfrm>
                <a:off x="9500467" y="4559469"/>
                <a:ext cx="57590" cy="53309"/>
              </a:xfrm>
              <a:custGeom>
                <a:avLst/>
                <a:gdLst>
                  <a:gd name="csX0" fmla="*/ 57591 w 57590"/>
                  <a:gd name="csY0" fmla="*/ 53310 h 53309"/>
                  <a:gd name="csX1" fmla="*/ 28767 w 57590"/>
                  <a:gd name="csY1" fmla="*/ 24486 h 53309"/>
                  <a:gd name="csX2" fmla="*/ 0 w 57590"/>
                  <a:gd name="csY2" fmla="*/ 53310 h 53309"/>
                  <a:gd name="csX3" fmla="*/ 0 w 57590"/>
                  <a:gd name="csY3" fmla="*/ 28824 h 53309"/>
                  <a:gd name="csX4" fmla="*/ 28767 w 57590"/>
                  <a:gd name="csY4" fmla="*/ 0 h 53309"/>
                  <a:gd name="csX5" fmla="*/ 57591 w 57590"/>
                  <a:gd name="csY5" fmla="*/ 28824 h 53309"/>
                  <a:gd name="csX6" fmla="*/ 57591 w 57590"/>
                  <a:gd name="csY6" fmla="*/ 53310 h 5330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309">
                    <a:moveTo>
                      <a:pt x="57591" y="53310"/>
                    </a:moveTo>
                    <a:lnTo>
                      <a:pt x="28767" y="24486"/>
                    </a:lnTo>
                    <a:lnTo>
                      <a:pt x="0" y="53310"/>
                    </a:lnTo>
                    <a:lnTo>
                      <a:pt x="0" y="28824"/>
                    </a:lnTo>
                    <a:lnTo>
                      <a:pt x="28767" y="0"/>
                    </a:lnTo>
                    <a:lnTo>
                      <a:pt x="57591" y="28824"/>
                    </a:lnTo>
                    <a:lnTo>
                      <a:pt x="57591" y="53310"/>
                    </a:lnTo>
                    <a:close/>
                  </a:path>
                </a:pathLst>
              </a:custGeom>
              <a:solidFill>
                <a:srgbClr val="4F4F4F"/>
              </a:solidFill>
              <a:ln w="5701" cap="flat">
                <a:noFill/>
                <a:prstDash val="solid"/>
                <a:miter/>
              </a:ln>
            </p:spPr>
            <p:txBody>
              <a:bodyPr/>
              <a:lstStyle/>
              <a:p>
                <a:endParaRPr lang="en-GB"/>
              </a:p>
            </p:txBody>
          </p:sp>
        </p:grpSp>
        <p:grpSp>
          <p:nvGrpSpPr>
            <p:cNvPr id="264" name="Graphic 1">
              <a:extLst>
                <a:ext uri="{FF2B5EF4-FFF2-40B4-BE49-F238E27FC236}">
                  <a16:creationId xmlns:a16="http://schemas.microsoft.com/office/drawing/2014/main" id="{4F1BCB0F-4BA5-BF79-78A0-FE215F0F9764}"/>
                </a:ext>
              </a:extLst>
            </p:cNvPr>
            <p:cNvGrpSpPr/>
            <p:nvPr/>
          </p:nvGrpSpPr>
          <p:grpSpPr>
            <a:xfrm>
              <a:off x="9332376" y="4966885"/>
              <a:ext cx="225682" cy="143491"/>
              <a:chOff x="9332376" y="4966885"/>
              <a:chExt cx="225682" cy="143491"/>
            </a:xfrm>
          </p:grpSpPr>
          <p:sp>
            <p:nvSpPr>
              <p:cNvPr id="265" name="Freeform: Shape 264">
                <a:extLst>
                  <a:ext uri="{FF2B5EF4-FFF2-40B4-BE49-F238E27FC236}">
                    <a16:creationId xmlns:a16="http://schemas.microsoft.com/office/drawing/2014/main" id="{E59A78A7-80F4-4AEB-6528-135048C03364}"/>
                  </a:ext>
                </a:extLst>
              </p:cNvPr>
              <p:cNvSpPr/>
              <p:nvPr/>
            </p:nvSpPr>
            <p:spPr>
              <a:xfrm>
                <a:off x="9361199" y="4966885"/>
                <a:ext cx="168035" cy="124085"/>
              </a:xfrm>
              <a:custGeom>
                <a:avLst/>
                <a:gdLst>
                  <a:gd name="csX0" fmla="*/ 0 w 168035"/>
                  <a:gd name="csY0" fmla="*/ 124086 h 124085"/>
                  <a:gd name="csX1" fmla="*/ 0 w 168035"/>
                  <a:gd name="csY1" fmla="*/ 0 h 124085"/>
                  <a:gd name="csX2" fmla="*/ 168035 w 168035"/>
                  <a:gd name="csY2" fmla="*/ 0 h 124085"/>
                  <a:gd name="csX3" fmla="*/ 168035 w 168035"/>
                  <a:gd name="csY3" fmla="*/ 124086 h 124085"/>
                </a:gdLst>
                <a:ahLst/>
                <a:cxnLst>
                  <a:cxn ang="0">
                    <a:pos x="csX0" y="csY0"/>
                  </a:cxn>
                  <a:cxn ang="0">
                    <a:pos x="csX1" y="csY1"/>
                  </a:cxn>
                  <a:cxn ang="0">
                    <a:pos x="csX2" y="csY2"/>
                  </a:cxn>
                  <a:cxn ang="0">
                    <a:pos x="csX3" y="csY3"/>
                  </a:cxn>
                </a:cxnLst>
                <a:rect l="l" t="t" r="r" b="b"/>
                <a:pathLst>
                  <a:path w="168035" h="124085">
                    <a:moveTo>
                      <a:pt x="0" y="124086"/>
                    </a:moveTo>
                    <a:lnTo>
                      <a:pt x="0" y="0"/>
                    </a:lnTo>
                    <a:lnTo>
                      <a:pt x="168035" y="0"/>
                    </a:lnTo>
                    <a:lnTo>
                      <a:pt x="168035" y="124086"/>
                    </a:lnTo>
                  </a:path>
                </a:pathLst>
              </a:custGeom>
              <a:noFill/>
              <a:ln w="11288" cap="flat">
                <a:solidFill>
                  <a:srgbClr val="4F4F4F"/>
                </a:solidFill>
                <a:prstDash val="solid"/>
                <a:miter/>
              </a:ln>
            </p:spPr>
            <p:txBody>
              <a:bodyPr/>
              <a:lstStyle/>
              <a:p>
                <a:endParaRPr lang="en-GB"/>
              </a:p>
            </p:txBody>
          </p:sp>
          <p:sp>
            <p:nvSpPr>
              <p:cNvPr id="266" name="Freeform: Shape 265">
                <a:extLst>
                  <a:ext uri="{FF2B5EF4-FFF2-40B4-BE49-F238E27FC236}">
                    <a16:creationId xmlns:a16="http://schemas.microsoft.com/office/drawing/2014/main" id="{08B1E684-947B-1E48-24AC-79BFC19E5350}"/>
                  </a:ext>
                </a:extLst>
              </p:cNvPr>
              <p:cNvSpPr/>
              <p:nvPr/>
            </p:nvSpPr>
            <p:spPr>
              <a:xfrm>
                <a:off x="9332376" y="5057125"/>
                <a:ext cx="57590" cy="53252"/>
              </a:xfrm>
              <a:custGeom>
                <a:avLst/>
                <a:gdLst>
                  <a:gd name="csX0" fmla="*/ 57591 w 57590"/>
                  <a:gd name="csY0" fmla="*/ 0 h 53252"/>
                  <a:gd name="csX1" fmla="*/ 28824 w 57590"/>
                  <a:gd name="csY1" fmla="*/ 28824 h 53252"/>
                  <a:gd name="csX2" fmla="*/ 0 w 57590"/>
                  <a:gd name="csY2" fmla="*/ 0 h 53252"/>
                  <a:gd name="csX3" fmla="*/ 0 w 57590"/>
                  <a:gd name="csY3" fmla="*/ 24429 h 53252"/>
                  <a:gd name="csX4" fmla="*/ 28824 w 57590"/>
                  <a:gd name="csY4" fmla="*/ 53253 h 53252"/>
                  <a:gd name="csX5" fmla="*/ 57591 w 57590"/>
                  <a:gd name="csY5" fmla="*/ 24429 h 53252"/>
                  <a:gd name="csX6" fmla="*/ 57591 w 57590"/>
                  <a:gd name="csY6" fmla="*/ 0 h 532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2">
                    <a:moveTo>
                      <a:pt x="57591" y="0"/>
                    </a:moveTo>
                    <a:lnTo>
                      <a:pt x="28824" y="28824"/>
                    </a:lnTo>
                    <a:lnTo>
                      <a:pt x="0" y="0"/>
                    </a:lnTo>
                    <a:lnTo>
                      <a:pt x="0" y="24429"/>
                    </a:lnTo>
                    <a:lnTo>
                      <a:pt x="28824" y="53253"/>
                    </a:lnTo>
                    <a:lnTo>
                      <a:pt x="57591" y="24429"/>
                    </a:lnTo>
                    <a:lnTo>
                      <a:pt x="57591" y="0"/>
                    </a:lnTo>
                    <a:close/>
                  </a:path>
                </a:pathLst>
              </a:custGeom>
              <a:solidFill>
                <a:srgbClr val="4F4F4F"/>
              </a:solidFill>
              <a:ln w="5701" cap="flat">
                <a:noFill/>
                <a:prstDash val="solid"/>
                <a:miter/>
              </a:ln>
            </p:spPr>
            <p:txBody>
              <a:bodyPr/>
              <a:lstStyle/>
              <a:p>
                <a:endParaRPr lang="en-GB"/>
              </a:p>
            </p:txBody>
          </p:sp>
          <p:sp>
            <p:nvSpPr>
              <p:cNvPr id="267" name="Freeform: Shape 266">
                <a:extLst>
                  <a:ext uri="{FF2B5EF4-FFF2-40B4-BE49-F238E27FC236}">
                    <a16:creationId xmlns:a16="http://schemas.microsoft.com/office/drawing/2014/main" id="{F1F477CB-CEA8-5005-B03D-40BD581BC21E}"/>
                  </a:ext>
                </a:extLst>
              </p:cNvPr>
              <p:cNvSpPr/>
              <p:nvPr/>
            </p:nvSpPr>
            <p:spPr>
              <a:xfrm>
                <a:off x="9500467" y="5057125"/>
                <a:ext cx="57590" cy="53252"/>
              </a:xfrm>
              <a:custGeom>
                <a:avLst/>
                <a:gdLst>
                  <a:gd name="csX0" fmla="*/ 0 w 57590"/>
                  <a:gd name="csY0" fmla="*/ 0 h 53252"/>
                  <a:gd name="csX1" fmla="*/ 28767 w 57590"/>
                  <a:gd name="csY1" fmla="*/ 28824 h 53252"/>
                  <a:gd name="csX2" fmla="*/ 57591 w 57590"/>
                  <a:gd name="csY2" fmla="*/ 0 h 53252"/>
                  <a:gd name="csX3" fmla="*/ 57591 w 57590"/>
                  <a:gd name="csY3" fmla="*/ 24429 h 53252"/>
                  <a:gd name="csX4" fmla="*/ 28767 w 57590"/>
                  <a:gd name="csY4" fmla="*/ 53253 h 53252"/>
                  <a:gd name="csX5" fmla="*/ 0 w 57590"/>
                  <a:gd name="csY5" fmla="*/ 24429 h 53252"/>
                  <a:gd name="csX6" fmla="*/ 0 w 57590"/>
                  <a:gd name="csY6" fmla="*/ 0 h 532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590" h="53252">
                    <a:moveTo>
                      <a:pt x="0" y="0"/>
                    </a:moveTo>
                    <a:lnTo>
                      <a:pt x="28767" y="28824"/>
                    </a:lnTo>
                    <a:lnTo>
                      <a:pt x="57591" y="0"/>
                    </a:lnTo>
                    <a:lnTo>
                      <a:pt x="57591" y="24429"/>
                    </a:lnTo>
                    <a:lnTo>
                      <a:pt x="28767" y="53253"/>
                    </a:lnTo>
                    <a:lnTo>
                      <a:pt x="0" y="24429"/>
                    </a:lnTo>
                    <a:lnTo>
                      <a:pt x="0" y="0"/>
                    </a:lnTo>
                    <a:close/>
                  </a:path>
                </a:pathLst>
              </a:custGeom>
              <a:solidFill>
                <a:srgbClr val="4F4F4F"/>
              </a:solidFill>
              <a:ln w="5701" cap="flat">
                <a:noFill/>
                <a:prstDash val="solid"/>
                <a:miter/>
              </a:ln>
            </p:spPr>
            <p:txBody>
              <a:bodyPr/>
              <a:lstStyle/>
              <a:p>
                <a:endParaRPr lang="en-GB"/>
              </a:p>
            </p:txBody>
          </p:sp>
        </p:grpSp>
        <p:sp>
          <p:nvSpPr>
            <p:cNvPr id="268" name="Freeform: Shape 267">
              <a:extLst>
                <a:ext uri="{FF2B5EF4-FFF2-40B4-BE49-F238E27FC236}">
                  <a16:creationId xmlns:a16="http://schemas.microsoft.com/office/drawing/2014/main" id="{57ACD305-F087-5EC4-C700-F9B4B395CC51}"/>
                </a:ext>
              </a:extLst>
            </p:cNvPr>
            <p:cNvSpPr/>
            <p:nvPr/>
          </p:nvSpPr>
          <p:spPr>
            <a:xfrm>
              <a:off x="10158624" y="4569172"/>
              <a:ext cx="474653" cy="241950"/>
            </a:xfrm>
            <a:custGeom>
              <a:avLst/>
              <a:gdLst>
                <a:gd name="csX0" fmla="*/ 474653 w 474653"/>
                <a:gd name="csY0" fmla="*/ 0 h 241950"/>
                <a:gd name="csX1" fmla="*/ 474653 w 474653"/>
                <a:gd name="csY1" fmla="*/ 241950 h 241950"/>
                <a:gd name="csX2" fmla="*/ 0 w 474653"/>
                <a:gd name="csY2" fmla="*/ 241950 h 241950"/>
              </a:gdLst>
              <a:ahLst/>
              <a:cxnLst>
                <a:cxn ang="0">
                  <a:pos x="csX0" y="csY0"/>
                </a:cxn>
                <a:cxn ang="0">
                  <a:pos x="csX1" y="csY1"/>
                </a:cxn>
                <a:cxn ang="0">
                  <a:pos x="csX2" y="csY2"/>
                </a:cxn>
              </a:cxnLst>
              <a:rect l="l" t="t" r="r" b="b"/>
              <a:pathLst>
                <a:path w="474653" h="241950">
                  <a:moveTo>
                    <a:pt x="474653" y="0"/>
                  </a:moveTo>
                  <a:lnTo>
                    <a:pt x="474653" y="241950"/>
                  </a:lnTo>
                  <a:lnTo>
                    <a:pt x="0" y="241950"/>
                  </a:lnTo>
                </a:path>
              </a:pathLst>
            </a:custGeom>
            <a:noFill/>
            <a:ln w="11288" cap="flat">
              <a:solidFill>
                <a:srgbClr val="4F4F4F"/>
              </a:solidFill>
              <a:prstDash val="solid"/>
              <a:miter/>
            </a:ln>
          </p:spPr>
          <p:txBody>
            <a:bodyPr/>
            <a:lstStyle/>
            <a:p>
              <a:endParaRPr lang="en-GB"/>
            </a:p>
          </p:txBody>
        </p:sp>
        <p:grpSp>
          <p:nvGrpSpPr>
            <p:cNvPr id="269" name="Graphic 1">
              <a:extLst>
                <a:ext uri="{FF2B5EF4-FFF2-40B4-BE49-F238E27FC236}">
                  <a16:creationId xmlns:a16="http://schemas.microsoft.com/office/drawing/2014/main" id="{3ED3B173-EDA7-24F6-0405-598E5526D0F8}"/>
                </a:ext>
              </a:extLst>
            </p:cNvPr>
            <p:cNvGrpSpPr/>
            <p:nvPr/>
          </p:nvGrpSpPr>
          <p:grpSpPr>
            <a:xfrm>
              <a:off x="10180484" y="4093491"/>
              <a:ext cx="164724" cy="220431"/>
              <a:chOff x="10180484" y="4093491"/>
              <a:chExt cx="164724" cy="220431"/>
            </a:xfrm>
          </p:grpSpPr>
          <p:sp>
            <p:nvSpPr>
              <p:cNvPr id="270" name="Freeform: Shape 269">
                <a:extLst>
                  <a:ext uri="{FF2B5EF4-FFF2-40B4-BE49-F238E27FC236}">
                    <a16:creationId xmlns:a16="http://schemas.microsoft.com/office/drawing/2014/main" id="{C453521A-41A8-B2FA-BE8E-A3990019362C}"/>
                  </a:ext>
                </a:extLst>
              </p:cNvPr>
              <p:cNvSpPr/>
              <p:nvPr/>
            </p:nvSpPr>
            <p:spPr>
              <a:xfrm>
                <a:off x="10199891" y="4093491"/>
                <a:ext cx="145318" cy="191607"/>
              </a:xfrm>
              <a:custGeom>
                <a:avLst/>
                <a:gdLst>
                  <a:gd name="csX0" fmla="*/ 145318 w 145318"/>
                  <a:gd name="csY0" fmla="*/ 0 h 191607"/>
                  <a:gd name="csX1" fmla="*/ 145318 w 145318"/>
                  <a:gd name="csY1" fmla="*/ 191608 h 191607"/>
                  <a:gd name="csX2" fmla="*/ 0 w 145318"/>
                  <a:gd name="csY2" fmla="*/ 191608 h 191607"/>
                </a:gdLst>
                <a:ahLst/>
                <a:cxnLst>
                  <a:cxn ang="0">
                    <a:pos x="csX0" y="csY0"/>
                  </a:cxn>
                  <a:cxn ang="0">
                    <a:pos x="csX1" y="csY1"/>
                  </a:cxn>
                  <a:cxn ang="0">
                    <a:pos x="csX2" y="csY2"/>
                  </a:cxn>
                </a:cxnLst>
                <a:rect l="l" t="t" r="r" b="b"/>
                <a:pathLst>
                  <a:path w="145318" h="191607">
                    <a:moveTo>
                      <a:pt x="145318" y="0"/>
                    </a:moveTo>
                    <a:lnTo>
                      <a:pt x="145318" y="191608"/>
                    </a:lnTo>
                    <a:lnTo>
                      <a:pt x="0" y="191608"/>
                    </a:lnTo>
                  </a:path>
                </a:pathLst>
              </a:custGeom>
              <a:noFill/>
              <a:ln w="11288" cap="flat">
                <a:solidFill>
                  <a:srgbClr val="4F4F4F"/>
                </a:solidFill>
                <a:prstDash val="solid"/>
                <a:miter/>
              </a:ln>
            </p:spPr>
            <p:txBody>
              <a:bodyPr/>
              <a:lstStyle/>
              <a:p>
                <a:endParaRPr lang="en-GB"/>
              </a:p>
            </p:txBody>
          </p:sp>
          <p:sp>
            <p:nvSpPr>
              <p:cNvPr id="271" name="Freeform: Shape 270">
                <a:extLst>
                  <a:ext uri="{FF2B5EF4-FFF2-40B4-BE49-F238E27FC236}">
                    <a16:creationId xmlns:a16="http://schemas.microsoft.com/office/drawing/2014/main" id="{B3B4D9EF-4F4F-F441-E2CE-F54945EE88EC}"/>
                  </a:ext>
                </a:extLst>
              </p:cNvPr>
              <p:cNvSpPr/>
              <p:nvPr/>
            </p:nvSpPr>
            <p:spPr>
              <a:xfrm>
                <a:off x="10180484" y="4256332"/>
                <a:ext cx="53253" cy="57590"/>
              </a:xfrm>
              <a:custGeom>
                <a:avLst/>
                <a:gdLst>
                  <a:gd name="csX0" fmla="*/ 53253 w 53253"/>
                  <a:gd name="csY0" fmla="*/ 0 h 57590"/>
                  <a:gd name="csX1" fmla="*/ 24429 w 53253"/>
                  <a:gd name="csY1" fmla="*/ 28767 h 57590"/>
                  <a:gd name="csX2" fmla="*/ 53253 w 53253"/>
                  <a:gd name="csY2" fmla="*/ 57591 h 57590"/>
                  <a:gd name="csX3" fmla="*/ 28767 w 53253"/>
                  <a:gd name="csY3" fmla="*/ 57591 h 57590"/>
                  <a:gd name="csX4" fmla="*/ 0 w 53253"/>
                  <a:gd name="csY4" fmla="*/ 28767 h 57590"/>
                  <a:gd name="csX5" fmla="*/ 28767 w 53253"/>
                  <a:gd name="csY5" fmla="*/ 0 h 57590"/>
                  <a:gd name="csX6" fmla="*/ 53253 w 53253"/>
                  <a:gd name="csY6" fmla="*/ 0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3" h="57590">
                    <a:moveTo>
                      <a:pt x="53253" y="0"/>
                    </a:moveTo>
                    <a:lnTo>
                      <a:pt x="24429" y="28767"/>
                    </a:lnTo>
                    <a:lnTo>
                      <a:pt x="53253" y="57591"/>
                    </a:lnTo>
                    <a:lnTo>
                      <a:pt x="28767" y="57591"/>
                    </a:lnTo>
                    <a:lnTo>
                      <a:pt x="0" y="28767"/>
                    </a:lnTo>
                    <a:lnTo>
                      <a:pt x="28767" y="0"/>
                    </a:lnTo>
                    <a:lnTo>
                      <a:pt x="53253" y="0"/>
                    </a:lnTo>
                    <a:close/>
                  </a:path>
                </a:pathLst>
              </a:custGeom>
              <a:solidFill>
                <a:srgbClr val="4F4F4F"/>
              </a:solidFill>
              <a:ln w="5701" cap="flat">
                <a:noFill/>
                <a:prstDash val="solid"/>
                <a:miter/>
              </a:ln>
            </p:spPr>
            <p:txBody>
              <a:bodyPr/>
              <a:lstStyle/>
              <a:p>
                <a:endParaRPr lang="en-GB"/>
              </a:p>
            </p:txBody>
          </p:sp>
        </p:grpSp>
        <p:sp>
          <p:nvSpPr>
            <p:cNvPr id="272" name="Freeform: Shape 271">
              <a:extLst>
                <a:ext uri="{FF2B5EF4-FFF2-40B4-BE49-F238E27FC236}">
                  <a16:creationId xmlns:a16="http://schemas.microsoft.com/office/drawing/2014/main" id="{9B04B1B0-1A00-71B2-54DF-9C8F2B9B1AA5}"/>
                </a:ext>
              </a:extLst>
            </p:cNvPr>
            <p:cNvSpPr/>
            <p:nvPr/>
          </p:nvSpPr>
          <p:spPr>
            <a:xfrm>
              <a:off x="10158624" y="3476944"/>
              <a:ext cx="474653" cy="277052"/>
            </a:xfrm>
            <a:custGeom>
              <a:avLst/>
              <a:gdLst>
                <a:gd name="csX0" fmla="*/ 0 w 474653"/>
                <a:gd name="csY0" fmla="*/ 277052 h 277052"/>
                <a:gd name="csX1" fmla="*/ 474653 w 474653"/>
                <a:gd name="csY1" fmla="*/ 277052 h 277052"/>
                <a:gd name="csX2" fmla="*/ 474653 w 474653"/>
                <a:gd name="csY2" fmla="*/ 0 h 277052"/>
              </a:gdLst>
              <a:ahLst/>
              <a:cxnLst>
                <a:cxn ang="0">
                  <a:pos x="csX0" y="csY0"/>
                </a:cxn>
                <a:cxn ang="0">
                  <a:pos x="csX1" y="csY1"/>
                </a:cxn>
                <a:cxn ang="0">
                  <a:pos x="csX2" y="csY2"/>
                </a:cxn>
              </a:cxnLst>
              <a:rect l="l" t="t" r="r" b="b"/>
              <a:pathLst>
                <a:path w="474653" h="277052">
                  <a:moveTo>
                    <a:pt x="0" y="277052"/>
                  </a:moveTo>
                  <a:lnTo>
                    <a:pt x="474653" y="277052"/>
                  </a:lnTo>
                  <a:lnTo>
                    <a:pt x="474653" y="0"/>
                  </a:lnTo>
                </a:path>
              </a:pathLst>
            </a:custGeom>
            <a:noFill/>
            <a:ln w="11288" cap="flat">
              <a:solidFill>
                <a:srgbClr val="4F4F4F"/>
              </a:solidFill>
              <a:prstDash val="solid"/>
              <a:miter/>
            </a:ln>
          </p:spPr>
          <p:txBody>
            <a:bodyPr/>
            <a:lstStyle/>
            <a:p>
              <a:endParaRPr lang="en-GB"/>
            </a:p>
          </p:txBody>
        </p:sp>
        <p:sp>
          <p:nvSpPr>
            <p:cNvPr id="273" name="Freeform: Shape 272">
              <a:extLst>
                <a:ext uri="{FF2B5EF4-FFF2-40B4-BE49-F238E27FC236}">
                  <a16:creationId xmlns:a16="http://schemas.microsoft.com/office/drawing/2014/main" id="{097BD1A5-96AF-31C1-F14A-ED5F9B27A922}"/>
                </a:ext>
              </a:extLst>
            </p:cNvPr>
            <p:cNvSpPr/>
            <p:nvPr/>
          </p:nvSpPr>
          <p:spPr>
            <a:xfrm>
              <a:off x="10214103" y="2634543"/>
              <a:ext cx="426708" cy="270602"/>
            </a:xfrm>
            <a:custGeom>
              <a:avLst/>
              <a:gdLst>
                <a:gd name="csX0" fmla="*/ 0 w 426708"/>
                <a:gd name="csY0" fmla="*/ 0 h 270602"/>
                <a:gd name="csX1" fmla="*/ 426709 w 426708"/>
                <a:gd name="csY1" fmla="*/ 0 h 270602"/>
                <a:gd name="csX2" fmla="*/ 426709 w 426708"/>
                <a:gd name="csY2" fmla="*/ 270603 h 270602"/>
              </a:gdLst>
              <a:ahLst/>
              <a:cxnLst>
                <a:cxn ang="0">
                  <a:pos x="csX0" y="csY0"/>
                </a:cxn>
                <a:cxn ang="0">
                  <a:pos x="csX1" y="csY1"/>
                </a:cxn>
                <a:cxn ang="0">
                  <a:pos x="csX2" y="csY2"/>
                </a:cxn>
              </a:cxnLst>
              <a:rect l="l" t="t" r="r" b="b"/>
              <a:pathLst>
                <a:path w="426708" h="270602">
                  <a:moveTo>
                    <a:pt x="0" y="0"/>
                  </a:moveTo>
                  <a:lnTo>
                    <a:pt x="426709" y="0"/>
                  </a:lnTo>
                  <a:lnTo>
                    <a:pt x="426709" y="270603"/>
                  </a:lnTo>
                </a:path>
              </a:pathLst>
            </a:custGeom>
            <a:noFill/>
            <a:ln w="11288" cap="flat">
              <a:solidFill>
                <a:srgbClr val="4F4F4F"/>
              </a:solidFill>
              <a:prstDash val="solid"/>
              <a:miter/>
            </a:ln>
          </p:spPr>
          <p:txBody>
            <a:bodyPr/>
            <a:lstStyle/>
            <a:p>
              <a:endParaRPr lang="en-GB"/>
            </a:p>
          </p:txBody>
        </p:sp>
        <p:sp>
          <p:nvSpPr>
            <p:cNvPr id="274" name="Freeform: Shape 273">
              <a:extLst>
                <a:ext uri="{FF2B5EF4-FFF2-40B4-BE49-F238E27FC236}">
                  <a16:creationId xmlns:a16="http://schemas.microsoft.com/office/drawing/2014/main" id="{27F32B1B-FBAD-5414-929F-058D5175DBD8}"/>
                </a:ext>
              </a:extLst>
            </p:cNvPr>
            <p:cNvSpPr/>
            <p:nvPr/>
          </p:nvSpPr>
          <p:spPr>
            <a:xfrm>
              <a:off x="10214103" y="2125301"/>
              <a:ext cx="419174" cy="258844"/>
            </a:xfrm>
            <a:custGeom>
              <a:avLst/>
              <a:gdLst>
                <a:gd name="csX0" fmla="*/ 0 w 419174"/>
                <a:gd name="csY0" fmla="*/ 258845 h 258844"/>
                <a:gd name="csX1" fmla="*/ 419175 w 419174"/>
                <a:gd name="csY1" fmla="*/ 258845 h 258844"/>
                <a:gd name="csX2" fmla="*/ 419175 w 419174"/>
                <a:gd name="csY2" fmla="*/ 0 h 258844"/>
              </a:gdLst>
              <a:ahLst/>
              <a:cxnLst>
                <a:cxn ang="0">
                  <a:pos x="csX0" y="csY0"/>
                </a:cxn>
                <a:cxn ang="0">
                  <a:pos x="csX1" y="csY1"/>
                </a:cxn>
                <a:cxn ang="0">
                  <a:pos x="csX2" y="csY2"/>
                </a:cxn>
              </a:cxnLst>
              <a:rect l="l" t="t" r="r" b="b"/>
              <a:pathLst>
                <a:path w="419174" h="258844">
                  <a:moveTo>
                    <a:pt x="0" y="258845"/>
                  </a:moveTo>
                  <a:lnTo>
                    <a:pt x="419175" y="258845"/>
                  </a:lnTo>
                  <a:lnTo>
                    <a:pt x="419175" y="0"/>
                  </a:lnTo>
                </a:path>
              </a:pathLst>
            </a:custGeom>
            <a:noFill/>
            <a:ln w="11288" cap="flat">
              <a:solidFill>
                <a:srgbClr val="4F4F4F"/>
              </a:solidFill>
              <a:prstDash val="solid"/>
              <a:miter/>
            </a:ln>
          </p:spPr>
          <p:txBody>
            <a:bodyPr/>
            <a:lstStyle/>
            <a:p>
              <a:endParaRPr lang="en-GB"/>
            </a:p>
          </p:txBody>
        </p:sp>
        <p:sp>
          <p:nvSpPr>
            <p:cNvPr id="275" name="Freeform: Shape 274">
              <a:extLst>
                <a:ext uri="{FF2B5EF4-FFF2-40B4-BE49-F238E27FC236}">
                  <a16:creationId xmlns:a16="http://schemas.microsoft.com/office/drawing/2014/main" id="{9C55A4C5-CB21-010D-69A9-88E53621C355}"/>
                </a:ext>
              </a:extLst>
            </p:cNvPr>
            <p:cNvSpPr/>
            <p:nvPr/>
          </p:nvSpPr>
          <p:spPr>
            <a:xfrm>
              <a:off x="6361682" y="3583793"/>
              <a:ext cx="5707" cy="293718"/>
            </a:xfrm>
            <a:custGeom>
              <a:avLst/>
              <a:gdLst>
                <a:gd name="csX0" fmla="*/ 0 w 5707"/>
                <a:gd name="csY0" fmla="*/ 0 h 293718"/>
                <a:gd name="csX1" fmla="*/ 0 w 5707"/>
                <a:gd name="csY1" fmla="*/ 293719 h 293718"/>
              </a:gdLst>
              <a:ahLst/>
              <a:cxnLst>
                <a:cxn ang="0">
                  <a:pos x="csX0" y="csY0"/>
                </a:cxn>
                <a:cxn ang="0">
                  <a:pos x="csX1" y="csY1"/>
                </a:cxn>
              </a:cxnLst>
              <a:rect l="l" t="t" r="r" b="b"/>
              <a:pathLst>
                <a:path w="5707" h="293718">
                  <a:moveTo>
                    <a:pt x="0" y="0"/>
                  </a:moveTo>
                  <a:lnTo>
                    <a:pt x="0" y="293719"/>
                  </a:lnTo>
                </a:path>
              </a:pathLst>
            </a:custGeom>
            <a:ln w="11288" cap="flat">
              <a:solidFill>
                <a:srgbClr val="4F4F4F"/>
              </a:solidFill>
              <a:prstDash val="solid"/>
              <a:miter/>
            </a:ln>
          </p:spPr>
          <p:txBody>
            <a:bodyPr/>
            <a:lstStyle/>
            <a:p>
              <a:endParaRPr lang="en-GB"/>
            </a:p>
          </p:txBody>
        </p:sp>
        <p:sp>
          <p:nvSpPr>
            <p:cNvPr id="276" name="Freeform: Shape 275">
              <a:extLst>
                <a:ext uri="{FF2B5EF4-FFF2-40B4-BE49-F238E27FC236}">
                  <a16:creationId xmlns:a16="http://schemas.microsoft.com/office/drawing/2014/main" id="{0B5EE14D-B7B9-7947-4888-51A1765C7A6B}"/>
                </a:ext>
              </a:extLst>
            </p:cNvPr>
            <p:cNvSpPr/>
            <p:nvPr/>
          </p:nvSpPr>
          <p:spPr>
            <a:xfrm>
              <a:off x="6444044" y="3583793"/>
              <a:ext cx="5707" cy="293718"/>
            </a:xfrm>
            <a:custGeom>
              <a:avLst/>
              <a:gdLst>
                <a:gd name="csX0" fmla="*/ 0 w 5707"/>
                <a:gd name="csY0" fmla="*/ 0 h 293718"/>
                <a:gd name="csX1" fmla="*/ 0 w 5707"/>
                <a:gd name="csY1" fmla="*/ 293719 h 293718"/>
              </a:gdLst>
              <a:ahLst/>
              <a:cxnLst>
                <a:cxn ang="0">
                  <a:pos x="csX0" y="csY0"/>
                </a:cxn>
                <a:cxn ang="0">
                  <a:pos x="csX1" y="csY1"/>
                </a:cxn>
              </a:cxnLst>
              <a:rect l="l" t="t" r="r" b="b"/>
              <a:pathLst>
                <a:path w="5707" h="293718">
                  <a:moveTo>
                    <a:pt x="0" y="0"/>
                  </a:moveTo>
                  <a:lnTo>
                    <a:pt x="0" y="293719"/>
                  </a:lnTo>
                </a:path>
              </a:pathLst>
            </a:custGeom>
            <a:ln w="11288" cap="flat">
              <a:solidFill>
                <a:srgbClr val="4F4F4F"/>
              </a:solidFill>
              <a:prstDash val="solid"/>
              <a:miter/>
            </a:ln>
          </p:spPr>
          <p:txBody>
            <a:bodyPr/>
            <a:lstStyle/>
            <a:p>
              <a:endParaRPr lang="en-GB"/>
            </a:p>
          </p:txBody>
        </p:sp>
        <p:sp>
          <p:nvSpPr>
            <p:cNvPr id="277" name="Freeform: Shape 276">
              <a:extLst>
                <a:ext uri="{FF2B5EF4-FFF2-40B4-BE49-F238E27FC236}">
                  <a16:creationId xmlns:a16="http://schemas.microsoft.com/office/drawing/2014/main" id="{A8064A87-E50E-E31F-BDAA-C2E1DAC144C7}"/>
                </a:ext>
              </a:extLst>
            </p:cNvPr>
            <p:cNvSpPr/>
            <p:nvPr/>
          </p:nvSpPr>
          <p:spPr>
            <a:xfrm>
              <a:off x="6526406" y="3583793"/>
              <a:ext cx="5707" cy="293718"/>
            </a:xfrm>
            <a:custGeom>
              <a:avLst/>
              <a:gdLst>
                <a:gd name="csX0" fmla="*/ 0 w 5707"/>
                <a:gd name="csY0" fmla="*/ 0 h 293718"/>
                <a:gd name="csX1" fmla="*/ 0 w 5707"/>
                <a:gd name="csY1" fmla="*/ 293719 h 293718"/>
              </a:gdLst>
              <a:ahLst/>
              <a:cxnLst>
                <a:cxn ang="0">
                  <a:pos x="csX0" y="csY0"/>
                </a:cxn>
                <a:cxn ang="0">
                  <a:pos x="csX1" y="csY1"/>
                </a:cxn>
              </a:cxnLst>
              <a:rect l="l" t="t" r="r" b="b"/>
              <a:pathLst>
                <a:path w="5707" h="293718">
                  <a:moveTo>
                    <a:pt x="0" y="0"/>
                  </a:moveTo>
                  <a:lnTo>
                    <a:pt x="0" y="293719"/>
                  </a:lnTo>
                </a:path>
              </a:pathLst>
            </a:custGeom>
            <a:ln w="11288" cap="flat">
              <a:solidFill>
                <a:srgbClr val="4F4F4F"/>
              </a:solidFill>
              <a:prstDash val="solid"/>
              <a:miter/>
            </a:ln>
          </p:spPr>
          <p:txBody>
            <a:bodyPr/>
            <a:lstStyle/>
            <a:p>
              <a:endParaRPr lang="en-GB"/>
            </a:p>
          </p:txBody>
        </p:sp>
        <p:grpSp>
          <p:nvGrpSpPr>
            <p:cNvPr id="278" name="Graphic 1">
              <a:extLst>
                <a:ext uri="{FF2B5EF4-FFF2-40B4-BE49-F238E27FC236}">
                  <a16:creationId xmlns:a16="http://schemas.microsoft.com/office/drawing/2014/main" id="{57AC671B-DA13-789D-AC34-E77725DBF0BE}"/>
                </a:ext>
              </a:extLst>
            </p:cNvPr>
            <p:cNvGrpSpPr/>
            <p:nvPr/>
          </p:nvGrpSpPr>
          <p:grpSpPr>
            <a:xfrm>
              <a:off x="7045352" y="1594769"/>
              <a:ext cx="162612" cy="57590"/>
              <a:chOff x="7045352" y="1594769"/>
              <a:chExt cx="162612" cy="57590"/>
            </a:xfrm>
            <a:solidFill>
              <a:srgbClr val="4F4F4F"/>
            </a:solidFill>
          </p:grpSpPr>
          <p:sp>
            <p:nvSpPr>
              <p:cNvPr id="279" name="Freeform: Shape 278">
                <a:extLst>
                  <a:ext uri="{FF2B5EF4-FFF2-40B4-BE49-F238E27FC236}">
                    <a16:creationId xmlns:a16="http://schemas.microsoft.com/office/drawing/2014/main" id="{1F988F52-D710-6AA1-B030-A812481F0E4D}"/>
                  </a:ext>
                </a:extLst>
              </p:cNvPr>
              <p:cNvSpPr/>
              <p:nvPr/>
            </p:nvSpPr>
            <p:spPr>
              <a:xfrm>
                <a:off x="7045352" y="1623536"/>
                <a:ext cx="143206" cy="5707"/>
              </a:xfrm>
              <a:custGeom>
                <a:avLst/>
                <a:gdLst>
                  <a:gd name="csX0" fmla="*/ 0 w 143206"/>
                  <a:gd name="csY0" fmla="*/ 0 h 5707"/>
                  <a:gd name="csX1" fmla="*/ 143207 w 143206"/>
                  <a:gd name="csY1" fmla="*/ 0 h 5707"/>
                </a:gdLst>
                <a:ahLst/>
                <a:cxnLst>
                  <a:cxn ang="0">
                    <a:pos x="csX0" y="csY0"/>
                  </a:cxn>
                  <a:cxn ang="0">
                    <a:pos x="csX1" y="csY1"/>
                  </a:cxn>
                </a:cxnLst>
                <a:rect l="l" t="t" r="r" b="b"/>
                <a:pathLst>
                  <a:path w="143206" h="5707">
                    <a:moveTo>
                      <a:pt x="0" y="0"/>
                    </a:moveTo>
                    <a:lnTo>
                      <a:pt x="143207" y="0"/>
                    </a:lnTo>
                  </a:path>
                </a:pathLst>
              </a:custGeom>
              <a:ln w="11288" cap="flat">
                <a:solidFill>
                  <a:srgbClr val="4F4F4F"/>
                </a:solidFill>
                <a:prstDash val="solid"/>
                <a:miter/>
              </a:ln>
            </p:spPr>
            <p:txBody>
              <a:bodyPr/>
              <a:lstStyle/>
              <a:p>
                <a:endParaRPr lang="en-GB"/>
              </a:p>
            </p:txBody>
          </p:sp>
          <p:sp>
            <p:nvSpPr>
              <p:cNvPr id="280" name="Freeform: Shape 279">
                <a:extLst>
                  <a:ext uri="{FF2B5EF4-FFF2-40B4-BE49-F238E27FC236}">
                    <a16:creationId xmlns:a16="http://schemas.microsoft.com/office/drawing/2014/main" id="{E0A1D7E3-29D6-D56A-6268-8BF461A34E3B}"/>
                  </a:ext>
                </a:extLst>
              </p:cNvPr>
              <p:cNvSpPr/>
              <p:nvPr/>
            </p:nvSpPr>
            <p:spPr>
              <a:xfrm>
                <a:off x="7154711" y="1594769"/>
                <a:ext cx="53252" cy="57590"/>
              </a:xfrm>
              <a:custGeom>
                <a:avLst/>
                <a:gdLst>
                  <a:gd name="csX0" fmla="*/ 0 w 53252"/>
                  <a:gd name="csY0" fmla="*/ 57591 h 57590"/>
                  <a:gd name="csX1" fmla="*/ 28824 w 53252"/>
                  <a:gd name="csY1" fmla="*/ 28767 h 57590"/>
                  <a:gd name="csX2" fmla="*/ 0 w 53252"/>
                  <a:gd name="csY2" fmla="*/ 0 h 57590"/>
                  <a:gd name="csX3" fmla="*/ 24486 w 53252"/>
                  <a:gd name="csY3" fmla="*/ 0 h 57590"/>
                  <a:gd name="csX4" fmla="*/ 53253 w 53252"/>
                  <a:gd name="csY4" fmla="*/ 28767 h 57590"/>
                  <a:gd name="csX5" fmla="*/ 24486 w 53252"/>
                  <a:gd name="csY5" fmla="*/ 57591 h 57590"/>
                  <a:gd name="csX6" fmla="*/ 0 w 53252"/>
                  <a:gd name="csY6" fmla="*/ 57591 h 575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3252" h="57590">
                    <a:moveTo>
                      <a:pt x="0" y="57591"/>
                    </a:moveTo>
                    <a:lnTo>
                      <a:pt x="28824" y="28767"/>
                    </a:lnTo>
                    <a:lnTo>
                      <a:pt x="0" y="0"/>
                    </a:lnTo>
                    <a:lnTo>
                      <a:pt x="24486" y="0"/>
                    </a:lnTo>
                    <a:lnTo>
                      <a:pt x="53253" y="28767"/>
                    </a:lnTo>
                    <a:lnTo>
                      <a:pt x="24486" y="57591"/>
                    </a:lnTo>
                    <a:lnTo>
                      <a:pt x="0" y="57591"/>
                    </a:lnTo>
                    <a:close/>
                  </a:path>
                </a:pathLst>
              </a:custGeom>
              <a:solidFill>
                <a:srgbClr val="4F4F4F"/>
              </a:solidFill>
              <a:ln w="5701" cap="flat">
                <a:noFill/>
                <a:prstDash val="solid"/>
                <a:miter/>
              </a:ln>
            </p:spPr>
            <p:txBody>
              <a:bodyPr/>
              <a:lstStyle/>
              <a:p>
                <a:endParaRPr lang="en-GB"/>
              </a:p>
            </p:txBody>
          </p:sp>
        </p:grpSp>
        <p:sp>
          <p:nvSpPr>
            <p:cNvPr id="3" name="TextBox 2">
              <a:extLst>
                <a:ext uri="{FF2B5EF4-FFF2-40B4-BE49-F238E27FC236}">
                  <a16:creationId xmlns:a16="http://schemas.microsoft.com/office/drawing/2014/main" id="{6047A04C-1EB9-B111-9944-7DE09D6A4E0D}"/>
                </a:ext>
              </a:extLst>
            </p:cNvPr>
            <p:cNvSpPr txBox="1"/>
            <p:nvPr/>
          </p:nvSpPr>
          <p:spPr>
            <a:xfrm>
              <a:off x="9524313" y="1110226"/>
              <a:ext cx="376634" cy="415498"/>
            </a:xfrm>
            <a:prstGeom prst="rect">
              <a:avLst/>
            </a:prstGeom>
            <a:noFill/>
          </p:spPr>
          <p:txBody>
            <a:bodyPr wrap="square" lIns="0" tIns="0" rIns="0" bIns="0" rtlCol="0">
              <a:spAutoFit/>
            </a:bodyPr>
            <a:lstStyle/>
            <a:p>
              <a:pPr algn="ctr"/>
              <a:r>
                <a:rPr lang="en-GB" sz="1000">
                  <a:latin typeface="+mj-lt"/>
                </a:rPr>
                <a:t>5G </a:t>
              </a:r>
              <a:r>
                <a:rPr lang="en-GB" sz="1000" err="1">
                  <a:latin typeface="+mj-lt"/>
                </a:rPr>
                <a:t>mW</a:t>
              </a:r>
              <a:r>
                <a:rPr lang="en-GB" sz="1000">
                  <a:latin typeface="+mj-lt"/>
                </a:rPr>
                <a:t> </a:t>
              </a:r>
              <a:r>
                <a:rPr lang="en-GB" sz="1000" err="1">
                  <a:latin typeface="+mj-lt"/>
                </a:rPr>
                <a:t>Trxv</a:t>
              </a:r>
              <a:endParaRPr lang="en-GB" sz="1000">
                <a:latin typeface="+mj-lt"/>
              </a:endParaRPr>
            </a:p>
          </p:txBody>
        </p:sp>
        <p:sp>
          <p:nvSpPr>
            <p:cNvPr id="4" name="TextBox 3">
              <a:extLst>
                <a:ext uri="{FF2B5EF4-FFF2-40B4-BE49-F238E27FC236}">
                  <a16:creationId xmlns:a16="http://schemas.microsoft.com/office/drawing/2014/main" id="{3CF3BA4F-374B-7B22-DBE8-30749DA2C800}"/>
                </a:ext>
              </a:extLst>
            </p:cNvPr>
            <p:cNvSpPr txBox="1"/>
            <p:nvPr/>
          </p:nvSpPr>
          <p:spPr>
            <a:xfrm>
              <a:off x="10018628" y="1188620"/>
              <a:ext cx="581015" cy="276999"/>
            </a:xfrm>
            <a:prstGeom prst="rect">
              <a:avLst/>
            </a:prstGeom>
            <a:noFill/>
          </p:spPr>
          <p:txBody>
            <a:bodyPr wrap="square" lIns="0" tIns="0" rIns="0" bIns="0" rtlCol="0">
              <a:spAutoFit/>
            </a:bodyPr>
            <a:lstStyle/>
            <a:p>
              <a:pPr algn="ctr"/>
              <a:r>
                <a:rPr lang="en-GB" sz="1000">
                  <a:latin typeface="+mj-lt"/>
                </a:rPr>
                <a:t>mmWave ant</a:t>
              </a:r>
            </a:p>
          </p:txBody>
        </p:sp>
        <p:sp>
          <p:nvSpPr>
            <p:cNvPr id="5" name="TextBox 4">
              <a:extLst>
                <a:ext uri="{FF2B5EF4-FFF2-40B4-BE49-F238E27FC236}">
                  <a16:creationId xmlns:a16="http://schemas.microsoft.com/office/drawing/2014/main" id="{F6A68629-1BF5-853F-B01C-CA14C1EB6AC7}"/>
                </a:ext>
              </a:extLst>
            </p:cNvPr>
            <p:cNvSpPr txBox="1"/>
            <p:nvPr/>
          </p:nvSpPr>
          <p:spPr>
            <a:xfrm>
              <a:off x="9820932" y="2451378"/>
              <a:ext cx="327013" cy="138499"/>
            </a:xfrm>
            <a:prstGeom prst="rect">
              <a:avLst/>
            </a:prstGeom>
            <a:noFill/>
          </p:spPr>
          <p:txBody>
            <a:bodyPr wrap="none" lIns="0" tIns="0" rIns="0" bIns="0" rtlCol="0">
              <a:spAutoFit/>
            </a:bodyPr>
            <a:lstStyle/>
            <a:p>
              <a:pPr algn="l"/>
              <a:r>
                <a:rPr lang="en-GB" sz="1000">
                  <a:latin typeface="+mj-lt"/>
                </a:rPr>
                <a:t>DP3T</a:t>
              </a:r>
            </a:p>
          </p:txBody>
        </p:sp>
        <p:sp>
          <p:nvSpPr>
            <p:cNvPr id="6" name="TextBox 5">
              <a:extLst>
                <a:ext uri="{FF2B5EF4-FFF2-40B4-BE49-F238E27FC236}">
                  <a16:creationId xmlns:a16="http://schemas.microsoft.com/office/drawing/2014/main" id="{30F6C2FB-D874-9F14-C695-9455C966AE29}"/>
                </a:ext>
              </a:extLst>
            </p:cNvPr>
            <p:cNvSpPr txBox="1"/>
            <p:nvPr/>
          </p:nvSpPr>
          <p:spPr>
            <a:xfrm>
              <a:off x="9866922" y="2968617"/>
              <a:ext cx="333425" cy="138499"/>
            </a:xfrm>
            <a:prstGeom prst="rect">
              <a:avLst/>
            </a:prstGeom>
            <a:noFill/>
          </p:spPr>
          <p:txBody>
            <a:bodyPr wrap="none" lIns="0" tIns="0" rIns="0" bIns="0" rtlCol="0">
              <a:spAutoFit/>
            </a:bodyPr>
            <a:lstStyle/>
            <a:p>
              <a:pPr algn="l"/>
              <a:r>
                <a:rPr lang="en-GB" sz="1000">
                  <a:latin typeface="+mj-lt"/>
                </a:rPr>
                <a:t>Tuner</a:t>
              </a:r>
            </a:p>
          </p:txBody>
        </p:sp>
        <p:sp>
          <p:nvSpPr>
            <p:cNvPr id="7" name="TextBox 6">
              <a:extLst>
                <a:ext uri="{FF2B5EF4-FFF2-40B4-BE49-F238E27FC236}">
                  <a16:creationId xmlns:a16="http://schemas.microsoft.com/office/drawing/2014/main" id="{9ECFF814-2FF1-9111-2A82-B74CAF66AEA2}"/>
                </a:ext>
              </a:extLst>
            </p:cNvPr>
            <p:cNvSpPr txBox="1"/>
            <p:nvPr/>
          </p:nvSpPr>
          <p:spPr>
            <a:xfrm>
              <a:off x="6164427" y="4569171"/>
              <a:ext cx="923790" cy="276999"/>
            </a:xfrm>
            <a:prstGeom prst="rect">
              <a:avLst/>
            </a:prstGeom>
            <a:noFill/>
          </p:spPr>
          <p:txBody>
            <a:bodyPr wrap="square" lIns="0" tIns="0" rIns="0" bIns="0" rtlCol="0">
              <a:spAutoFit/>
            </a:bodyPr>
            <a:lstStyle/>
            <a:p>
              <a:pPr algn="ctr"/>
              <a:r>
                <a:rPr lang="en-GB" sz="1000">
                  <a:latin typeface="+mj-lt"/>
                </a:rPr>
                <a:t>Application Processor</a:t>
              </a:r>
            </a:p>
          </p:txBody>
        </p:sp>
        <p:sp>
          <p:nvSpPr>
            <p:cNvPr id="8" name="TextBox 7">
              <a:extLst>
                <a:ext uri="{FF2B5EF4-FFF2-40B4-BE49-F238E27FC236}">
                  <a16:creationId xmlns:a16="http://schemas.microsoft.com/office/drawing/2014/main" id="{C53155FB-A17F-DC27-8E9E-1571EBB99A1C}"/>
                </a:ext>
              </a:extLst>
            </p:cNvPr>
            <p:cNvSpPr txBox="1"/>
            <p:nvPr/>
          </p:nvSpPr>
          <p:spPr>
            <a:xfrm>
              <a:off x="6649962" y="3551152"/>
              <a:ext cx="514582" cy="430887"/>
            </a:xfrm>
            <a:prstGeom prst="rect">
              <a:avLst/>
            </a:prstGeom>
            <a:noFill/>
          </p:spPr>
          <p:txBody>
            <a:bodyPr wrap="square" lIns="0" tIns="0" rIns="0" bIns="0" rtlCol="0">
              <a:spAutoFit/>
            </a:bodyPr>
            <a:lstStyle/>
            <a:p>
              <a:pPr algn="ctr"/>
              <a:r>
                <a:rPr lang="en-GB" sz="1000">
                  <a:latin typeface="+mj-lt"/>
                </a:rPr>
                <a:t>PMIC</a:t>
              </a:r>
            </a:p>
            <a:p>
              <a:pPr algn="ctr"/>
              <a:r>
                <a:rPr lang="en-GB" sz="1000">
                  <a:latin typeface="+mj-lt"/>
                </a:rPr>
                <a:t>ET</a:t>
              </a:r>
            </a:p>
          </p:txBody>
        </p:sp>
        <p:sp>
          <p:nvSpPr>
            <p:cNvPr id="9" name="TextBox 8">
              <a:extLst>
                <a:ext uri="{FF2B5EF4-FFF2-40B4-BE49-F238E27FC236}">
                  <a16:creationId xmlns:a16="http://schemas.microsoft.com/office/drawing/2014/main" id="{0FCEC74F-77AA-4193-D340-5941E9350A58}"/>
                </a:ext>
              </a:extLst>
            </p:cNvPr>
            <p:cNvSpPr txBox="1"/>
            <p:nvPr/>
          </p:nvSpPr>
          <p:spPr>
            <a:xfrm>
              <a:off x="6118819" y="2343080"/>
              <a:ext cx="624721" cy="276999"/>
            </a:xfrm>
            <a:prstGeom prst="rect">
              <a:avLst/>
            </a:prstGeom>
            <a:noFill/>
          </p:spPr>
          <p:txBody>
            <a:bodyPr wrap="square" lIns="0" tIns="0" rIns="0" bIns="0" rtlCol="0">
              <a:spAutoFit/>
            </a:bodyPr>
            <a:lstStyle/>
            <a:p>
              <a:pPr algn="ctr"/>
              <a:r>
                <a:rPr lang="en-GB" sz="1000">
                  <a:latin typeface="+mj-lt"/>
                </a:rPr>
                <a:t>5G Modem</a:t>
              </a:r>
            </a:p>
          </p:txBody>
        </p:sp>
        <p:sp>
          <p:nvSpPr>
            <p:cNvPr id="10" name="TextBox 9">
              <a:extLst>
                <a:ext uri="{FF2B5EF4-FFF2-40B4-BE49-F238E27FC236}">
                  <a16:creationId xmlns:a16="http://schemas.microsoft.com/office/drawing/2014/main" id="{BAED51FD-64FE-C7AF-9F96-1D3C77D534F9}"/>
                </a:ext>
              </a:extLst>
            </p:cNvPr>
            <p:cNvSpPr txBox="1"/>
            <p:nvPr/>
          </p:nvSpPr>
          <p:spPr>
            <a:xfrm>
              <a:off x="6392263" y="1575228"/>
              <a:ext cx="624721" cy="138499"/>
            </a:xfrm>
            <a:prstGeom prst="rect">
              <a:avLst/>
            </a:prstGeom>
            <a:noFill/>
          </p:spPr>
          <p:txBody>
            <a:bodyPr wrap="square" lIns="0" tIns="0" rIns="0" bIns="0" rtlCol="0">
              <a:spAutoFit/>
            </a:bodyPr>
            <a:lstStyle/>
            <a:p>
              <a:pPr algn="ctr"/>
              <a:r>
                <a:rPr lang="en-GB" sz="1000">
                  <a:latin typeface="+mj-lt"/>
                </a:rPr>
                <a:t>UWB</a:t>
              </a:r>
            </a:p>
          </p:txBody>
        </p:sp>
        <p:sp>
          <p:nvSpPr>
            <p:cNvPr id="11" name="TextBox 10">
              <a:extLst>
                <a:ext uri="{FF2B5EF4-FFF2-40B4-BE49-F238E27FC236}">
                  <a16:creationId xmlns:a16="http://schemas.microsoft.com/office/drawing/2014/main" id="{4C7BA8F9-4C07-DA81-2AE6-90C07F67351F}"/>
                </a:ext>
              </a:extLst>
            </p:cNvPr>
            <p:cNvSpPr txBox="1"/>
            <p:nvPr/>
          </p:nvSpPr>
          <p:spPr>
            <a:xfrm>
              <a:off x="6764973" y="1263277"/>
              <a:ext cx="849853" cy="138499"/>
            </a:xfrm>
            <a:prstGeom prst="rect">
              <a:avLst/>
            </a:prstGeom>
            <a:noFill/>
          </p:spPr>
          <p:txBody>
            <a:bodyPr wrap="square" lIns="0" tIns="0" rIns="0" bIns="0" rtlCol="0">
              <a:spAutoFit/>
            </a:bodyPr>
            <a:lstStyle/>
            <a:p>
              <a:pPr algn="ctr"/>
              <a:r>
                <a:rPr lang="en-GB" sz="1000">
                  <a:latin typeface="+mj-lt"/>
                </a:rPr>
                <a:t>5GHz </a:t>
              </a:r>
              <a:r>
                <a:rPr lang="en-GB" sz="1000" err="1">
                  <a:latin typeface="+mj-lt"/>
                </a:rPr>
                <a:t>WiFi</a:t>
              </a:r>
              <a:endParaRPr lang="en-GB" sz="1000">
                <a:latin typeface="+mj-lt"/>
              </a:endParaRPr>
            </a:p>
          </p:txBody>
        </p:sp>
        <p:sp>
          <p:nvSpPr>
            <p:cNvPr id="12" name="TextBox 11">
              <a:extLst>
                <a:ext uri="{FF2B5EF4-FFF2-40B4-BE49-F238E27FC236}">
                  <a16:creationId xmlns:a16="http://schemas.microsoft.com/office/drawing/2014/main" id="{7D1353CE-BC43-D5A4-2DD0-F29EE1ED5F4F}"/>
                </a:ext>
              </a:extLst>
            </p:cNvPr>
            <p:cNvSpPr txBox="1"/>
            <p:nvPr/>
          </p:nvSpPr>
          <p:spPr>
            <a:xfrm>
              <a:off x="7676910" y="4891499"/>
              <a:ext cx="849853" cy="138499"/>
            </a:xfrm>
            <a:prstGeom prst="rect">
              <a:avLst/>
            </a:prstGeom>
            <a:noFill/>
          </p:spPr>
          <p:txBody>
            <a:bodyPr wrap="square" lIns="0" tIns="0" rIns="0" bIns="0" rtlCol="0">
              <a:spAutoFit/>
            </a:bodyPr>
            <a:lstStyle/>
            <a:p>
              <a:pPr algn="ctr"/>
              <a:r>
                <a:rPr lang="en-GB" sz="1000">
                  <a:latin typeface="+mj-lt"/>
                </a:rPr>
                <a:t>5GHz </a:t>
              </a:r>
              <a:r>
                <a:rPr lang="en-GB" sz="1000" err="1">
                  <a:latin typeface="+mj-lt"/>
                </a:rPr>
                <a:t>WiFi</a:t>
              </a:r>
              <a:endParaRPr lang="en-GB" sz="1000">
                <a:latin typeface="+mj-lt"/>
              </a:endParaRPr>
            </a:p>
          </p:txBody>
        </p:sp>
        <p:sp>
          <p:nvSpPr>
            <p:cNvPr id="13" name="TextBox 12">
              <a:extLst>
                <a:ext uri="{FF2B5EF4-FFF2-40B4-BE49-F238E27FC236}">
                  <a16:creationId xmlns:a16="http://schemas.microsoft.com/office/drawing/2014/main" id="{89DA66A6-7DCF-6E2E-011C-2BDDAC0484CC}"/>
                </a:ext>
              </a:extLst>
            </p:cNvPr>
            <p:cNvSpPr txBox="1"/>
            <p:nvPr/>
          </p:nvSpPr>
          <p:spPr>
            <a:xfrm>
              <a:off x="7637535" y="5313784"/>
              <a:ext cx="849853" cy="138499"/>
            </a:xfrm>
            <a:prstGeom prst="rect">
              <a:avLst/>
            </a:prstGeom>
            <a:noFill/>
          </p:spPr>
          <p:txBody>
            <a:bodyPr wrap="square" lIns="0" tIns="0" rIns="0" bIns="0" rtlCol="0">
              <a:spAutoFit/>
            </a:bodyPr>
            <a:lstStyle/>
            <a:p>
              <a:pPr algn="ctr"/>
              <a:r>
                <a:rPr lang="en-GB" sz="1000">
                  <a:latin typeface="+mj-lt"/>
                </a:rPr>
                <a:t>2.4GHz </a:t>
              </a:r>
              <a:r>
                <a:rPr lang="en-GB" sz="1000" err="1">
                  <a:latin typeface="+mj-lt"/>
                </a:rPr>
                <a:t>WiFi</a:t>
              </a:r>
              <a:endParaRPr lang="en-GB" sz="1000">
                <a:latin typeface="+mj-lt"/>
              </a:endParaRPr>
            </a:p>
          </p:txBody>
        </p:sp>
        <p:sp>
          <p:nvSpPr>
            <p:cNvPr id="14" name="TextBox 13">
              <a:extLst>
                <a:ext uri="{FF2B5EF4-FFF2-40B4-BE49-F238E27FC236}">
                  <a16:creationId xmlns:a16="http://schemas.microsoft.com/office/drawing/2014/main" id="{635CCAB6-ACDE-488D-0D00-F31E8225EF6B}"/>
                </a:ext>
              </a:extLst>
            </p:cNvPr>
            <p:cNvSpPr txBox="1"/>
            <p:nvPr/>
          </p:nvSpPr>
          <p:spPr>
            <a:xfrm>
              <a:off x="7652236" y="4479289"/>
              <a:ext cx="849853" cy="138499"/>
            </a:xfrm>
            <a:prstGeom prst="rect">
              <a:avLst/>
            </a:prstGeom>
            <a:noFill/>
          </p:spPr>
          <p:txBody>
            <a:bodyPr wrap="square" lIns="0" tIns="0" rIns="0" bIns="0" rtlCol="0">
              <a:spAutoFit/>
            </a:bodyPr>
            <a:lstStyle/>
            <a:p>
              <a:pPr algn="ctr"/>
              <a:r>
                <a:rPr lang="en-GB" sz="1000">
                  <a:latin typeface="+mj-lt"/>
                </a:rPr>
                <a:t>UHB-LTE</a:t>
              </a:r>
            </a:p>
          </p:txBody>
        </p:sp>
        <p:sp>
          <p:nvSpPr>
            <p:cNvPr id="19" name="TextBox 18">
              <a:extLst>
                <a:ext uri="{FF2B5EF4-FFF2-40B4-BE49-F238E27FC236}">
                  <a16:creationId xmlns:a16="http://schemas.microsoft.com/office/drawing/2014/main" id="{3577308D-74BE-20EF-9EB7-64D73A583DB7}"/>
                </a:ext>
              </a:extLst>
            </p:cNvPr>
            <p:cNvSpPr txBox="1"/>
            <p:nvPr/>
          </p:nvSpPr>
          <p:spPr>
            <a:xfrm>
              <a:off x="9782992" y="4202550"/>
              <a:ext cx="269304" cy="138499"/>
            </a:xfrm>
            <a:prstGeom prst="rect">
              <a:avLst/>
            </a:prstGeom>
            <a:noFill/>
          </p:spPr>
          <p:txBody>
            <a:bodyPr wrap="none" lIns="0" tIns="0" rIns="0" bIns="0" rtlCol="0">
              <a:spAutoFit/>
            </a:bodyPr>
            <a:lstStyle/>
            <a:p>
              <a:pPr algn="l"/>
              <a:r>
                <a:rPr lang="en-GB" sz="1000">
                  <a:latin typeface="+mj-lt"/>
                </a:rPr>
                <a:t>GPS</a:t>
              </a:r>
            </a:p>
          </p:txBody>
        </p:sp>
        <p:grpSp>
          <p:nvGrpSpPr>
            <p:cNvPr id="22" name="Group 21">
              <a:extLst>
                <a:ext uri="{FF2B5EF4-FFF2-40B4-BE49-F238E27FC236}">
                  <a16:creationId xmlns:a16="http://schemas.microsoft.com/office/drawing/2014/main" id="{C121832D-515C-3B10-4D84-CE0E158ACCAA}"/>
                </a:ext>
              </a:extLst>
            </p:cNvPr>
            <p:cNvGrpSpPr/>
            <p:nvPr/>
          </p:nvGrpSpPr>
          <p:grpSpPr>
            <a:xfrm>
              <a:off x="8910795" y="3573589"/>
              <a:ext cx="161925" cy="476946"/>
              <a:chOff x="6556375" y="3568699"/>
              <a:chExt cx="171236" cy="476946"/>
            </a:xfrm>
          </p:grpSpPr>
          <p:grpSp>
            <p:nvGrpSpPr>
              <p:cNvPr id="23" name="Group 22">
                <a:extLst>
                  <a:ext uri="{FF2B5EF4-FFF2-40B4-BE49-F238E27FC236}">
                    <a16:creationId xmlns:a16="http://schemas.microsoft.com/office/drawing/2014/main" id="{E2BF58BC-AA54-88E7-BA74-595EBDF12362}"/>
                  </a:ext>
                </a:extLst>
              </p:cNvPr>
              <p:cNvGrpSpPr>
                <a:grpSpLocks/>
              </p:cNvGrpSpPr>
              <p:nvPr/>
            </p:nvGrpSpPr>
            <p:grpSpPr>
              <a:xfrm>
                <a:off x="6556375" y="3568699"/>
                <a:ext cx="171236" cy="188021"/>
                <a:chOff x="1600200" y="4559407"/>
                <a:chExt cx="594643" cy="470897"/>
              </a:xfrm>
            </p:grpSpPr>
            <p:cxnSp>
              <p:nvCxnSpPr>
                <p:cNvPr id="28" name="Straight Connector 27">
                  <a:extLst>
                    <a:ext uri="{FF2B5EF4-FFF2-40B4-BE49-F238E27FC236}">
                      <a16:creationId xmlns:a16="http://schemas.microsoft.com/office/drawing/2014/main" id="{CB478239-2DD6-41D4-6E03-37CD195BF194}"/>
                    </a:ext>
                  </a:extLst>
                </p:cNvPr>
                <p:cNvCxnSpPr>
                  <a:cxnSpLocks/>
                </p:cNvCxnSpPr>
                <p:nvPr/>
              </p:nvCxnSpPr>
              <p:spPr>
                <a:xfrm flipV="1">
                  <a:off x="1600200"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0903AE0-9D81-8D65-2BA6-AF7E2A669687}"/>
                    </a:ext>
                  </a:extLst>
                </p:cNvPr>
                <p:cNvCxnSpPr>
                  <a:cxnSpLocks/>
                </p:cNvCxnSpPr>
                <p:nvPr/>
              </p:nvCxnSpPr>
              <p:spPr>
                <a:xfrm flipH="1" flipV="1">
                  <a:off x="1996723"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FC76E89-E1FD-3B1A-4816-ECC9B80F2205}"/>
                    </a:ext>
                  </a:extLst>
                </p:cNvPr>
                <p:cNvCxnSpPr>
                  <a:cxnSpLocks/>
                </p:cNvCxnSpPr>
                <p:nvPr/>
              </p:nvCxnSpPr>
              <p:spPr>
                <a:xfrm>
                  <a:off x="1798320" y="4559407"/>
                  <a:ext cx="19840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05F0C7D0-ACD7-B0B7-CF27-038815E831AA}"/>
                  </a:ext>
                </a:extLst>
              </p:cNvPr>
              <p:cNvGrpSpPr>
                <a:grpSpLocks/>
              </p:cNvGrpSpPr>
              <p:nvPr/>
            </p:nvGrpSpPr>
            <p:grpSpPr>
              <a:xfrm flipV="1">
                <a:off x="6556375" y="3857624"/>
                <a:ext cx="171236" cy="188021"/>
                <a:chOff x="1600200" y="4559407"/>
                <a:chExt cx="594643" cy="470897"/>
              </a:xfrm>
            </p:grpSpPr>
            <p:cxnSp>
              <p:nvCxnSpPr>
                <p:cNvPr id="25" name="Straight Connector 24">
                  <a:extLst>
                    <a:ext uri="{FF2B5EF4-FFF2-40B4-BE49-F238E27FC236}">
                      <a16:creationId xmlns:a16="http://schemas.microsoft.com/office/drawing/2014/main" id="{D229A7D4-4CA1-53C1-9FAA-28CAF91EE264}"/>
                    </a:ext>
                  </a:extLst>
                </p:cNvPr>
                <p:cNvCxnSpPr>
                  <a:cxnSpLocks/>
                </p:cNvCxnSpPr>
                <p:nvPr/>
              </p:nvCxnSpPr>
              <p:spPr>
                <a:xfrm flipV="1">
                  <a:off x="1600200"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1CC0211-BBB9-F662-314F-C6E41E06B248}"/>
                    </a:ext>
                  </a:extLst>
                </p:cNvPr>
                <p:cNvCxnSpPr>
                  <a:cxnSpLocks/>
                </p:cNvCxnSpPr>
                <p:nvPr/>
              </p:nvCxnSpPr>
              <p:spPr>
                <a:xfrm flipH="1" flipV="1">
                  <a:off x="1996723"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05948DB-9626-E517-D417-C2D17692B2CA}"/>
                    </a:ext>
                  </a:extLst>
                </p:cNvPr>
                <p:cNvCxnSpPr>
                  <a:cxnSpLocks/>
                </p:cNvCxnSpPr>
                <p:nvPr/>
              </p:nvCxnSpPr>
              <p:spPr>
                <a:xfrm>
                  <a:off x="1798320" y="4559407"/>
                  <a:ext cx="19840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 name="Group 30">
              <a:extLst>
                <a:ext uri="{FF2B5EF4-FFF2-40B4-BE49-F238E27FC236}">
                  <a16:creationId xmlns:a16="http://schemas.microsoft.com/office/drawing/2014/main" id="{E1C220A0-277D-62CE-9F30-CEFB4044A21A}"/>
                </a:ext>
              </a:extLst>
            </p:cNvPr>
            <p:cNvGrpSpPr/>
            <p:nvPr/>
          </p:nvGrpSpPr>
          <p:grpSpPr>
            <a:xfrm>
              <a:off x="8856806" y="4519723"/>
              <a:ext cx="161925" cy="476946"/>
              <a:chOff x="6556375" y="3568699"/>
              <a:chExt cx="171236" cy="476946"/>
            </a:xfrm>
          </p:grpSpPr>
          <p:grpSp>
            <p:nvGrpSpPr>
              <p:cNvPr id="32" name="Group 31">
                <a:extLst>
                  <a:ext uri="{FF2B5EF4-FFF2-40B4-BE49-F238E27FC236}">
                    <a16:creationId xmlns:a16="http://schemas.microsoft.com/office/drawing/2014/main" id="{CF4A5A46-2817-7009-134E-A1EDB2D3961E}"/>
                  </a:ext>
                </a:extLst>
              </p:cNvPr>
              <p:cNvGrpSpPr>
                <a:grpSpLocks/>
              </p:cNvGrpSpPr>
              <p:nvPr/>
            </p:nvGrpSpPr>
            <p:grpSpPr>
              <a:xfrm>
                <a:off x="6556375" y="3568699"/>
                <a:ext cx="171236" cy="188021"/>
                <a:chOff x="1600200" y="4559407"/>
                <a:chExt cx="594643" cy="470897"/>
              </a:xfrm>
            </p:grpSpPr>
            <p:cxnSp>
              <p:nvCxnSpPr>
                <p:cNvPr id="37" name="Straight Connector 36">
                  <a:extLst>
                    <a:ext uri="{FF2B5EF4-FFF2-40B4-BE49-F238E27FC236}">
                      <a16:creationId xmlns:a16="http://schemas.microsoft.com/office/drawing/2014/main" id="{69521074-E49F-85C7-86F7-595E90165B3A}"/>
                    </a:ext>
                  </a:extLst>
                </p:cNvPr>
                <p:cNvCxnSpPr>
                  <a:cxnSpLocks/>
                </p:cNvCxnSpPr>
                <p:nvPr/>
              </p:nvCxnSpPr>
              <p:spPr>
                <a:xfrm flipV="1">
                  <a:off x="1600200"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76EC236-76E8-977F-4B55-4E63B1439680}"/>
                    </a:ext>
                  </a:extLst>
                </p:cNvPr>
                <p:cNvCxnSpPr>
                  <a:cxnSpLocks/>
                </p:cNvCxnSpPr>
                <p:nvPr/>
              </p:nvCxnSpPr>
              <p:spPr>
                <a:xfrm flipH="1" flipV="1">
                  <a:off x="1996723"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2C3CEFE-3F9E-0171-8B98-EBFA18B1E889}"/>
                    </a:ext>
                  </a:extLst>
                </p:cNvPr>
                <p:cNvCxnSpPr>
                  <a:cxnSpLocks/>
                </p:cNvCxnSpPr>
                <p:nvPr/>
              </p:nvCxnSpPr>
              <p:spPr>
                <a:xfrm>
                  <a:off x="1798320" y="4559407"/>
                  <a:ext cx="19840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06B9DE15-473E-1640-41B5-EB8B2BAC6126}"/>
                  </a:ext>
                </a:extLst>
              </p:cNvPr>
              <p:cNvGrpSpPr>
                <a:grpSpLocks/>
              </p:cNvGrpSpPr>
              <p:nvPr/>
            </p:nvGrpSpPr>
            <p:grpSpPr>
              <a:xfrm flipV="1">
                <a:off x="6556375" y="3857624"/>
                <a:ext cx="171236" cy="188021"/>
                <a:chOff x="1600200" y="4559407"/>
                <a:chExt cx="594643" cy="470897"/>
              </a:xfrm>
            </p:grpSpPr>
            <p:cxnSp>
              <p:nvCxnSpPr>
                <p:cNvPr id="34" name="Straight Connector 33">
                  <a:extLst>
                    <a:ext uri="{FF2B5EF4-FFF2-40B4-BE49-F238E27FC236}">
                      <a16:creationId xmlns:a16="http://schemas.microsoft.com/office/drawing/2014/main" id="{E5AF60A8-FF47-70C2-A152-26C266E6DBE4}"/>
                    </a:ext>
                  </a:extLst>
                </p:cNvPr>
                <p:cNvCxnSpPr>
                  <a:cxnSpLocks/>
                </p:cNvCxnSpPr>
                <p:nvPr/>
              </p:nvCxnSpPr>
              <p:spPr>
                <a:xfrm flipV="1">
                  <a:off x="1600200"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18ADA9D-E751-E7B8-B112-A6BEDE223F52}"/>
                    </a:ext>
                  </a:extLst>
                </p:cNvPr>
                <p:cNvCxnSpPr>
                  <a:cxnSpLocks/>
                </p:cNvCxnSpPr>
                <p:nvPr/>
              </p:nvCxnSpPr>
              <p:spPr>
                <a:xfrm flipH="1" flipV="1">
                  <a:off x="1996723"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FB1E6DE-8C25-6AA4-D5F6-B85BD280FF6E}"/>
                    </a:ext>
                  </a:extLst>
                </p:cNvPr>
                <p:cNvCxnSpPr>
                  <a:cxnSpLocks/>
                </p:cNvCxnSpPr>
                <p:nvPr/>
              </p:nvCxnSpPr>
              <p:spPr>
                <a:xfrm>
                  <a:off x="1798320" y="4559407"/>
                  <a:ext cx="19840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0" name="TextBox 39">
              <a:extLst>
                <a:ext uri="{FF2B5EF4-FFF2-40B4-BE49-F238E27FC236}">
                  <a16:creationId xmlns:a16="http://schemas.microsoft.com/office/drawing/2014/main" id="{0870D56F-5A20-DAE3-CF65-9D1C5B061017}"/>
                </a:ext>
              </a:extLst>
            </p:cNvPr>
            <p:cNvSpPr txBox="1"/>
            <p:nvPr/>
          </p:nvSpPr>
          <p:spPr>
            <a:xfrm>
              <a:off x="7061240" y="2157651"/>
              <a:ext cx="624721" cy="138499"/>
            </a:xfrm>
            <a:prstGeom prst="rect">
              <a:avLst/>
            </a:prstGeom>
            <a:noFill/>
          </p:spPr>
          <p:txBody>
            <a:bodyPr wrap="square" lIns="0" tIns="0" rIns="0" bIns="0" rtlCol="0">
              <a:spAutoFit/>
            </a:bodyPr>
            <a:lstStyle/>
            <a:p>
              <a:pPr algn="ctr"/>
              <a:r>
                <a:rPr lang="en-GB" sz="1000">
                  <a:latin typeface="+mj-lt"/>
                </a:rPr>
                <a:t>WiFi6</a:t>
              </a:r>
            </a:p>
          </p:txBody>
        </p:sp>
        <p:sp>
          <p:nvSpPr>
            <p:cNvPr id="41" name="TextBox 40">
              <a:extLst>
                <a:ext uri="{FF2B5EF4-FFF2-40B4-BE49-F238E27FC236}">
                  <a16:creationId xmlns:a16="http://schemas.microsoft.com/office/drawing/2014/main" id="{4BAB287C-6481-782F-E25A-8FCA0EDFAE7C}"/>
                </a:ext>
              </a:extLst>
            </p:cNvPr>
            <p:cNvSpPr txBox="1"/>
            <p:nvPr/>
          </p:nvSpPr>
          <p:spPr>
            <a:xfrm>
              <a:off x="7720097" y="1692262"/>
              <a:ext cx="849853" cy="138499"/>
            </a:xfrm>
            <a:prstGeom prst="rect">
              <a:avLst/>
            </a:prstGeom>
            <a:noFill/>
          </p:spPr>
          <p:txBody>
            <a:bodyPr wrap="square" lIns="0" tIns="0" rIns="0" bIns="0" rtlCol="0">
              <a:spAutoFit/>
            </a:bodyPr>
            <a:lstStyle/>
            <a:p>
              <a:pPr algn="ctr"/>
              <a:r>
                <a:rPr lang="en-GB" sz="1000">
                  <a:latin typeface="+mj-lt"/>
                </a:rPr>
                <a:t>MB-LTE</a:t>
              </a:r>
            </a:p>
          </p:txBody>
        </p:sp>
        <p:sp>
          <p:nvSpPr>
            <p:cNvPr id="42" name="TextBox 41">
              <a:extLst>
                <a:ext uri="{FF2B5EF4-FFF2-40B4-BE49-F238E27FC236}">
                  <a16:creationId xmlns:a16="http://schemas.microsoft.com/office/drawing/2014/main" id="{C5008E2D-B1AE-5475-A058-B61BC648A694}"/>
                </a:ext>
              </a:extLst>
            </p:cNvPr>
            <p:cNvSpPr txBox="1"/>
            <p:nvPr/>
          </p:nvSpPr>
          <p:spPr>
            <a:xfrm>
              <a:off x="7745497" y="2564679"/>
              <a:ext cx="849853" cy="138499"/>
            </a:xfrm>
            <a:prstGeom prst="rect">
              <a:avLst/>
            </a:prstGeom>
            <a:noFill/>
          </p:spPr>
          <p:txBody>
            <a:bodyPr wrap="square" lIns="0" tIns="0" rIns="0" bIns="0" rtlCol="0">
              <a:spAutoFit/>
            </a:bodyPr>
            <a:lstStyle/>
            <a:p>
              <a:pPr algn="ctr"/>
              <a:r>
                <a:rPr lang="en-GB" sz="1000">
                  <a:latin typeface="+mj-lt"/>
                </a:rPr>
                <a:t>LB-LTE</a:t>
              </a:r>
            </a:p>
          </p:txBody>
        </p:sp>
        <p:sp>
          <p:nvSpPr>
            <p:cNvPr id="43" name="TextBox 42">
              <a:extLst>
                <a:ext uri="{FF2B5EF4-FFF2-40B4-BE49-F238E27FC236}">
                  <a16:creationId xmlns:a16="http://schemas.microsoft.com/office/drawing/2014/main" id="{B028E8C7-ECC3-ABBC-17C4-FA0949C28F75}"/>
                </a:ext>
              </a:extLst>
            </p:cNvPr>
            <p:cNvSpPr txBox="1"/>
            <p:nvPr/>
          </p:nvSpPr>
          <p:spPr>
            <a:xfrm>
              <a:off x="7676910" y="3100098"/>
              <a:ext cx="849853" cy="138499"/>
            </a:xfrm>
            <a:prstGeom prst="rect">
              <a:avLst/>
            </a:prstGeom>
            <a:noFill/>
          </p:spPr>
          <p:txBody>
            <a:bodyPr wrap="square" lIns="0" tIns="0" rIns="0" bIns="0" rtlCol="0">
              <a:spAutoFit/>
            </a:bodyPr>
            <a:lstStyle/>
            <a:p>
              <a:pPr algn="ctr"/>
              <a:r>
                <a:rPr lang="en-GB" sz="1000">
                  <a:latin typeface="+mj-lt"/>
                </a:rPr>
                <a:t>UHB-LTE</a:t>
              </a:r>
            </a:p>
          </p:txBody>
        </p:sp>
        <p:sp>
          <p:nvSpPr>
            <p:cNvPr id="44" name="TextBox 43">
              <a:extLst>
                <a:ext uri="{FF2B5EF4-FFF2-40B4-BE49-F238E27FC236}">
                  <a16:creationId xmlns:a16="http://schemas.microsoft.com/office/drawing/2014/main" id="{D325AEAB-C38A-B5E6-C307-D78C99AFFDEF}"/>
                </a:ext>
              </a:extLst>
            </p:cNvPr>
            <p:cNvSpPr txBox="1"/>
            <p:nvPr/>
          </p:nvSpPr>
          <p:spPr>
            <a:xfrm>
              <a:off x="7832516" y="4198998"/>
              <a:ext cx="849853" cy="138499"/>
            </a:xfrm>
            <a:prstGeom prst="rect">
              <a:avLst/>
            </a:prstGeom>
            <a:noFill/>
          </p:spPr>
          <p:txBody>
            <a:bodyPr wrap="square" lIns="0" tIns="0" rIns="0" bIns="0" rtlCol="0">
              <a:spAutoFit/>
            </a:bodyPr>
            <a:lstStyle/>
            <a:p>
              <a:pPr algn="ctr"/>
              <a:r>
                <a:rPr lang="en-GB" sz="1000">
                  <a:latin typeface="+mj-lt"/>
                </a:rPr>
                <a:t>Bluetooth</a:t>
              </a:r>
            </a:p>
          </p:txBody>
        </p:sp>
        <p:sp>
          <p:nvSpPr>
            <p:cNvPr id="45" name="TextBox 44">
              <a:extLst>
                <a:ext uri="{FF2B5EF4-FFF2-40B4-BE49-F238E27FC236}">
                  <a16:creationId xmlns:a16="http://schemas.microsoft.com/office/drawing/2014/main" id="{189A404E-CE07-7125-4E19-BE89E341F126}"/>
                </a:ext>
              </a:extLst>
            </p:cNvPr>
            <p:cNvSpPr txBox="1"/>
            <p:nvPr/>
          </p:nvSpPr>
          <p:spPr>
            <a:xfrm>
              <a:off x="7655299" y="3934901"/>
              <a:ext cx="849853" cy="138499"/>
            </a:xfrm>
            <a:prstGeom prst="rect">
              <a:avLst/>
            </a:prstGeom>
            <a:noFill/>
          </p:spPr>
          <p:txBody>
            <a:bodyPr wrap="square" lIns="0" tIns="0" rIns="0" bIns="0" rtlCol="0">
              <a:spAutoFit/>
            </a:bodyPr>
            <a:lstStyle/>
            <a:p>
              <a:pPr algn="ctr"/>
              <a:r>
                <a:rPr lang="en-GB" sz="1000">
                  <a:latin typeface="+mj-lt"/>
                </a:rPr>
                <a:t>2.4GHz </a:t>
              </a:r>
              <a:r>
                <a:rPr lang="en-GB" sz="1000" err="1">
                  <a:latin typeface="+mj-lt"/>
                </a:rPr>
                <a:t>WiFi</a:t>
              </a:r>
              <a:endParaRPr lang="en-GB" sz="1000">
                <a:latin typeface="+mj-lt"/>
              </a:endParaRPr>
            </a:p>
          </p:txBody>
        </p:sp>
        <p:sp>
          <p:nvSpPr>
            <p:cNvPr id="46" name="TextBox 45">
              <a:extLst>
                <a:ext uri="{FF2B5EF4-FFF2-40B4-BE49-F238E27FC236}">
                  <a16:creationId xmlns:a16="http://schemas.microsoft.com/office/drawing/2014/main" id="{C810645B-1F08-E088-CFD3-4988D0725974}"/>
                </a:ext>
              </a:extLst>
            </p:cNvPr>
            <p:cNvSpPr txBox="1"/>
            <p:nvPr/>
          </p:nvSpPr>
          <p:spPr>
            <a:xfrm>
              <a:off x="7724292" y="3544815"/>
              <a:ext cx="849853" cy="138499"/>
            </a:xfrm>
            <a:prstGeom prst="rect">
              <a:avLst/>
            </a:prstGeom>
            <a:noFill/>
          </p:spPr>
          <p:txBody>
            <a:bodyPr wrap="square" lIns="0" tIns="0" rIns="0" bIns="0" rtlCol="0">
              <a:spAutoFit/>
            </a:bodyPr>
            <a:lstStyle/>
            <a:p>
              <a:pPr algn="ctr"/>
              <a:r>
                <a:rPr lang="en-GB" sz="1000">
                  <a:latin typeface="+mj-lt"/>
                </a:rPr>
                <a:t>HB-LTE</a:t>
              </a:r>
            </a:p>
          </p:txBody>
        </p:sp>
        <p:grpSp>
          <p:nvGrpSpPr>
            <p:cNvPr id="47" name="Group 46">
              <a:extLst>
                <a:ext uri="{FF2B5EF4-FFF2-40B4-BE49-F238E27FC236}">
                  <a16:creationId xmlns:a16="http://schemas.microsoft.com/office/drawing/2014/main" id="{28C28822-E84B-0F77-F0EE-94852F1C9661}"/>
                </a:ext>
              </a:extLst>
            </p:cNvPr>
            <p:cNvGrpSpPr>
              <a:grpSpLocks/>
            </p:cNvGrpSpPr>
            <p:nvPr/>
          </p:nvGrpSpPr>
          <p:grpSpPr>
            <a:xfrm>
              <a:off x="8731380" y="5324905"/>
              <a:ext cx="161925" cy="188021"/>
              <a:chOff x="1600200" y="4559407"/>
              <a:chExt cx="594643" cy="470897"/>
            </a:xfrm>
          </p:grpSpPr>
          <p:cxnSp>
            <p:nvCxnSpPr>
              <p:cNvPr id="48" name="Straight Connector 47">
                <a:extLst>
                  <a:ext uri="{FF2B5EF4-FFF2-40B4-BE49-F238E27FC236}">
                    <a16:creationId xmlns:a16="http://schemas.microsoft.com/office/drawing/2014/main" id="{67176E4E-2C57-EFDF-E4B7-3F845224C84D}"/>
                  </a:ext>
                </a:extLst>
              </p:cNvPr>
              <p:cNvCxnSpPr>
                <a:cxnSpLocks/>
              </p:cNvCxnSpPr>
              <p:nvPr/>
            </p:nvCxnSpPr>
            <p:spPr>
              <a:xfrm flipV="1">
                <a:off x="1600200"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9A968ED-A7F1-A5E0-3C14-FB766ABCC0C2}"/>
                  </a:ext>
                </a:extLst>
              </p:cNvPr>
              <p:cNvCxnSpPr>
                <a:cxnSpLocks/>
              </p:cNvCxnSpPr>
              <p:nvPr/>
            </p:nvCxnSpPr>
            <p:spPr>
              <a:xfrm flipH="1" flipV="1">
                <a:off x="1996723" y="4559407"/>
                <a:ext cx="198120" cy="47089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678157E-FFE5-0C2B-9EA7-D352518154CD}"/>
                  </a:ext>
                </a:extLst>
              </p:cNvPr>
              <p:cNvCxnSpPr>
                <a:cxnSpLocks/>
              </p:cNvCxnSpPr>
              <p:nvPr/>
            </p:nvCxnSpPr>
            <p:spPr>
              <a:xfrm>
                <a:off x="1798320" y="4559407"/>
                <a:ext cx="19840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1" name="TextBox 50">
              <a:extLst>
                <a:ext uri="{FF2B5EF4-FFF2-40B4-BE49-F238E27FC236}">
                  <a16:creationId xmlns:a16="http://schemas.microsoft.com/office/drawing/2014/main" id="{44F9779C-9712-982D-7BC0-2F433BB2C4C1}"/>
                </a:ext>
              </a:extLst>
            </p:cNvPr>
            <p:cNvSpPr txBox="1"/>
            <p:nvPr/>
          </p:nvSpPr>
          <p:spPr>
            <a:xfrm>
              <a:off x="8202488" y="2150115"/>
              <a:ext cx="849853" cy="138499"/>
            </a:xfrm>
            <a:prstGeom prst="rect">
              <a:avLst/>
            </a:prstGeom>
            <a:noFill/>
          </p:spPr>
          <p:txBody>
            <a:bodyPr wrap="square" lIns="0" tIns="0" rIns="0" bIns="0" rtlCol="0">
              <a:spAutoFit/>
            </a:bodyPr>
            <a:lstStyle/>
            <a:p>
              <a:pPr algn="ctr"/>
              <a:r>
                <a:rPr lang="en-GB" sz="1000">
                  <a:latin typeface="+mj-lt"/>
                </a:rPr>
                <a:t>DRX</a:t>
              </a:r>
            </a:p>
          </p:txBody>
        </p:sp>
        <p:grpSp>
          <p:nvGrpSpPr>
            <p:cNvPr id="52" name="Group 51">
              <a:extLst>
                <a:ext uri="{FF2B5EF4-FFF2-40B4-BE49-F238E27FC236}">
                  <a16:creationId xmlns:a16="http://schemas.microsoft.com/office/drawing/2014/main" id="{60CD8725-96AD-472C-8377-46CEF0D23F6E}"/>
                </a:ext>
              </a:extLst>
            </p:cNvPr>
            <p:cNvGrpSpPr/>
            <p:nvPr/>
          </p:nvGrpSpPr>
          <p:grpSpPr>
            <a:xfrm>
              <a:off x="9813170" y="3692764"/>
              <a:ext cx="279035" cy="161662"/>
              <a:chOff x="8965504" y="4006924"/>
              <a:chExt cx="314656" cy="108038"/>
            </a:xfrm>
          </p:grpSpPr>
          <p:cxnSp>
            <p:nvCxnSpPr>
              <p:cNvPr id="53" name="Straight Connector 52">
                <a:extLst>
                  <a:ext uri="{FF2B5EF4-FFF2-40B4-BE49-F238E27FC236}">
                    <a16:creationId xmlns:a16="http://schemas.microsoft.com/office/drawing/2014/main" id="{7ED8FED0-2159-9B91-988B-53AE772D2B32}"/>
                  </a:ext>
                </a:extLst>
              </p:cNvPr>
              <p:cNvCxnSpPr>
                <a:cxnSpLocks/>
              </p:cNvCxnSpPr>
              <p:nvPr/>
            </p:nvCxnSpPr>
            <p:spPr>
              <a:xfrm>
                <a:off x="9057423" y="4006924"/>
                <a:ext cx="130818" cy="10797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2AC0577-7007-4327-D312-0199EC5E2842}"/>
                  </a:ext>
                </a:extLst>
              </p:cNvPr>
              <p:cNvCxnSpPr>
                <a:cxnSpLocks/>
              </p:cNvCxnSpPr>
              <p:nvPr/>
            </p:nvCxnSpPr>
            <p:spPr>
              <a:xfrm>
                <a:off x="9188241" y="4006924"/>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348B99B-968E-F19C-23A7-9D25385877C7}"/>
                  </a:ext>
                </a:extLst>
              </p:cNvPr>
              <p:cNvCxnSpPr>
                <a:cxnSpLocks/>
              </p:cNvCxnSpPr>
              <p:nvPr/>
            </p:nvCxnSpPr>
            <p:spPr>
              <a:xfrm flipV="1">
                <a:off x="9057423" y="4006985"/>
                <a:ext cx="130818" cy="10797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8454CA28-9975-0670-E7C1-6C134CC7D512}"/>
                  </a:ext>
                </a:extLst>
              </p:cNvPr>
              <p:cNvCxnSpPr>
                <a:cxnSpLocks/>
              </p:cNvCxnSpPr>
              <p:nvPr/>
            </p:nvCxnSpPr>
            <p:spPr>
              <a:xfrm>
                <a:off x="9188241" y="4111800"/>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B2DD5AB-F08F-0C45-C867-390F5478BFAF}"/>
                  </a:ext>
                </a:extLst>
              </p:cNvPr>
              <p:cNvCxnSpPr>
                <a:cxnSpLocks/>
              </p:cNvCxnSpPr>
              <p:nvPr/>
            </p:nvCxnSpPr>
            <p:spPr>
              <a:xfrm>
                <a:off x="8965504" y="4006924"/>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E445732-3604-C394-225B-C967283D472F}"/>
                  </a:ext>
                </a:extLst>
              </p:cNvPr>
              <p:cNvCxnSpPr>
                <a:cxnSpLocks/>
              </p:cNvCxnSpPr>
              <p:nvPr/>
            </p:nvCxnSpPr>
            <p:spPr>
              <a:xfrm>
                <a:off x="8965504" y="4111800"/>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E8CC7660-B552-28AC-2C31-57DD7123AA08}"/>
                </a:ext>
              </a:extLst>
            </p:cNvPr>
            <p:cNvGrpSpPr/>
            <p:nvPr/>
          </p:nvGrpSpPr>
          <p:grpSpPr>
            <a:xfrm>
              <a:off x="9813169" y="4743511"/>
              <a:ext cx="279035" cy="161662"/>
              <a:chOff x="8965504" y="4006924"/>
              <a:chExt cx="314656" cy="108038"/>
            </a:xfrm>
          </p:grpSpPr>
          <p:cxnSp>
            <p:nvCxnSpPr>
              <p:cNvPr id="60" name="Straight Connector 59">
                <a:extLst>
                  <a:ext uri="{FF2B5EF4-FFF2-40B4-BE49-F238E27FC236}">
                    <a16:creationId xmlns:a16="http://schemas.microsoft.com/office/drawing/2014/main" id="{3598F485-688D-1751-5A25-9DE27121A880}"/>
                  </a:ext>
                </a:extLst>
              </p:cNvPr>
              <p:cNvCxnSpPr>
                <a:cxnSpLocks/>
              </p:cNvCxnSpPr>
              <p:nvPr/>
            </p:nvCxnSpPr>
            <p:spPr>
              <a:xfrm>
                <a:off x="9057423" y="4006924"/>
                <a:ext cx="130818" cy="10797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C99E2E4-D32D-321F-C22C-54B5A3B7D68A}"/>
                  </a:ext>
                </a:extLst>
              </p:cNvPr>
              <p:cNvCxnSpPr>
                <a:cxnSpLocks/>
              </p:cNvCxnSpPr>
              <p:nvPr/>
            </p:nvCxnSpPr>
            <p:spPr>
              <a:xfrm>
                <a:off x="9188241" y="4006924"/>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7E7D3FD-0676-B031-5BE3-573832D5FF7B}"/>
                  </a:ext>
                </a:extLst>
              </p:cNvPr>
              <p:cNvCxnSpPr>
                <a:cxnSpLocks/>
              </p:cNvCxnSpPr>
              <p:nvPr/>
            </p:nvCxnSpPr>
            <p:spPr>
              <a:xfrm flipV="1">
                <a:off x="9057423" y="4006985"/>
                <a:ext cx="130818" cy="10797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AA0D8CE-75F5-D434-D2EB-5E29130A21E9}"/>
                  </a:ext>
                </a:extLst>
              </p:cNvPr>
              <p:cNvCxnSpPr>
                <a:cxnSpLocks/>
              </p:cNvCxnSpPr>
              <p:nvPr/>
            </p:nvCxnSpPr>
            <p:spPr>
              <a:xfrm>
                <a:off x="9188241" y="4111800"/>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E58FE98-6800-604E-2CF9-51F450EEA099}"/>
                  </a:ext>
                </a:extLst>
              </p:cNvPr>
              <p:cNvCxnSpPr>
                <a:cxnSpLocks/>
              </p:cNvCxnSpPr>
              <p:nvPr/>
            </p:nvCxnSpPr>
            <p:spPr>
              <a:xfrm>
                <a:off x="8965504" y="4006924"/>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82EE2E16-633C-52AF-9A87-B5883852C401}"/>
                  </a:ext>
                </a:extLst>
              </p:cNvPr>
              <p:cNvCxnSpPr>
                <a:cxnSpLocks/>
              </p:cNvCxnSpPr>
              <p:nvPr/>
            </p:nvCxnSpPr>
            <p:spPr>
              <a:xfrm>
                <a:off x="8965504" y="4111800"/>
                <a:ext cx="9191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B98718BC-D7AD-662C-EECD-AFA3889A0DCA}"/>
                </a:ext>
              </a:extLst>
            </p:cNvPr>
            <p:cNvSpPr txBox="1"/>
            <p:nvPr/>
          </p:nvSpPr>
          <p:spPr>
            <a:xfrm>
              <a:off x="9775420" y="5339673"/>
              <a:ext cx="849853" cy="138499"/>
            </a:xfrm>
            <a:prstGeom prst="rect">
              <a:avLst/>
            </a:prstGeom>
            <a:noFill/>
          </p:spPr>
          <p:txBody>
            <a:bodyPr wrap="square" lIns="0" tIns="0" rIns="0" bIns="0" rtlCol="0">
              <a:spAutoFit/>
            </a:bodyPr>
            <a:lstStyle/>
            <a:p>
              <a:pPr algn="ctr"/>
              <a:r>
                <a:rPr lang="en-GB" sz="1000">
                  <a:latin typeface="+mj-lt"/>
                </a:rPr>
                <a:t>DRX</a:t>
              </a:r>
            </a:p>
          </p:txBody>
        </p:sp>
        <p:sp>
          <p:nvSpPr>
            <p:cNvPr id="67" name="TextBox 66">
              <a:extLst>
                <a:ext uri="{FF2B5EF4-FFF2-40B4-BE49-F238E27FC236}">
                  <a16:creationId xmlns:a16="http://schemas.microsoft.com/office/drawing/2014/main" id="{FDB190F7-A7AE-0745-C70D-02E912A2C590}"/>
                </a:ext>
              </a:extLst>
            </p:cNvPr>
            <p:cNvSpPr txBox="1"/>
            <p:nvPr/>
          </p:nvSpPr>
          <p:spPr>
            <a:xfrm>
              <a:off x="8483695" y="2928931"/>
              <a:ext cx="849853" cy="138499"/>
            </a:xfrm>
            <a:prstGeom prst="rect">
              <a:avLst/>
            </a:prstGeom>
            <a:noFill/>
          </p:spPr>
          <p:txBody>
            <a:bodyPr wrap="square" lIns="0" tIns="0" rIns="0" bIns="0" rtlCol="0">
              <a:spAutoFit/>
            </a:bodyPr>
            <a:lstStyle/>
            <a:p>
              <a:pPr algn="ctr"/>
              <a:r>
                <a:rPr lang="en-GB" sz="1000">
                  <a:latin typeface="+mj-lt"/>
                </a:rPr>
                <a:t>GSM</a:t>
              </a:r>
            </a:p>
          </p:txBody>
        </p:sp>
        <p:sp>
          <p:nvSpPr>
            <p:cNvPr id="68" name="TextBox 67">
              <a:extLst>
                <a:ext uri="{FF2B5EF4-FFF2-40B4-BE49-F238E27FC236}">
                  <a16:creationId xmlns:a16="http://schemas.microsoft.com/office/drawing/2014/main" id="{0B2664C5-B858-E5DD-CADF-387F7D1D8F86}"/>
                </a:ext>
              </a:extLst>
            </p:cNvPr>
            <p:cNvSpPr txBox="1"/>
            <p:nvPr/>
          </p:nvSpPr>
          <p:spPr>
            <a:xfrm>
              <a:off x="6734448" y="2529295"/>
              <a:ext cx="426399" cy="276999"/>
            </a:xfrm>
            <a:prstGeom prst="rect">
              <a:avLst/>
            </a:prstGeom>
            <a:noFill/>
          </p:spPr>
          <p:txBody>
            <a:bodyPr wrap="square" lIns="0" tIns="0" rIns="0" bIns="0" rtlCol="0">
              <a:spAutoFit/>
            </a:bodyPr>
            <a:lstStyle/>
            <a:p>
              <a:pPr algn="ctr"/>
              <a:r>
                <a:rPr lang="en-GB" sz="1000">
                  <a:latin typeface="+mj-lt"/>
                </a:rPr>
                <a:t>4G 5G </a:t>
              </a:r>
              <a:r>
                <a:rPr lang="en-GB" sz="1000" err="1">
                  <a:latin typeface="+mj-lt"/>
                </a:rPr>
                <a:t>Trxv</a:t>
              </a:r>
              <a:endParaRPr lang="en-GB" sz="1000">
                <a:latin typeface="+mj-lt"/>
              </a:endParaRPr>
            </a:p>
          </p:txBody>
        </p:sp>
      </p:grpSp>
      <p:sp>
        <p:nvSpPr>
          <p:cNvPr id="284" name="Rectangle 283">
            <a:extLst>
              <a:ext uri="{FF2B5EF4-FFF2-40B4-BE49-F238E27FC236}">
                <a16:creationId xmlns:a16="http://schemas.microsoft.com/office/drawing/2014/main" id="{D3D3FB3C-5B59-7131-0BD2-9F471D9B123D}"/>
              </a:ext>
            </a:extLst>
          </p:cNvPr>
          <p:cNvSpPr/>
          <p:nvPr/>
        </p:nvSpPr>
        <p:spPr>
          <a:xfrm>
            <a:off x="4244382" y="0"/>
            <a:ext cx="4197928" cy="476758"/>
          </a:xfrm>
          <a:prstGeom prst="rect">
            <a:avLst/>
          </a:prstGeom>
          <a:solidFill>
            <a:schemeClr val="tx1"/>
          </a:solidFill>
          <a:ln>
            <a:noFill/>
          </a:ln>
        </p:spPr>
        <p:txBody>
          <a:bodyPr rtlCol="0" anchor="ctr"/>
          <a:lstStyle/>
          <a:p>
            <a:pPr algn="ctr"/>
            <a:endParaRPr lang="en-GB">
              <a:solidFill>
                <a:schemeClr val="tx1"/>
              </a:solidFill>
            </a:endParaRPr>
          </a:p>
        </p:txBody>
      </p:sp>
      <p:sp>
        <p:nvSpPr>
          <p:cNvPr id="15" name="Footer Placeholder 14">
            <a:extLst>
              <a:ext uri="{FF2B5EF4-FFF2-40B4-BE49-F238E27FC236}">
                <a16:creationId xmlns:a16="http://schemas.microsoft.com/office/drawing/2014/main" id="{12B709FD-4F1C-8CEE-B738-09903C901410}"/>
              </a:ext>
            </a:extLst>
          </p:cNvPr>
          <p:cNvSpPr>
            <a:spLocks noGrp="1"/>
          </p:cNvSpPr>
          <p:nvPr>
            <p:ph type="ftr" sz="quarter" idx="3"/>
          </p:nvPr>
        </p:nvSpPr>
        <p:spPr/>
        <p:txBody>
          <a:bodyPr/>
          <a:lstStyle/>
          <a:p>
            <a:pPr defTabSz="914284"/>
            <a:r>
              <a:rPr lang="en-GB" sz="1000">
                <a:solidFill>
                  <a:schemeClr val="bg1"/>
                </a:solidFill>
                <a:latin typeface="Arial"/>
              </a:rPr>
              <a:t>Rethinking the device in 6G</a:t>
            </a:r>
          </a:p>
        </p:txBody>
      </p:sp>
      <p:sp>
        <p:nvSpPr>
          <p:cNvPr id="16" name="Slide Number Placeholder 15">
            <a:extLst>
              <a:ext uri="{FF2B5EF4-FFF2-40B4-BE49-F238E27FC236}">
                <a16:creationId xmlns:a16="http://schemas.microsoft.com/office/drawing/2014/main" id="{9674675C-79A5-6798-2458-21A032D4A53A}"/>
              </a:ext>
            </a:extLst>
          </p:cNvPr>
          <p:cNvSpPr>
            <a:spLocks noGrp="1"/>
          </p:cNvSpPr>
          <p:nvPr>
            <p:ph type="sldNum" sz="quarter" idx="4"/>
          </p:nvPr>
        </p:nvSpPr>
        <p:spPr/>
        <p:txBody>
          <a:bodyPr/>
          <a:lstStyle/>
          <a:p>
            <a:pPr defTabSz="914284"/>
            <a:fld id="{8863692D-4554-45C9-ACE6-97B0750B4E7A}" type="slidenum">
              <a:rPr lang="en-GB" smtClean="0">
                <a:solidFill>
                  <a:schemeClr val="bg1"/>
                </a:solidFill>
              </a:rPr>
              <a:pPr defTabSz="914284"/>
              <a:t>9</a:t>
            </a:fld>
            <a:r>
              <a:rPr lang="en-GB">
                <a:solidFill>
                  <a:schemeClr val="bg1"/>
                </a:solidFill>
              </a:rPr>
              <a:t>  |</a:t>
            </a:r>
          </a:p>
        </p:txBody>
      </p:sp>
    </p:spTree>
    <p:extLst>
      <p:ext uri="{BB962C8B-B14F-4D97-AF65-F5344CB8AC3E}">
        <p14:creationId xmlns:p14="http://schemas.microsoft.com/office/powerpoint/2010/main" val="3048610051"/>
      </p:ext>
    </p:extLst>
  </p:cSld>
  <p:clrMapOvr>
    <a:masterClrMapping/>
  </p:clrMapOvr>
</p:sld>
</file>

<file path=ppt/theme/theme1.xml><?xml version="1.0" encoding="utf-8"?>
<a:theme xmlns:a="http://schemas.openxmlformats.org/drawingml/2006/main" name="TTP Corporate Template">
  <a:themeElements>
    <a:clrScheme name="Gold standard">
      <a:dk1>
        <a:srgbClr val="1A1A1A"/>
      </a:dk1>
      <a:lt1>
        <a:sysClr val="window" lastClr="FFFFFF"/>
      </a:lt1>
      <a:dk2>
        <a:srgbClr val="43423E"/>
      </a:dk2>
      <a:lt2>
        <a:srgbClr val="8A8A7D"/>
      </a:lt2>
      <a:accent1>
        <a:srgbClr val="FFC300"/>
      </a:accent1>
      <a:accent2>
        <a:srgbClr val="2ABFAE"/>
      </a:accent2>
      <a:accent3>
        <a:srgbClr val="FFEA5E"/>
      </a:accent3>
      <a:accent4>
        <a:srgbClr val="94F5FF"/>
      </a:accent4>
      <a:accent5>
        <a:srgbClr val="5C98FF"/>
      </a:accent5>
      <a:accent6>
        <a:srgbClr val="EBE7D3"/>
      </a:accent6>
      <a:hlink>
        <a:srgbClr val="5C98FF"/>
      </a:hlink>
      <a:folHlink>
        <a:srgbClr val="2ABFAE"/>
      </a:folHlink>
    </a:clrScheme>
    <a:fontScheme name="TTP_System Fonts">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solidFill>
              <a:schemeClr val="tx1"/>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dirty="0"/>
        </a:defPPr>
      </a:lstStyle>
    </a:txDef>
  </a:objectDefaults>
  <a:extraClrSchemeLst>
    <a:extraClrScheme>
      <a:clrScheme name="Camb blue">
        <a:dk1>
          <a:srgbClr val="1A1A1A"/>
        </a:dk1>
        <a:lt1>
          <a:sysClr val="window" lastClr="FFFFFF"/>
        </a:lt1>
        <a:dk2>
          <a:srgbClr val="43423E"/>
        </a:dk2>
        <a:lt2>
          <a:srgbClr val="8A8A7D"/>
        </a:lt2>
        <a:accent1>
          <a:srgbClr val="5C98FF"/>
        </a:accent1>
        <a:accent2>
          <a:srgbClr val="FFC300"/>
        </a:accent2>
        <a:accent3>
          <a:srgbClr val="2ABFAE"/>
        </a:accent3>
        <a:accent4>
          <a:srgbClr val="FFEA5E"/>
        </a:accent4>
        <a:accent5>
          <a:srgbClr val="94F5FF"/>
        </a:accent5>
        <a:accent6>
          <a:srgbClr val="EBE7D3"/>
        </a:accent6>
        <a:hlink>
          <a:srgbClr val="5C98FF"/>
        </a:hlink>
        <a:folHlink>
          <a:srgbClr val="2ABFAE"/>
        </a:folHlink>
      </a:clrScheme>
    </a:extraClrScheme>
    <a:extraClrScheme>
      <a:clrScheme name="Wildflower yellow">
        <a:dk1>
          <a:srgbClr val="1A1A1A"/>
        </a:dk1>
        <a:lt1>
          <a:sysClr val="window" lastClr="FFFFFF"/>
        </a:lt1>
        <a:dk2>
          <a:srgbClr val="43423E"/>
        </a:dk2>
        <a:lt2>
          <a:srgbClr val="8A8A7D"/>
        </a:lt2>
        <a:accent1>
          <a:srgbClr val="FFEA5E"/>
        </a:accent1>
        <a:accent2>
          <a:srgbClr val="94F5FF"/>
        </a:accent2>
        <a:accent3>
          <a:srgbClr val="5C98FF"/>
        </a:accent3>
        <a:accent4>
          <a:srgbClr val="FFC300"/>
        </a:accent4>
        <a:accent5>
          <a:srgbClr val="2ABFAE"/>
        </a:accent5>
        <a:accent6>
          <a:srgbClr val="EBE7D3"/>
        </a:accent6>
        <a:hlink>
          <a:srgbClr val="5C98FF"/>
        </a:hlink>
        <a:folHlink>
          <a:srgbClr val="2ABFAE"/>
        </a:folHlink>
      </a:clrScheme>
    </a:extraClrScheme>
    <a:extraClrScheme>
      <a:clrScheme name="Gold standard">
        <a:dk1>
          <a:srgbClr val="1A1A1A"/>
        </a:dk1>
        <a:lt1>
          <a:sysClr val="window" lastClr="FFFFFF"/>
        </a:lt1>
        <a:dk2>
          <a:srgbClr val="43423E"/>
        </a:dk2>
        <a:lt2>
          <a:srgbClr val="8A8A7D"/>
        </a:lt2>
        <a:accent1>
          <a:srgbClr val="FFC300"/>
        </a:accent1>
        <a:accent2>
          <a:srgbClr val="2ABFAE"/>
        </a:accent2>
        <a:accent3>
          <a:srgbClr val="FFEA5E"/>
        </a:accent3>
        <a:accent4>
          <a:srgbClr val="94F5FF"/>
        </a:accent4>
        <a:accent5>
          <a:srgbClr val="5C98FF"/>
        </a:accent5>
        <a:accent6>
          <a:srgbClr val="EBE7D3"/>
        </a:accent6>
        <a:hlink>
          <a:srgbClr val="5C98FF"/>
        </a:hlink>
        <a:folHlink>
          <a:srgbClr val="2ABFAE"/>
        </a:folHlink>
      </a:clrScheme>
    </a:extraClrScheme>
    <a:extraClrScheme>
      <a:clrScheme name="Blue sky">
        <a:dk1>
          <a:srgbClr val="1A1A1A"/>
        </a:dk1>
        <a:lt1>
          <a:sysClr val="window" lastClr="FFFFFF"/>
        </a:lt1>
        <a:dk2>
          <a:srgbClr val="43423E"/>
        </a:dk2>
        <a:lt2>
          <a:srgbClr val="8A8A7D"/>
        </a:lt2>
        <a:accent1>
          <a:srgbClr val="94F5FF"/>
        </a:accent1>
        <a:accent2>
          <a:srgbClr val="5C98FF"/>
        </a:accent2>
        <a:accent3>
          <a:srgbClr val="FFC300"/>
        </a:accent3>
        <a:accent4>
          <a:srgbClr val="2ABFAE"/>
        </a:accent4>
        <a:accent5>
          <a:srgbClr val="FFEA5E"/>
        </a:accent5>
        <a:accent6>
          <a:srgbClr val="EBE7D3"/>
        </a:accent6>
        <a:hlink>
          <a:srgbClr val="5C98FF"/>
        </a:hlink>
        <a:folHlink>
          <a:srgbClr val="2ABFAE"/>
        </a:folHlink>
      </a:clrScheme>
    </a:extraClrScheme>
    <a:extraClrScheme>
      <a:clrScheme name="Scrubs green">
        <a:dk1>
          <a:srgbClr val="1A1A1A"/>
        </a:dk1>
        <a:lt1>
          <a:sysClr val="window" lastClr="FFFFFF"/>
        </a:lt1>
        <a:dk2>
          <a:srgbClr val="43423E"/>
        </a:dk2>
        <a:lt2>
          <a:srgbClr val="8A8A7D"/>
        </a:lt2>
        <a:accent1>
          <a:srgbClr val="2ABFAE"/>
        </a:accent1>
        <a:accent2>
          <a:srgbClr val="FFEA5E"/>
        </a:accent2>
        <a:accent3>
          <a:srgbClr val="94F5FF"/>
        </a:accent3>
        <a:accent4>
          <a:srgbClr val="5C98FF"/>
        </a:accent4>
        <a:accent5>
          <a:srgbClr val="FFC300"/>
        </a:accent5>
        <a:accent6>
          <a:srgbClr val="EBE7D3"/>
        </a:accent6>
        <a:hlink>
          <a:srgbClr val="5C98FF"/>
        </a:hlink>
        <a:folHlink>
          <a:srgbClr val="2ABFAE"/>
        </a:folHlink>
      </a:clrScheme>
    </a:extraClrScheme>
  </a:extraClrSchemeLst>
  <a:custClrLst>
    <a:custClr name="Camb blue">
      <a:srgbClr val="5C98FF"/>
    </a:custClr>
    <a:custClr name="Scrubs green">
      <a:srgbClr val="2ABFAE"/>
    </a:custClr>
    <a:custClr name="Blue sky">
      <a:srgbClr val="94F5FF"/>
    </a:custClr>
    <a:custClr name="Gold standard">
      <a:srgbClr val="FFC300"/>
    </a:custClr>
    <a:custClr name="Wildflower yellow">
      <a:srgbClr val="FFEA5E"/>
    </a:custClr>
    <a:custClr name="Concrete grey">
      <a:srgbClr val="EBE7D3"/>
    </a:custClr>
    <a:custClr name="Ingenius Indigo">
      <a:srgbClr val="5138C7"/>
    </a:custClr>
    <a:custClr name="Ultra violet">
      <a:srgbClr val="8C4DFF"/>
    </a:custClr>
    <a:custClr name="Bright red">
      <a:srgbClr val="D64F23"/>
    </a:custClr>
    <a:custClr name="Spacesuit orange">
      <a:srgbClr val="FF8319"/>
    </a:custClr>
  </a:custClrLst>
  <a:extLst>
    <a:ext uri="{05A4C25C-085E-4340-85A3-A5531E510DB2}">
      <thm15:themeFamily xmlns:thm15="http://schemas.microsoft.com/office/thememl/2012/main" name="TTP PowerPoint Template Jan 2025" id="{B9242A93-20E3-41B8-B051-5B4FDE646425}" vid="{37E12FEC-5EE1-43CE-B672-6083EBD5C1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139d09a-41d9-45b5-98a0-2e84292a6e2c">
      <Terms xmlns="http://schemas.microsoft.com/office/infopath/2007/PartnerControls"/>
    </lcf76f155ced4ddcb4097134ff3c332f>
    <_ip_UnifiedCompliancePolicyProperties xmlns="http://schemas.microsoft.com/sharepoint/v3" xsi:nil="true"/>
    <TaxCatchAll xmlns="a98157ff-b017-4921-8ad2-a7dd8004cc3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D18E754D399F47815B5731EFB7C9E7" ma:contentTypeVersion="20" ma:contentTypeDescription="Create a new document." ma:contentTypeScope="" ma:versionID="c8e9f8da1c6bb662ea76b15070fc7578">
  <xsd:schema xmlns:xsd="http://www.w3.org/2001/XMLSchema" xmlns:xs="http://www.w3.org/2001/XMLSchema" xmlns:p="http://schemas.microsoft.com/office/2006/metadata/properties" xmlns:ns1="http://schemas.microsoft.com/sharepoint/v3" xmlns:ns2="e139d09a-41d9-45b5-98a0-2e84292a6e2c" xmlns:ns3="a98157ff-b017-4921-8ad2-a7dd8004cc35" targetNamespace="http://schemas.microsoft.com/office/2006/metadata/properties" ma:root="true" ma:fieldsID="ae10d34b17c92ba44b5164aa3418345f" ns1:_="" ns2:_="" ns3:_="">
    <xsd:import namespace="http://schemas.microsoft.com/sharepoint/v3"/>
    <xsd:import namespace="e139d09a-41d9-45b5-98a0-2e84292a6e2c"/>
    <xsd:import namespace="a98157ff-b017-4921-8ad2-a7dd8004cc3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39d09a-41d9-45b5-98a0-2e84292a6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35abd66-0d07-4d71-9c97-319c871481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8157ff-b017-4921-8ad2-a7dd8004cc3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b4f084d-3ef0-4b88-84b0-6cba2f5e1d99}" ma:internalName="TaxCatchAll" ma:showField="CatchAllData" ma:web="a98157ff-b017-4921-8ad2-a7dd8004cc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D57B0B-9450-408D-888C-7AF7E3851968}">
  <ds:schemaRefs>
    <ds:schemaRef ds:uri="http://schemas.microsoft.com/sharepoint/v3/contenttype/forms"/>
  </ds:schemaRefs>
</ds:datastoreItem>
</file>

<file path=customXml/itemProps2.xml><?xml version="1.0" encoding="utf-8"?>
<ds:datastoreItem xmlns:ds="http://schemas.openxmlformats.org/officeDocument/2006/customXml" ds:itemID="{6738FE4D-1FE9-4A2B-92DE-731E55A7FFC1}">
  <ds:schemaRefs>
    <ds:schemaRef ds:uri="a98157ff-b017-4921-8ad2-a7dd8004cc35"/>
    <ds:schemaRef ds:uri="e139d09a-41d9-45b5-98a0-2e84292a6e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976C0-90A4-4945-81AC-5C8F5D6A8E80}">
  <ds:schemaRefs>
    <ds:schemaRef ds:uri="a98157ff-b017-4921-8ad2-a7dd8004cc35"/>
    <ds:schemaRef ds:uri="e139d09a-41d9-45b5-98a0-2e84292a6e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TTP PowerPoint Template Jan 2025</Template>
  <TotalTime>3</TotalTime>
  <Words>1901</Words>
  <Application>Microsoft Office PowerPoint</Application>
  <PresentationFormat>Widescreen</PresentationFormat>
  <Paragraphs>237</Paragraphs>
  <Slides>15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Cambria</vt:lpstr>
      <vt:lpstr>Wingdings</vt:lpstr>
      <vt:lpstr>TTP Corporate Template</vt:lpstr>
      <vt:lpstr>Rethinking the device in 6G: Architecture, constraints, and the case for disruption </vt:lpstr>
      <vt:lpstr>Vision for 6G</vt:lpstr>
      <vt:lpstr>Practically served with this user device </vt:lpstr>
      <vt:lpstr>Smartphone traffic away from the home</vt:lpstr>
      <vt:lpstr>The decline of antenna performance Form factor vs antenna performance</vt:lpstr>
      <vt:lpstr>Satellites are far away The physics of link budgets</vt:lpstr>
      <vt:lpstr>The fallacy of the omni directional 0dBi antenna</vt:lpstr>
      <vt:lpstr>Specific absorption rate Avoiding frying brains </vt:lpstr>
      <vt:lpstr>Smartphone RF</vt:lpstr>
      <vt:lpstr>Who pays the price for poor device antennas?</vt:lpstr>
      <vt:lpstr>Possible alternatives Companion devices</vt:lpstr>
      <vt:lpstr>Possible alternatives</vt:lpstr>
      <vt:lpstr>Disaggregated chipset architecture  </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Lewis Davies</dc:creator>
  <cp:lastModifiedBy>Lewis Davies</cp:lastModifiedBy>
  <cp:revision>1</cp:revision>
  <dcterms:created xsi:type="dcterms:W3CDTF">2026-02-05T16:49:58Z</dcterms:created>
  <dcterms:modified xsi:type="dcterms:W3CDTF">2026-03-16T18:56:07Z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54fe13-e683-4cbd-a446-16d2527d934b_Enabled">
    <vt:lpwstr>true</vt:lpwstr>
  </property>
  <property fmtid="{D5CDD505-2E9C-101B-9397-08002B2CF9AE}" pid="3" name="MSIP_Label_f354fe13-e683-4cbd-a446-16d2527d934b_SetDate">
    <vt:lpwstr>2024-01-16T10:31:29Z</vt:lpwstr>
  </property>
  <property fmtid="{D5CDD505-2E9C-101B-9397-08002B2CF9AE}" pid="4" name="MSIP_Label_f354fe13-e683-4cbd-a446-16d2527d934b_Method">
    <vt:lpwstr>Standard</vt:lpwstr>
  </property>
  <property fmtid="{D5CDD505-2E9C-101B-9397-08002B2CF9AE}" pid="5" name="MSIP_Label_f354fe13-e683-4cbd-a446-16d2527d934b_Name">
    <vt:lpwstr>defa4170-0d19-0005-0004-bc88714345d2</vt:lpwstr>
  </property>
  <property fmtid="{D5CDD505-2E9C-101B-9397-08002B2CF9AE}" pid="6" name="MSIP_Label_f354fe13-e683-4cbd-a446-16d2527d934b_SiteId">
    <vt:lpwstr>0abb4e3d-5a28-4194-ba96-a1f071ec1e8b</vt:lpwstr>
  </property>
  <property fmtid="{D5CDD505-2E9C-101B-9397-08002B2CF9AE}" pid="7" name="MSIP_Label_f354fe13-e683-4cbd-a446-16d2527d934b_ActionId">
    <vt:lpwstr>8891c5ec-7279-4f36-aa16-27d3bb1b359d</vt:lpwstr>
  </property>
  <property fmtid="{D5CDD505-2E9C-101B-9397-08002B2CF9AE}" pid="8" name="MSIP_Label_f354fe13-e683-4cbd-a446-16d2527d934b_ContentBits">
    <vt:lpwstr>0</vt:lpwstr>
  </property>
  <property fmtid="{D5CDD505-2E9C-101B-9397-08002B2CF9AE}" pid="9" name="ContentTypeId">
    <vt:lpwstr>0x01010025D18E754D399F47815B5731EFB7C9E7</vt:lpwstr>
  </property>
</Properties>
</file>