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3731" r:id="rId3"/>
  </p:sldMasterIdLst>
  <p:notesMasterIdLst>
    <p:notesMasterId r:id="rId26"/>
  </p:notesMasterIdLst>
  <p:handoutMasterIdLst>
    <p:handoutMasterId r:id="rId27"/>
  </p:handoutMasterIdLst>
  <p:sldIdLst>
    <p:sldId id="473" r:id="rId4"/>
    <p:sldId id="455" r:id="rId5"/>
    <p:sldId id="497" r:id="rId6"/>
    <p:sldId id="490" r:id="rId7"/>
    <p:sldId id="458" r:id="rId8"/>
    <p:sldId id="488" r:id="rId9"/>
    <p:sldId id="491" r:id="rId10"/>
    <p:sldId id="453" r:id="rId11"/>
    <p:sldId id="478" r:id="rId12"/>
    <p:sldId id="459" r:id="rId13"/>
    <p:sldId id="492" r:id="rId14"/>
    <p:sldId id="494" r:id="rId15"/>
    <p:sldId id="474" r:id="rId16"/>
    <p:sldId id="493" r:id="rId17"/>
    <p:sldId id="456" r:id="rId18"/>
    <p:sldId id="495" r:id="rId19"/>
    <p:sldId id="476" r:id="rId20"/>
    <p:sldId id="496" r:id="rId21"/>
    <p:sldId id="486" r:id="rId22"/>
    <p:sldId id="484" r:id="rId23"/>
    <p:sldId id="483" r:id="rId24"/>
    <p:sldId id="480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D186FB-5DB3-AFEF-4729-568E606252F7}" name="Inez Cornell" initials="IC" userId="S::inez.cornell@plextek.com::4bf27ac1-f980-41e9-8a6a-67123f4e96f1" providerId="AD"/>
  <p188:author id="{249F9BFD-073A-514D-474E-161137F91DF9}" name="Alan Cucknell" initials="AC" userId="S::alan.cucknell_igniteexponential.com#ext#@plextekservices.onmicrosoft.com::4929439e-b5c5-4a21-85b7-b853cabe2f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00"/>
    <a:srgbClr val="3B444D"/>
    <a:srgbClr val="213368"/>
    <a:srgbClr val="00AEEF"/>
    <a:srgbClr val="EDF6F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27" autoAdjust="0"/>
  </p:normalViewPr>
  <p:slideViewPr>
    <p:cSldViewPr snapToGrid="0">
      <p:cViewPr varScale="1">
        <p:scale>
          <a:sx n="74" d="100"/>
          <a:sy n="74" d="100"/>
        </p:scale>
        <p:origin x="1013" y="77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-5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7616AE-4320-9345-CADA-BA8E49AD83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C4A1F-E71C-B6A9-C572-14F5BBBE90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3BE4D-7322-4480-810B-9481683B0E3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A08C7-0F2F-94E1-B896-838569DD23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FDD1B-B654-6703-79D2-DED1F98FB5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20743-C70A-44CB-8E93-8EFAB3C0E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313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4C33C-BF7A-4E24-9BCC-975BEBD8CE30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67087-13CF-4B18-9809-B26E7E669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737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48816-47AD-596C-7734-8D22184C7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007230-AADB-CD45-477F-318A29334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DADA0D-2B72-6F59-6C07-E4620E7EC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D9A94-901E-9F5F-6525-4A0D48C4DA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396C4-05C7-80E1-BC58-58BD7255A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7087-13CF-4B18-9809-B26E7E6699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4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DF90D-3629-DA7F-87B5-CFE5B53D3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999E3-ACB7-E400-46A3-AFAA965AC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B3C00F-E32A-B6F1-46E2-D9F496172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33B5C-9E42-777F-4978-C863591D77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53321-3016-CC06-D584-47EF34B16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67087-13CF-4B18-9809-B26E7E6699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48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63070-66EB-61F0-0D89-D31F65ADE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10AEBC-B11F-BB0C-529F-5B72152C8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E3D95D-E8AD-8736-3D91-A04426774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0E47F-E87E-1ACD-9896-722468CB72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43834-69E9-9C94-25E3-958C17202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67087-13CF-4B18-9809-B26E7E6699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36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7087-13CF-4B18-9809-B26E7E66998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24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7087-13CF-4B18-9809-B26E7E66998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73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67087-13CF-4B18-9809-B26E7E6699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261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3C012-C5D3-9040-D80A-459708F75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6F1BEE-49AE-E069-3652-AE53E34191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013C1-110C-07B7-B934-5A47F3990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8C892-0F38-99AC-6700-4AD8EE61B6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29356-807D-119E-2049-B071D53C7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67087-13CF-4B18-9809-B26E7E6699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101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F4703-4F85-C13F-C783-E8FC27E06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43CE84-614D-03CB-BCCF-F785343C9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B2146D-53F1-2A80-4823-634F56A45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B23F7-AD67-CE05-0F75-C80573F0A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67087-13CF-4B18-9809-B26E7E6699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817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7087-13CF-4B18-9809-B26E7E66998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23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7087-13CF-4B18-9809-B26E7E66998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34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67087-13CF-4B18-9809-B26E7E6699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78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67087-13CF-4B18-9809-B26E7E6699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304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7087-13CF-4B18-9809-B26E7E66998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238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67087-13CF-4B18-9809-B26E7E6699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733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116EE-E515-5749-D7ED-02742DC05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8625D-C41A-DB81-C751-C61490EA4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B7FE0A-BE77-0B82-2AEA-297A0466B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03282-666E-9D99-5449-2886761D45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9E78C-EDD0-64F4-6955-E579B1764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7087-13CF-4B18-9809-B26E7E66998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2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96B35-CA71-8C21-369C-252480F31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3021C-A14E-EF02-9790-D768D847C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88A592-BB93-A51B-67F2-94C0DE075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A3AE8-040E-3C37-DD0C-CECCD26DE6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72F76-4DEB-50D6-3A34-71E76560B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7087-13CF-4B18-9809-B26E7E6699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5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7087-13CF-4B18-9809-B26E7E6699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8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7087-13CF-4B18-9809-B26E7E6699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3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7087-13CF-4B18-9809-B26E7E6699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60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7087-13CF-4B18-9809-B26E7E6699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742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7087-13CF-4B18-9809-B26E7E6699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29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2DD1C-656B-7268-D888-2371553D5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FDD00A-1B27-F717-719F-5B038B63C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1ED1D1-C855-B51C-D05B-747228356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D991F-D2E3-FEC9-C1E8-ECC3D14C3D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3A103-EFA7-2CED-C9E6-430716B85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67087-13CF-4B18-9809-B26E7E6699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0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extek.com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hyperlink" Target="mailto:hello@plextek.com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plextek.com" TargetMode="External"/><Relationship Id="rId2" Type="http://schemas.openxmlformats.org/officeDocument/2006/relationships/hyperlink" Target="http://www.plextek.com/" TargetMode="Externa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plextek.com" TargetMode="External"/><Relationship Id="rId2" Type="http://schemas.openxmlformats.org/officeDocument/2006/relationships/hyperlink" Target="http://www.plextek.com/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extek.com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emf"/><Relationship Id="rId4" Type="http://schemas.openxmlformats.org/officeDocument/2006/relationships/hyperlink" Target="mailto:hello@plextek.com" TargetMode="Externa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plextek.com" TargetMode="External"/><Relationship Id="rId2" Type="http://schemas.openxmlformats.org/officeDocument/2006/relationships/hyperlink" Target="http://www.plextek.com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5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content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540D-3D8C-0321-5776-E4EE927F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6B84C-096B-5B74-866B-4D0B77E92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31FDF-4F49-FC62-25F1-046A758098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A2F3F66-C709-CFEF-C5CE-D335C555B3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2" y="1281374"/>
            <a:ext cx="11233153" cy="511762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68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 spac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14D6-F3F4-4CF2-2B95-15D45108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27" y="188914"/>
            <a:ext cx="9074148" cy="3730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068A8-A36E-5EE9-94FA-9F8FACCA65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FC61A-6EB8-097A-7A12-DA3AFAB912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8391E4A-35FA-F5FE-6F24-9953B7777F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2" y="657225"/>
            <a:ext cx="11233153" cy="511762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212FF0A2-A341-4A09-9D0C-FFC3E936D1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7702" y="3429000"/>
            <a:ext cx="7981940" cy="144378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Date, Presenter, 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A1C8ED-016B-4AEA-816B-6388F45F1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5" y="1123338"/>
            <a:ext cx="2254812" cy="561669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CAE81DD5-6CC3-CF4D-3A29-71BB46530F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7703" y="1796719"/>
            <a:ext cx="7981940" cy="1383629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spc="-7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D36882-836F-20F1-79D3-D6CBA0751DD1}"/>
              </a:ext>
            </a:extLst>
          </p:cNvPr>
          <p:cNvCxnSpPr>
            <a:cxnSpLocks/>
          </p:cNvCxnSpPr>
          <p:nvPr userDrawn="1"/>
        </p:nvCxnSpPr>
        <p:spPr>
          <a:xfrm>
            <a:off x="1674688" y="3300667"/>
            <a:ext cx="88426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7A9907C7-B11B-435E-8EAA-2603CBC8CF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7703" y="1796719"/>
            <a:ext cx="7981940" cy="1383629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spc="-70" baseline="0">
                <a:solidFill>
                  <a:schemeClr val="bg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C3CEC1-1633-4E3C-90F8-6C995D6912AB}"/>
              </a:ext>
            </a:extLst>
          </p:cNvPr>
          <p:cNvCxnSpPr>
            <a:cxnSpLocks/>
          </p:cNvCxnSpPr>
          <p:nvPr userDrawn="1"/>
        </p:nvCxnSpPr>
        <p:spPr>
          <a:xfrm>
            <a:off x="1674688" y="3300667"/>
            <a:ext cx="88426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AA8E02C-B743-4BEC-AD3C-981AFBEFF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5" y="188913"/>
            <a:ext cx="1162576" cy="28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5B79-29FA-EB68-36B8-3FE0CBCF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D61E4-C3D6-D596-64E3-BECF6AFE3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C1F7C-80FC-07B2-8E18-9C717C9E1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2C021-1627-369A-8417-0CA9C7907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5" y="188913"/>
            <a:ext cx="1162576" cy="289595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F72CD1D-6033-C791-03C1-4ADEBF6F96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2" y="1281374"/>
            <a:ext cx="11233153" cy="5117626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x spac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D61E4-C3D6-D596-64E3-BECF6AFE3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C1F7C-80FC-07B2-8E18-9C717C9E1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2C021-1627-369A-8417-0CA9C7907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5" y="188913"/>
            <a:ext cx="1162576" cy="2895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C189E31-9187-AFC5-117F-8ED06342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27" y="188914"/>
            <a:ext cx="9074148" cy="37306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5EE816-7366-9C36-42B0-40A4923CE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2" y="657225"/>
            <a:ext cx="11233153" cy="5117626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1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gnite">
    <p:bg>
      <p:bgPr>
        <a:solidFill>
          <a:srgbClr val="3B44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5B79-29FA-EB68-36B8-3FE0CBCF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D61E4-C3D6-D596-64E3-BECF6AFE3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C1F7C-80FC-07B2-8E18-9C717C9E1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2C021-1627-369A-8417-0CA9C7907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5" y="188913"/>
            <a:ext cx="1162576" cy="289595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F72CD1D-6033-C791-03C1-4ADEBF6F96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2" y="1281374"/>
            <a:ext cx="11233153" cy="5117626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C3CEC1-1633-4E3C-90F8-6C995D6912AB}"/>
              </a:ext>
            </a:extLst>
          </p:cNvPr>
          <p:cNvCxnSpPr>
            <a:cxnSpLocks/>
          </p:cNvCxnSpPr>
          <p:nvPr userDrawn="1"/>
        </p:nvCxnSpPr>
        <p:spPr>
          <a:xfrm>
            <a:off x="1674688" y="3300667"/>
            <a:ext cx="88426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0032F6C-1BE3-AECA-1904-EB02620513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7705" y="3512925"/>
            <a:ext cx="2484437" cy="127096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 </a:t>
            </a:r>
            <a:br>
              <a:rPr lang="en-GB"/>
            </a:br>
            <a:r>
              <a:rPr lang="en-GB"/>
              <a:t>Job Title </a:t>
            </a:r>
            <a:br>
              <a:rPr lang="en-GB"/>
            </a:br>
            <a:r>
              <a:rPr lang="en-GB"/>
              <a:t>email@plextek.com </a:t>
            </a:r>
            <a:br>
              <a:rPr lang="en-GB"/>
            </a:br>
            <a:r>
              <a:rPr lang="en-GB"/>
              <a:t>Phone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71605-ADF4-2378-B215-4F0F7B36CFA7}"/>
              </a:ext>
            </a:extLst>
          </p:cNvPr>
          <p:cNvSpPr txBox="1"/>
          <p:nvPr userDrawn="1"/>
        </p:nvSpPr>
        <p:spPr>
          <a:xfrm>
            <a:off x="1787705" y="5325937"/>
            <a:ext cx="7436506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>
                <a:latin typeface="+mj-lt"/>
                <a:hlinkClick r:id="rId3"/>
              </a:rPr>
              <a:t>www.plextek.com</a:t>
            </a:r>
            <a:r>
              <a:rPr lang="en-GB" sz="1200">
                <a:latin typeface="+mj-lt"/>
              </a:rPr>
              <a:t> </a:t>
            </a:r>
            <a:r>
              <a:rPr lang="en-GB" sz="1200">
                <a:solidFill>
                  <a:schemeClr val="accent2"/>
                </a:solidFill>
                <a:latin typeface="+mj-lt"/>
              </a:rPr>
              <a:t>|</a:t>
            </a:r>
            <a:r>
              <a:rPr lang="en-GB" sz="1200">
                <a:latin typeface="+mj-lt"/>
              </a:rPr>
              <a:t> </a:t>
            </a:r>
            <a:r>
              <a:rPr lang="en-GB" sz="1200">
                <a:latin typeface="+mj-lt"/>
                <a:hlinkClick r:id="rId4"/>
              </a:rPr>
              <a:t>hello@plextek.com</a:t>
            </a:r>
            <a:endParaRPr lang="en-GB" sz="120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baseline="0">
                <a:solidFill>
                  <a:schemeClr val="bg1"/>
                </a:solidFill>
                <a:latin typeface="+mj-lt"/>
              </a:rPr>
              <a:t>+44 (0) 1799 533200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baseline="0">
                <a:solidFill>
                  <a:schemeClr val="bg1"/>
                </a:solidFill>
                <a:latin typeface="+mj-lt"/>
              </a:rPr>
              <a:t>The Plextek Building, London Road, Great </a:t>
            </a:r>
            <a:r>
              <a:rPr lang="en-GB" sz="1200" baseline="0" err="1">
                <a:solidFill>
                  <a:schemeClr val="bg1"/>
                </a:solidFill>
                <a:latin typeface="+mj-lt"/>
              </a:rPr>
              <a:t>Chesterford</a:t>
            </a:r>
            <a:r>
              <a:rPr lang="en-GB" sz="1200" baseline="0">
                <a:solidFill>
                  <a:schemeClr val="bg1"/>
                </a:solidFill>
                <a:latin typeface="+mj-lt"/>
              </a:rPr>
              <a:t>, Saffron Walden, CB10 1NY, United Kingdom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B9EDD-F1AA-4A19-B4B3-DBE73EB136DA}"/>
              </a:ext>
            </a:extLst>
          </p:cNvPr>
          <p:cNvSpPr txBox="1"/>
          <p:nvPr userDrawn="1"/>
        </p:nvSpPr>
        <p:spPr>
          <a:xfrm>
            <a:off x="1787703" y="2687905"/>
            <a:ext cx="20622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en-US" sz="3200" b="0" i="0" u="none" strike="noStrike" kern="1200" cap="none" spc="-7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Thank you</a:t>
            </a:r>
            <a:endParaRPr lang="en-GB" sz="32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49474-F9F4-1227-5C5E-62C383D7DC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5" y="188913"/>
            <a:ext cx="1162576" cy="28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 whit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D49474-F9F4-1227-5C5E-62C383D7DC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5" y="188913"/>
            <a:ext cx="1162576" cy="2895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7A1752-F7B7-032F-FEDD-52398D31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1269000"/>
            <a:ext cx="5040000" cy="4084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E1CCC77-9B86-33C4-3C51-5252AD74C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01" y="1989000"/>
            <a:ext cx="5040000" cy="441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651A8164-E76C-0584-8200-380939E82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5261"/>
            <a:ext cx="4114800" cy="312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A5B0173-8836-1181-716A-989CB28F5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3877" y="6545262"/>
            <a:ext cx="1386036" cy="312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C81C-1558-2A6D-9AD5-FDCB01D28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F9215-B34D-BA69-ED08-1704F487C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B3D0-4B61-3D13-3953-997577BE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EA25-2B7A-436A-9A97-38C9CDFB4F8F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BAB36-C397-741F-B6D3-A261F638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CCD62-F6FC-00B6-E95B-2CA3342F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F170-8D66-4FAC-8354-AD8221166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37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CAE81DD5-6CC3-CF4D-3A29-71BB46530F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7703" y="1796719"/>
            <a:ext cx="7981940" cy="138362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D36882-836F-20F1-79D3-D6CBA0751DD1}"/>
              </a:ext>
            </a:extLst>
          </p:cNvPr>
          <p:cNvCxnSpPr>
            <a:cxnSpLocks/>
          </p:cNvCxnSpPr>
          <p:nvPr userDrawn="1"/>
        </p:nvCxnSpPr>
        <p:spPr>
          <a:xfrm>
            <a:off x="1674688" y="3300667"/>
            <a:ext cx="88426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3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0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content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540D-3D8C-0321-5776-E4EE927FE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1978342"/>
            <a:ext cx="5935443" cy="408400"/>
          </a:xfrm>
          <a:prstGeom prst="rect">
            <a:avLst/>
          </a:prstGeom>
        </p:spPr>
        <p:txBody>
          <a:bodyPr/>
          <a:lstStyle>
            <a:lvl1pPr>
              <a:defRPr sz="3200" b="0" spc="-10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6B84C-096B-5B74-866B-4D0B77E92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31FDF-4F49-FC62-25F1-046A758098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A2F3F66-C709-CFEF-C5CE-D335C555B3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3" y="2600810"/>
            <a:ext cx="4509884" cy="3744428"/>
          </a:xfrm>
          <a:prstGeom prst="rect">
            <a:avLst/>
          </a:prstGeom>
        </p:spPr>
        <p:txBody>
          <a:bodyPr/>
          <a:lstStyle>
            <a:lvl1pPr marL="108000" indent="-108000">
              <a:spcBef>
                <a:spcPts val="300"/>
              </a:spcBef>
              <a:spcAft>
                <a:spcPts val="300"/>
              </a:spcAft>
              <a:defRPr sz="1200"/>
            </a:lvl1pPr>
            <a:lvl2pPr indent="-108000">
              <a:spcBef>
                <a:spcPts val="300"/>
              </a:spcBef>
              <a:spcAft>
                <a:spcPts val="300"/>
              </a:spcAft>
              <a:defRPr sz="1200"/>
            </a:lvl2pPr>
            <a:lvl3pPr indent="-108000">
              <a:spcBef>
                <a:spcPts val="300"/>
              </a:spcBef>
              <a:spcAft>
                <a:spcPts val="300"/>
              </a:spcAft>
              <a:defRPr sz="1200"/>
            </a:lvl3pPr>
            <a:lvl4pPr indent="-108000">
              <a:spcBef>
                <a:spcPts val="300"/>
              </a:spcBef>
              <a:spcAft>
                <a:spcPts val="300"/>
              </a:spcAft>
              <a:defRPr sz="1200"/>
            </a:lvl4pPr>
            <a:lvl5pPr indent="-108000"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Expertis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0B5F702-653F-4878-9EFA-2AD42ABE7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18532"/>
            <a:ext cx="3519489" cy="412670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8E4A745-0268-4896-89D0-ED105C29B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1065936"/>
            <a:ext cx="3519485" cy="68199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4F7713A-671C-4071-B505-6C2368B829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1754155"/>
            <a:ext cx="3519489" cy="383457"/>
          </a:xfrm>
        </p:spPr>
        <p:txBody>
          <a:bodyPr/>
          <a:lstStyle>
            <a:lvl1pPr marL="0" indent="0">
              <a:buNone/>
              <a:defRPr b="1">
                <a:latin typeface="+mn-lt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2629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212FF0A2-A341-4A09-9D0C-FFC3E936D1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7702" y="3429000"/>
            <a:ext cx="7981940" cy="14437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Date, Presenter, etc.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CAE81DD5-6CC3-CF4D-3A29-71BB46530F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7703" y="1796719"/>
            <a:ext cx="7981940" cy="138362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D36882-836F-20F1-79D3-D6CBA0751DD1}"/>
              </a:ext>
            </a:extLst>
          </p:cNvPr>
          <p:cNvCxnSpPr>
            <a:cxnSpLocks/>
          </p:cNvCxnSpPr>
          <p:nvPr userDrawn="1"/>
        </p:nvCxnSpPr>
        <p:spPr>
          <a:xfrm>
            <a:off x="1674688" y="3300667"/>
            <a:ext cx="88426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9D119C2-EEDE-9D19-D1BD-7AB0EA59B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5" y="1123802"/>
            <a:ext cx="2252952" cy="5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5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CAE81DD5-6CC3-CF4D-3A29-71BB46530F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7703" y="1796719"/>
            <a:ext cx="7981940" cy="138362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spc="-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D36882-836F-20F1-79D3-D6CBA0751DD1}"/>
              </a:ext>
            </a:extLst>
          </p:cNvPr>
          <p:cNvCxnSpPr>
            <a:cxnSpLocks/>
          </p:cNvCxnSpPr>
          <p:nvPr userDrawn="1"/>
        </p:nvCxnSpPr>
        <p:spPr>
          <a:xfrm>
            <a:off x="1674688" y="3300667"/>
            <a:ext cx="88426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7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D53149-38F8-72E0-4D2F-D186BA1B01BC}"/>
              </a:ext>
            </a:extLst>
          </p:cNvPr>
          <p:cNvCxnSpPr>
            <a:cxnSpLocks/>
          </p:cNvCxnSpPr>
          <p:nvPr userDrawn="1"/>
        </p:nvCxnSpPr>
        <p:spPr>
          <a:xfrm>
            <a:off x="1674688" y="3300667"/>
            <a:ext cx="88426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9A731C-4B11-A07C-B212-877056E93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7705" y="3512925"/>
            <a:ext cx="2484437" cy="1270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Name </a:t>
            </a:r>
            <a:br>
              <a:rPr lang="en-GB"/>
            </a:br>
            <a:r>
              <a:rPr lang="en-GB"/>
              <a:t>Job Title </a:t>
            </a:r>
            <a:br>
              <a:rPr lang="en-GB"/>
            </a:br>
            <a:r>
              <a:rPr lang="en-GB"/>
              <a:t>email@plextek.com </a:t>
            </a:r>
            <a:br>
              <a:rPr lang="en-GB"/>
            </a:br>
            <a:r>
              <a:rPr lang="en-GB"/>
              <a:t>Phone number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04137-0C33-EE75-A51C-99CA6AB93311}"/>
              </a:ext>
            </a:extLst>
          </p:cNvPr>
          <p:cNvSpPr txBox="1"/>
          <p:nvPr userDrawn="1"/>
        </p:nvSpPr>
        <p:spPr>
          <a:xfrm>
            <a:off x="1787705" y="5325937"/>
            <a:ext cx="7436506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>
                <a:latin typeface="+mj-lt"/>
                <a:hlinkClick r:id="rId2"/>
              </a:rPr>
              <a:t>www.plextek.com</a:t>
            </a:r>
            <a:r>
              <a:rPr lang="en-GB" sz="1200">
                <a:latin typeface="+mj-lt"/>
              </a:rPr>
              <a:t> </a:t>
            </a:r>
            <a:r>
              <a:rPr lang="en-GB" sz="1200">
                <a:solidFill>
                  <a:schemeClr val="accent2"/>
                </a:solidFill>
                <a:latin typeface="+mj-lt"/>
              </a:rPr>
              <a:t>|</a:t>
            </a:r>
            <a:r>
              <a:rPr lang="en-GB" sz="1200">
                <a:latin typeface="+mj-lt"/>
              </a:rPr>
              <a:t> </a:t>
            </a:r>
            <a:r>
              <a:rPr lang="en-GB" sz="1200">
                <a:latin typeface="+mj-lt"/>
                <a:hlinkClick r:id="rId3"/>
              </a:rPr>
              <a:t>hello@plextek.com</a:t>
            </a:r>
            <a:endParaRPr lang="en-GB" sz="120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baseline="0">
                <a:solidFill>
                  <a:schemeClr val="accent1"/>
                </a:solidFill>
                <a:latin typeface="+mj-lt"/>
              </a:rPr>
              <a:t>+44 (0) 1799 533200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baseline="0">
                <a:solidFill>
                  <a:schemeClr val="accent1"/>
                </a:solidFill>
                <a:latin typeface="+mj-lt"/>
              </a:rPr>
              <a:t>The Plextek Building, London Road, Great </a:t>
            </a:r>
            <a:r>
              <a:rPr lang="en-GB" sz="1200" baseline="0" err="1">
                <a:solidFill>
                  <a:schemeClr val="accent1"/>
                </a:solidFill>
                <a:latin typeface="+mj-lt"/>
              </a:rPr>
              <a:t>Chesterford</a:t>
            </a:r>
            <a:r>
              <a:rPr lang="en-GB" sz="1200" baseline="0">
                <a:solidFill>
                  <a:schemeClr val="accent1"/>
                </a:solidFill>
                <a:latin typeface="+mj-lt"/>
              </a:rPr>
              <a:t>, Saffron Walden, CB10 1NY, United Kingdom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10DF7-2842-70DD-82F0-6DA6BB4623B5}"/>
              </a:ext>
            </a:extLst>
          </p:cNvPr>
          <p:cNvSpPr txBox="1"/>
          <p:nvPr userDrawn="1"/>
        </p:nvSpPr>
        <p:spPr>
          <a:xfrm>
            <a:off x="1787703" y="2687905"/>
            <a:ext cx="20622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en-US" sz="3200" b="0" i="0" u="none" strike="noStrike" kern="1200" cap="none" spc="-15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Thank you</a:t>
            </a:r>
            <a:endParaRPr lang="en-GB" sz="3200" spc="-150" baseline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content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540D-3D8C-0321-5776-E4EE927F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8" y="836613"/>
            <a:ext cx="11233150" cy="408400"/>
          </a:xfrm>
          <a:prstGeom prst="rect">
            <a:avLst/>
          </a:prstGeom>
        </p:spPr>
        <p:txBody>
          <a:bodyPr/>
          <a:lstStyle>
            <a:lvl1pPr>
              <a:defRPr sz="3200" spc="-10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6B84C-096B-5B74-866B-4D0B77E92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31FDF-4F49-FC62-25F1-046A758098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A2F3F66-C709-CFEF-C5CE-D335C555B3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476730"/>
            <a:ext cx="11233153" cy="4868507"/>
          </a:xfrm>
          <a:prstGeom prst="rect">
            <a:avLst/>
          </a:prstGeom>
        </p:spPr>
        <p:txBody>
          <a:bodyPr/>
          <a:lstStyle>
            <a:lvl1pPr marL="108000" indent="-108000">
              <a:spcBef>
                <a:spcPts val="300"/>
              </a:spcBef>
              <a:spcAft>
                <a:spcPts val="300"/>
              </a:spcAft>
              <a:defRPr sz="1200"/>
            </a:lvl1pPr>
            <a:lvl2pPr indent="-108000">
              <a:spcBef>
                <a:spcPts val="300"/>
              </a:spcBef>
              <a:spcAft>
                <a:spcPts val="300"/>
              </a:spcAft>
              <a:defRPr sz="1200"/>
            </a:lvl2pPr>
            <a:lvl3pPr indent="-108000">
              <a:spcBef>
                <a:spcPts val="300"/>
              </a:spcBef>
              <a:spcAft>
                <a:spcPts val="300"/>
              </a:spcAft>
              <a:defRPr sz="1200"/>
            </a:lvl3pPr>
            <a:lvl4pPr indent="-108000">
              <a:spcBef>
                <a:spcPts val="300"/>
              </a:spcBef>
              <a:spcAft>
                <a:spcPts val="300"/>
              </a:spcAft>
              <a:defRPr sz="1200"/>
            </a:lvl4pPr>
            <a:lvl5pPr indent="-108000"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7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content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540D-3D8C-0321-5776-E4EE927F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978342"/>
            <a:ext cx="4509885" cy="408400"/>
          </a:xfrm>
          <a:prstGeom prst="rect">
            <a:avLst/>
          </a:prstGeom>
        </p:spPr>
        <p:txBody>
          <a:bodyPr/>
          <a:lstStyle>
            <a:lvl1pPr>
              <a:defRPr sz="3200" spc="-10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6B84C-096B-5B74-866B-4D0B77E92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31FDF-4F49-FC62-25F1-046A758098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A2F3F66-C709-CFEF-C5CE-D335C555B3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3" y="2600810"/>
            <a:ext cx="4509884" cy="3744428"/>
          </a:xfrm>
          <a:prstGeom prst="rect">
            <a:avLst/>
          </a:prstGeom>
        </p:spPr>
        <p:txBody>
          <a:bodyPr/>
          <a:lstStyle>
            <a:lvl1pPr marL="108000" indent="-108000">
              <a:spcBef>
                <a:spcPts val="300"/>
              </a:spcBef>
              <a:spcAft>
                <a:spcPts val="300"/>
              </a:spcAft>
              <a:defRPr sz="1200"/>
            </a:lvl1pPr>
            <a:lvl2pPr indent="-108000">
              <a:spcBef>
                <a:spcPts val="300"/>
              </a:spcBef>
              <a:spcAft>
                <a:spcPts val="300"/>
              </a:spcAft>
              <a:defRPr sz="1200"/>
            </a:lvl2pPr>
            <a:lvl3pPr indent="-108000">
              <a:spcBef>
                <a:spcPts val="300"/>
              </a:spcBef>
              <a:spcAft>
                <a:spcPts val="300"/>
              </a:spcAft>
              <a:defRPr sz="1200"/>
            </a:lvl3pPr>
            <a:lvl4pPr indent="-108000">
              <a:spcBef>
                <a:spcPts val="300"/>
              </a:spcBef>
              <a:spcAft>
                <a:spcPts val="300"/>
              </a:spcAft>
              <a:defRPr sz="1200"/>
            </a:lvl4pPr>
            <a:lvl5pPr indent="-108000"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52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 spac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14D6-F3F4-4CF2-2B95-15D45108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27" y="188914"/>
            <a:ext cx="9074148" cy="373062"/>
          </a:xfrm>
          <a:prstGeom prst="rect">
            <a:avLst/>
          </a:prstGeom>
        </p:spPr>
        <p:txBody>
          <a:bodyPr/>
          <a:lstStyle>
            <a:lvl1pPr algn="r">
              <a:defRPr sz="3200" spc="-10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068A8-A36E-5EE9-94FA-9F8FACCA65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FC61A-6EB8-097A-7A12-DA3AFAB912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8391E4A-35FA-F5FE-6F24-9953B7777F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2" y="836612"/>
            <a:ext cx="11233153" cy="5508625"/>
          </a:xfrm>
          <a:prstGeom prst="rect">
            <a:avLst/>
          </a:prstGeom>
        </p:spPr>
        <p:txBody>
          <a:bodyPr/>
          <a:lstStyle>
            <a:lvl1pPr marL="108000" indent="-108000">
              <a:spcBef>
                <a:spcPts val="300"/>
              </a:spcBef>
              <a:spcAft>
                <a:spcPts val="300"/>
              </a:spcAft>
              <a:defRPr sz="1200"/>
            </a:lvl1pPr>
            <a:lvl2pPr indent="-108000">
              <a:spcBef>
                <a:spcPts val="300"/>
              </a:spcBef>
              <a:spcAft>
                <a:spcPts val="300"/>
              </a:spcAft>
              <a:defRPr sz="1200"/>
            </a:lvl2pPr>
            <a:lvl3pPr indent="-108000">
              <a:spcBef>
                <a:spcPts val="300"/>
              </a:spcBef>
              <a:spcAft>
                <a:spcPts val="300"/>
              </a:spcAft>
              <a:defRPr sz="1200"/>
            </a:lvl3pPr>
            <a:lvl4pPr indent="-108000">
              <a:spcBef>
                <a:spcPts val="300"/>
              </a:spcBef>
              <a:spcAft>
                <a:spcPts val="300"/>
              </a:spcAft>
              <a:defRPr sz="1200"/>
            </a:lvl4pPr>
            <a:lvl5pPr indent="-108000"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212FF0A2-A341-4A09-9D0C-FFC3E936D1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7702" y="3429000"/>
            <a:ext cx="7981940" cy="14437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Date, Presenter, 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A1C8ED-016B-4AEA-816B-6388F45F1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5" y="1123338"/>
            <a:ext cx="2254812" cy="561669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CAE81DD5-6CC3-CF4D-3A29-71BB46530F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7703" y="1796719"/>
            <a:ext cx="7981940" cy="138362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spc="-7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D36882-836F-20F1-79D3-D6CBA0751DD1}"/>
              </a:ext>
            </a:extLst>
          </p:cNvPr>
          <p:cNvCxnSpPr>
            <a:cxnSpLocks/>
          </p:cNvCxnSpPr>
          <p:nvPr userDrawn="1"/>
        </p:nvCxnSpPr>
        <p:spPr>
          <a:xfrm>
            <a:off x="1674688" y="3300667"/>
            <a:ext cx="88426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5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D53149-38F8-72E0-4D2F-D186BA1B01BC}"/>
              </a:ext>
            </a:extLst>
          </p:cNvPr>
          <p:cNvCxnSpPr>
            <a:cxnSpLocks/>
          </p:cNvCxnSpPr>
          <p:nvPr userDrawn="1"/>
        </p:nvCxnSpPr>
        <p:spPr>
          <a:xfrm>
            <a:off x="1674688" y="2422481"/>
            <a:ext cx="394751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9A731C-4B11-A07C-B212-877056E93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7705" y="2634739"/>
            <a:ext cx="2484437" cy="1270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br>
              <a:rPr lang="en-GB" dirty="0"/>
            </a:br>
            <a:r>
              <a:rPr lang="en-GB" dirty="0"/>
              <a:t>Job Title </a:t>
            </a:r>
            <a:br>
              <a:rPr lang="en-GB" dirty="0"/>
            </a:br>
            <a:r>
              <a:rPr lang="en-GB" dirty="0"/>
              <a:t>email@plextek.com </a:t>
            </a:r>
            <a:br>
              <a:rPr lang="en-GB" dirty="0"/>
            </a:br>
            <a:r>
              <a:rPr lang="en-GB" dirty="0"/>
              <a:t>Phone number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04137-0C33-EE75-A51C-99CA6AB93311}"/>
              </a:ext>
            </a:extLst>
          </p:cNvPr>
          <p:cNvSpPr txBox="1"/>
          <p:nvPr userDrawn="1"/>
        </p:nvSpPr>
        <p:spPr>
          <a:xfrm>
            <a:off x="1787705" y="4811778"/>
            <a:ext cx="3481412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latin typeface="+mj-lt"/>
                <a:hlinkClick r:id="rId2"/>
              </a:rPr>
              <a:t>www.plextek.com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>
                <a:solidFill>
                  <a:schemeClr val="accent2"/>
                </a:solidFill>
                <a:latin typeface="+mj-lt"/>
              </a:rPr>
              <a:t>|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>
                <a:latin typeface="+mj-lt"/>
                <a:hlinkClick r:id="rId3"/>
              </a:rPr>
              <a:t>hello@plextek.com</a:t>
            </a:r>
            <a:endParaRPr lang="en-GB" sz="12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baseline="0" dirty="0">
                <a:solidFill>
                  <a:schemeClr val="bg1"/>
                </a:solidFill>
                <a:latin typeface="+mj-lt"/>
              </a:rPr>
              <a:t>+44 (0) 1799 533200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baseline="0" dirty="0">
                <a:solidFill>
                  <a:schemeClr val="bg1"/>
                </a:solidFill>
                <a:latin typeface="+mj-lt"/>
              </a:rPr>
              <a:t>The Plextek Building, London Road, Great </a:t>
            </a:r>
            <a:r>
              <a:rPr lang="en-GB" sz="1200" baseline="0" dirty="0" err="1">
                <a:solidFill>
                  <a:schemeClr val="bg1"/>
                </a:solidFill>
                <a:latin typeface="+mj-lt"/>
              </a:rPr>
              <a:t>Chesterford</a:t>
            </a:r>
            <a:r>
              <a:rPr lang="en-GB" sz="1200" baseline="0" dirty="0">
                <a:solidFill>
                  <a:schemeClr val="bg1"/>
                </a:solidFill>
                <a:latin typeface="+mj-lt"/>
              </a:rPr>
              <a:t>, Saffron Walden, CB10 1NY, United Kingdom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10DF7-2842-70DD-82F0-6DA6BB4623B5}"/>
              </a:ext>
            </a:extLst>
          </p:cNvPr>
          <p:cNvSpPr txBox="1"/>
          <p:nvPr userDrawn="1"/>
        </p:nvSpPr>
        <p:spPr>
          <a:xfrm>
            <a:off x="1787703" y="1809719"/>
            <a:ext cx="20622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Thank you</a:t>
            </a:r>
            <a:endParaRPr lang="en-GB" sz="3200" spc="-15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7A9907C7-B11B-435E-8EAA-2603CBC8CF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7703" y="1796719"/>
            <a:ext cx="7981940" cy="138362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spc="-70" baseline="0">
                <a:solidFill>
                  <a:schemeClr val="bg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C3CEC1-1633-4E3C-90F8-6C995D6912AB}"/>
              </a:ext>
            </a:extLst>
          </p:cNvPr>
          <p:cNvCxnSpPr>
            <a:cxnSpLocks/>
          </p:cNvCxnSpPr>
          <p:nvPr userDrawn="1"/>
        </p:nvCxnSpPr>
        <p:spPr>
          <a:xfrm>
            <a:off x="1674688" y="3300667"/>
            <a:ext cx="88426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AA8E02C-B743-4BEC-AD3C-981AFBEFF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5" y="188913"/>
            <a:ext cx="1162576" cy="28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5B79-29FA-EB68-36B8-3FE0CBCF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58906"/>
            <a:ext cx="11233150" cy="40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D61E4-C3D6-D596-64E3-BECF6AFE3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C1F7C-80FC-07B2-8E18-9C717C9E1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2C021-1627-369A-8417-0CA9C7907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5" y="188913"/>
            <a:ext cx="1162576" cy="289595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F72CD1D-6033-C791-03C1-4ADEBF6F96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2" y="1281374"/>
            <a:ext cx="11233153" cy="511762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x spac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D61E4-C3D6-D596-64E3-BECF6AFE3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C1F7C-80FC-07B2-8E18-9C717C9E1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2C021-1627-369A-8417-0CA9C7907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5" y="188913"/>
            <a:ext cx="1162576" cy="2895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C189E31-9187-AFC5-117F-8ED06342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27" y="188914"/>
            <a:ext cx="9074148" cy="3730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5EE816-7366-9C36-42B0-40A4923CE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2" y="657225"/>
            <a:ext cx="11233153" cy="511762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gnite">
    <p:bg>
      <p:bgPr>
        <a:solidFill>
          <a:srgbClr val="3B44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5B79-29FA-EB68-36B8-3FE0CBCF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58906"/>
            <a:ext cx="11233150" cy="40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D61E4-C3D6-D596-64E3-BECF6AFE3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C1F7C-80FC-07B2-8E18-9C717C9E1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2C021-1627-369A-8417-0CA9C7907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5" y="188913"/>
            <a:ext cx="1162576" cy="289595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F72CD1D-6033-C791-03C1-4ADEBF6F96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2" y="1281374"/>
            <a:ext cx="11233153" cy="511762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C3CEC1-1633-4E3C-90F8-6C995D6912AB}"/>
              </a:ext>
            </a:extLst>
          </p:cNvPr>
          <p:cNvCxnSpPr>
            <a:cxnSpLocks/>
          </p:cNvCxnSpPr>
          <p:nvPr userDrawn="1"/>
        </p:nvCxnSpPr>
        <p:spPr>
          <a:xfrm>
            <a:off x="1674688" y="3300667"/>
            <a:ext cx="88426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0032F6C-1BE3-AECA-1904-EB02620513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7705" y="3512925"/>
            <a:ext cx="2484437" cy="1270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 </a:t>
            </a:r>
            <a:br>
              <a:rPr lang="en-GB"/>
            </a:br>
            <a:r>
              <a:rPr lang="en-GB"/>
              <a:t>Job Title </a:t>
            </a:r>
            <a:br>
              <a:rPr lang="en-GB"/>
            </a:br>
            <a:r>
              <a:rPr lang="en-GB"/>
              <a:t>email@plextek.com </a:t>
            </a:r>
            <a:br>
              <a:rPr lang="en-GB"/>
            </a:br>
            <a:r>
              <a:rPr lang="en-GB"/>
              <a:t>Phone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71605-ADF4-2378-B215-4F0F7B36CFA7}"/>
              </a:ext>
            </a:extLst>
          </p:cNvPr>
          <p:cNvSpPr txBox="1"/>
          <p:nvPr userDrawn="1"/>
        </p:nvSpPr>
        <p:spPr>
          <a:xfrm>
            <a:off x="1787705" y="5325937"/>
            <a:ext cx="7436506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>
                <a:latin typeface="+mj-lt"/>
                <a:hlinkClick r:id="rId3"/>
              </a:rPr>
              <a:t>www.plextek.com</a:t>
            </a:r>
            <a:r>
              <a:rPr lang="en-GB" sz="1200">
                <a:latin typeface="+mj-lt"/>
              </a:rPr>
              <a:t> </a:t>
            </a:r>
            <a:r>
              <a:rPr lang="en-GB" sz="1200">
                <a:solidFill>
                  <a:schemeClr val="accent2"/>
                </a:solidFill>
                <a:latin typeface="+mj-lt"/>
              </a:rPr>
              <a:t>|</a:t>
            </a:r>
            <a:r>
              <a:rPr lang="en-GB" sz="1200">
                <a:latin typeface="+mj-lt"/>
              </a:rPr>
              <a:t> </a:t>
            </a:r>
            <a:r>
              <a:rPr lang="en-GB" sz="1200">
                <a:latin typeface="+mj-lt"/>
                <a:hlinkClick r:id="rId4"/>
              </a:rPr>
              <a:t>hello@plextek.com</a:t>
            </a:r>
            <a:endParaRPr lang="en-GB" sz="120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baseline="0">
                <a:solidFill>
                  <a:schemeClr val="bg1"/>
                </a:solidFill>
                <a:latin typeface="+mj-lt"/>
              </a:rPr>
              <a:t>+44 (0) 1799 533200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baseline="0">
                <a:solidFill>
                  <a:schemeClr val="bg1"/>
                </a:solidFill>
                <a:latin typeface="+mj-lt"/>
              </a:rPr>
              <a:t>The Plextek Building, London Road, Great </a:t>
            </a:r>
            <a:r>
              <a:rPr lang="en-GB" sz="1200" baseline="0" err="1">
                <a:solidFill>
                  <a:schemeClr val="bg1"/>
                </a:solidFill>
                <a:latin typeface="+mj-lt"/>
              </a:rPr>
              <a:t>Chesterford</a:t>
            </a:r>
            <a:r>
              <a:rPr lang="en-GB" sz="1200" baseline="0">
                <a:solidFill>
                  <a:schemeClr val="bg1"/>
                </a:solidFill>
                <a:latin typeface="+mj-lt"/>
              </a:rPr>
              <a:t>, Saffron Walden, CB10 1NY, United Kingdom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B9EDD-F1AA-4A19-B4B3-DBE73EB136DA}"/>
              </a:ext>
            </a:extLst>
          </p:cNvPr>
          <p:cNvSpPr txBox="1"/>
          <p:nvPr userDrawn="1"/>
        </p:nvSpPr>
        <p:spPr>
          <a:xfrm>
            <a:off x="1787703" y="2687905"/>
            <a:ext cx="20622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en-US" sz="3200" b="0" i="0" u="none" strike="noStrike" kern="1200" cap="none" spc="-7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Thank you</a:t>
            </a:r>
            <a:endParaRPr lang="en-GB" sz="32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49474-F9F4-1227-5C5E-62C383D7DC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5" y="188913"/>
            <a:ext cx="1162576" cy="28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 whit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D49474-F9F4-1227-5C5E-62C383D7DC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5" y="188913"/>
            <a:ext cx="1162576" cy="2895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7A1752-F7B7-032F-FEDD-52398D31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1269000"/>
            <a:ext cx="5040000" cy="4084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E1CCC77-9B86-33C4-3C51-5252AD74C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01" y="1989000"/>
            <a:ext cx="5040000" cy="4410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651A8164-E76C-0584-8200-380939E82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5261"/>
            <a:ext cx="4114800" cy="312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A5B0173-8836-1181-716A-989CB28F5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3877" y="6545262"/>
            <a:ext cx="1386036" cy="312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content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540D-3D8C-0321-5776-E4EE927FE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8" y="836613"/>
            <a:ext cx="11233150" cy="408400"/>
          </a:xfrm>
          <a:prstGeom prst="rect">
            <a:avLst/>
          </a:prstGeom>
        </p:spPr>
        <p:txBody>
          <a:bodyPr/>
          <a:lstStyle>
            <a:lvl1pPr>
              <a:defRPr sz="3200" b="0" spc="-1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6B84C-096B-5B74-866B-4D0B77E92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31FDF-4F49-FC62-25F1-046A758098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A2F3F66-C709-CFEF-C5CE-D335C555B3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476730"/>
            <a:ext cx="11233153" cy="4868507"/>
          </a:xfrm>
          <a:prstGeom prst="rect">
            <a:avLst/>
          </a:prstGeom>
        </p:spPr>
        <p:txBody>
          <a:bodyPr/>
          <a:lstStyle>
            <a:lvl1pPr marL="108000" indent="-108000">
              <a:spcBef>
                <a:spcPts val="300"/>
              </a:spcBef>
              <a:spcAft>
                <a:spcPts val="300"/>
              </a:spcAft>
              <a:defRPr sz="1200"/>
            </a:lvl1pPr>
            <a:lvl2pPr indent="-108000">
              <a:spcBef>
                <a:spcPts val="300"/>
              </a:spcBef>
              <a:spcAft>
                <a:spcPts val="300"/>
              </a:spcAft>
              <a:defRPr sz="1200"/>
            </a:lvl2pPr>
            <a:lvl3pPr indent="-108000">
              <a:spcBef>
                <a:spcPts val="300"/>
              </a:spcBef>
              <a:spcAft>
                <a:spcPts val="300"/>
              </a:spcAft>
              <a:defRPr sz="1200"/>
            </a:lvl3pPr>
            <a:lvl4pPr indent="-108000">
              <a:spcBef>
                <a:spcPts val="300"/>
              </a:spcBef>
              <a:spcAft>
                <a:spcPts val="300"/>
              </a:spcAft>
              <a:defRPr sz="1200"/>
            </a:lvl4pPr>
            <a:lvl5pPr indent="-108000"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3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content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540D-3D8C-0321-5776-E4EE927FE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1978342"/>
            <a:ext cx="5935443" cy="408400"/>
          </a:xfrm>
          <a:prstGeom prst="rect">
            <a:avLst/>
          </a:prstGeom>
        </p:spPr>
        <p:txBody>
          <a:bodyPr/>
          <a:lstStyle>
            <a:lvl1pPr>
              <a:defRPr sz="3200" b="0" spc="-1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6B84C-096B-5B74-866B-4D0B77E92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31FDF-4F49-FC62-25F1-046A758098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A2F3F66-C709-CFEF-C5CE-D335C555B3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3" y="2600810"/>
            <a:ext cx="4509884" cy="3744428"/>
          </a:xfrm>
          <a:prstGeom prst="rect">
            <a:avLst/>
          </a:prstGeom>
        </p:spPr>
        <p:txBody>
          <a:bodyPr/>
          <a:lstStyle>
            <a:lvl1pPr marL="108000" indent="-108000">
              <a:spcBef>
                <a:spcPts val="300"/>
              </a:spcBef>
              <a:spcAft>
                <a:spcPts val="300"/>
              </a:spcAft>
              <a:defRPr sz="1200"/>
            </a:lvl1pPr>
            <a:lvl2pPr indent="-108000">
              <a:spcBef>
                <a:spcPts val="300"/>
              </a:spcBef>
              <a:spcAft>
                <a:spcPts val="300"/>
              </a:spcAft>
              <a:defRPr sz="1200"/>
            </a:lvl2pPr>
            <a:lvl3pPr indent="-108000">
              <a:spcBef>
                <a:spcPts val="300"/>
              </a:spcBef>
              <a:spcAft>
                <a:spcPts val="300"/>
              </a:spcAft>
              <a:defRPr sz="1200"/>
            </a:lvl3pPr>
            <a:lvl4pPr indent="-108000">
              <a:spcBef>
                <a:spcPts val="300"/>
              </a:spcBef>
              <a:spcAft>
                <a:spcPts val="300"/>
              </a:spcAft>
              <a:defRPr sz="1200"/>
            </a:lvl4pPr>
            <a:lvl5pPr indent="-108000"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8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 spac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14D6-F3F4-4CF2-2B95-15D45108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27" y="188914"/>
            <a:ext cx="9074148" cy="373062"/>
          </a:xfrm>
          <a:prstGeom prst="rect">
            <a:avLst/>
          </a:prstGeom>
        </p:spPr>
        <p:txBody>
          <a:bodyPr/>
          <a:lstStyle>
            <a:lvl1pPr algn="r">
              <a:defRPr sz="3200" spc="-1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068A8-A36E-5EE9-94FA-9F8FACCA65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FC61A-6EB8-097A-7A12-DA3AFAB912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8391E4A-35FA-F5FE-6F24-9953B7777F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2" y="836612"/>
            <a:ext cx="11233153" cy="5508625"/>
          </a:xfrm>
          <a:prstGeom prst="rect">
            <a:avLst/>
          </a:prstGeom>
        </p:spPr>
        <p:txBody>
          <a:bodyPr/>
          <a:lstStyle>
            <a:lvl1pPr marL="108000" indent="-108000">
              <a:spcBef>
                <a:spcPts val="300"/>
              </a:spcBef>
              <a:spcAft>
                <a:spcPts val="300"/>
              </a:spcAft>
              <a:defRPr sz="1200"/>
            </a:lvl1pPr>
            <a:lvl2pPr indent="-108000">
              <a:spcBef>
                <a:spcPts val="300"/>
              </a:spcBef>
              <a:spcAft>
                <a:spcPts val="300"/>
              </a:spcAft>
              <a:defRPr sz="1200"/>
            </a:lvl2pPr>
            <a:lvl3pPr indent="-108000">
              <a:spcBef>
                <a:spcPts val="300"/>
              </a:spcBef>
              <a:spcAft>
                <a:spcPts val="300"/>
              </a:spcAft>
              <a:defRPr sz="1200"/>
            </a:lvl3pPr>
            <a:lvl4pPr indent="-108000">
              <a:spcBef>
                <a:spcPts val="300"/>
              </a:spcBef>
              <a:spcAft>
                <a:spcPts val="300"/>
              </a:spcAft>
              <a:defRPr sz="1200"/>
            </a:lvl4pPr>
            <a:lvl5pPr indent="-108000"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8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212FF0A2-A341-4A09-9D0C-FFC3E936D1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7702" y="3429000"/>
            <a:ext cx="7981940" cy="144378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Date, Presenter, etc.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CAE81DD5-6CC3-CF4D-3A29-71BB46530F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7703" y="1796719"/>
            <a:ext cx="7981940" cy="1383629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spc="-7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D36882-836F-20F1-79D3-D6CBA0751DD1}"/>
              </a:ext>
            </a:extLst>
          </p:cNvPr>
          <p:cNvCxnSpPr>
            <a:cxnSpLocks/>
          </p:cNvCxnSpPr>
          <p:nvPr userDrawn="1"/>
        </p:nvCxnSpPr>
        <p:spPr>
          <a:xfrm>
            <a:off x="1674688" y="3300667"/>
            <a:ext cx="88426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9D119C2-EEDE-9D19-D1BD-7AB0EA59B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5" y="1123802"/>
            <a:ext cx="2252952" cy="5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9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CAE81DD5-6CC3-CF4D-3A29-71BB46530F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7703" y="1796719"/>
            <a:ext cx="7981940" cy="1383629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spc="-7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D36882-836F-20F1-79D3-D6CBA0751DD1}"/>
              </a:ext>
            </a:extLst>
          </p:cNvPr>
          <p:cNvCxnSpPr>
            <a:cxnSpLocks/>
          </p:cNvCxnSpPr>
          <p:nvPr userDrawn="1"/>
        </p:nvCxnSpPr>
        <p:spPr>
          <a:xfrm>
            <a:off x="1674688" y="3300667"/>
            <a:ext cx="88426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1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D53149-38F8-72E0-4D2F-D186BA1B01BC}"/>
              </a:ext>
            </a:extLst>
          </p:cNvPr>
          <p:cNvCxnSpPr>
            <a:cxnSpLocks/>
          </p:cNvCxnSpPr>
          <p:nvPr userDrawn="1"/>
        </p:nvCxnSpPr>
        <p:spPr>
          <a:xfrm>
            <a:off x="1674688" y="3300667"/>
            <a:ext cx="88426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9A731C-4B11-A07C-B212-877056E93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7705" y="3512925"/>
            <a:ext cx="2484437" cy="127096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Name </a:t>
            </a:r>
            <a:br>
              <a:rPr lang="en-GB"/>
            </a:br>
            <a:r>
              <a:rPr lang="en-GB"/>
              <a:t>Job Title </a:t>
            </a:r>
            <a:br>
              <a:rPr lang="en-GB"/>
            </a:br>
            <a:r>
              <a:rPr lang="en-GB"/>
              <a:t>email@plextek.com </a:t>
            </a:r>
            <a:br>
              <a:rPr lang="en-GB"/>
            </a:br>
            <a:r>
              <a:rPr lang="en-GB"/>
              <a:t>Phone number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04137-0C33-EE75-A51C-99CA6AB93311}"/>
              </a:ext>
            </a:extLst>
          </p:cNvPr>
          <p:cNvSpPr txBox="1"/>
          <p:nvPr userDrawn="1"/>
        </p:nvSpPr>
        <p:spPr>
          <a:xfrm>
            <a:off x="1787705" y="5325937"/>
            <a:ext cx="7436506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>
                <a:latin typeface="+mj-lt"/>
                <a:hlinkClick r:id="rId2"/>
              </a:rPr>
              <a:t>www.plextek.com</a:t>
            </a:r>
            <a:r>
              <a:rPr lang="en-GB" sz="1200">
                <a:latin typeface="+mj-lt"/>
              </a:rPr>
              <a:t> </a:t>
            </a:r>
            <a:r>
              <a:rPr lang="en-GB" sz="1200">
                <a:solidFill>
                  <a:schemeClr val="accent2"/>
                </a:solidFill>
                <a:latin typeface="+mj-lt"/>
              </a:rPr>
              <a:t>|</a:t>
            </a:r>
            <a:r>
              <a:rPr lang="en-GB" sz="1200">
                <a:latin typeface="+mj-lt"/>
              </a:rPr>
              <a:t> </a:t>
            </a:r>
            <a:r>
              <a:rPr lang="en-GB" sz="1200">
                <a:latin typeface="+mj-lt"/>
                <a:hlinkClick r:id="rId3"/>
              </a:rPr>
              <a:t>hello@plextek.com</a:t>
            </a:r>
            <a:endParaRPr lang="en-GB" sz="120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baseline="0">
                <a:solidFill>
                  <a:schemeClr val="accent1"/>
                </a:solidFill>
                <a:latin typeface="+mj-lt"/>
              </a:rPr>
              <a:t>+44 (0) 1799 533200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baseline="0">
                <a:solidFill>
                  <a:schemeClr val="accent1"/>
                </a:solidFill>
                <a:latin typeface="+mj-lt"/>
              </a:rPr>
              <a:t>The Plextek Building, London Road, Great </a:t>
            </a:r>
            <a:r>
              <a:rPr lang="en-GB" sz="1200" baseline="0" err="1">
                <a:solidFill>
                  <a:schemeClr val="accent1"/>
                </a:solidFill>
                <a:latin typeface="+mj-lt"/>
              </a:rPr>
              <a:t>Chesterford</a:t>
            </a:r>
            <a:r>
              <a:rPr lang="en-GB" sz="1200" baseline="0">
                <a:solidFill>
                  <a:schemeClr val="accent1"/>
                </a:solidFill>
                <a:latin typeface="+mj-lt"/>
              </a:rPr>
              <a:t>, Saffron Walden, CB10 1NY, United Kingdom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10DF7-2842-70DD-82F0-6DA6BB4623B5}"/>
              </a:ext>
            </a:extLst>
          </p:cNvPr>
          <p:cNvSpPr txBox="1"/>
          <p:nvPr userDrawn="1"/>
        </p:nvSpPr>
        <p:spPr>
          <a:xfrm>
            <a:off x="1787703" y="2687905"/>
            <a:ext cx="20622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en-US" sz="3200" b="0" i="0" u="none" strike="noStrike" kern="1200" cap="none" spc="-7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Thank you</a:t>
            </a:r>
            <a:endParaRPr lang="en-GB" sz="3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BBBF80-F099-422D-A1D7-D4C2B5DF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836613"/>
            <a:ext cx="11233150" cy="408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B7662-7419-4C8D-A68D-5CBA14D0C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476730"/>
            <a:ext cx="11233151" cy="4741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66BA2F8-256C-D95A-57CB-660F129D0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5261"/>
            <a:ext cx="4114800" cy="312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93BBC-7832-7320-CF19-75BFE396F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3877" y="6545262"/>
            <a:ext cx="1386036" cy="312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9F8301-4838-0AC6-3251-D445B12016D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2088" y="188912"/>
            <a:ext cx="1153511" cy="2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7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0" r:id="rId2"/>
    <p:sldLayoutId id="2147483701" r:id="rId3"/>
    <p:sldLayoutId id="2147483696" r:id="rId4"/>
    <p:sldLayoutId id="2147483705" r:id="rId5"/>
    <p:sldLayoutId id="214748369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ts val="1400"/>
        </a:lnSpc>
        <a:spcBef>
          <a:spcPts val="300"/>
        </a:spcBef>
        <a:spcAft>
          <a:spcPts val="300"/>
        </a:spcAft>
        <a:buSzPct val="125000"/>
        <a:buFont typeface="Calibri" panose="020F0502020204030204" pitchFamily="34" charset="0"/>
        <a:buChar char="›"/>
        <a:defRPr sz="1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08000" algn="l" defTabSz="914400" rtl="0" eaLnBrk="1" latinLnBrk="0" hangingPunct="1">
        <a:lnSpc>
          <a:spcPts val="1400"/>
        </a:lnSpc>
        <a:spcBef>
          <a:spcPts val="300"/>
        </a:spcBef>
        <a:spcAft>
          <a:spcPts val="300"/>
        </a:spcAft>
        <a:buSzPct val="125000"/>
        <a:buFont typeface="Calibri" panose="020F0502020204030204" pitchFamily="34" charset="0"/>
        <a:buChar char="›"/>
        <a:defRPr sz="1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08000" algn="l" defTabSz="914400" rtl="0" eaLnBrk="1" latinLnBrk="0" hangingPunct="1">
        <a:lnSpc>
          <a:spcPts val="1400"/>
        </a:lnSpc>
        <a:spcBef>
          <a:spcPts val="300"/>
        </a:spcBef>
        <a:spcAft>
          <a:spcPts val="300"/>
        </a:spcAft>
        <a:buSzPct val="125000"/>
        <a:buFont typeface="Calibri" panose="020F0502020204030204" pitchFamily="34" charset="0"/>
        <a:buChar char="›"/>
        <a:defRPr sz="12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08000" algn="l" defTabSz="914400" rtl="0" eaLnBrk="1" latinLnBrk="0" hangingPunct="1">
        <a:lnSpc>
          <a:spcPts val="1400"/>
        </a:lnSpc>
        <a:spcBef>
          <a:spcPts val="300"/>
        </a:spcBef>
        <a:spcAft>
          <a:spcPts val="300"/>
        </a:spcAft>
        <a:buSzPct val="125000"/>
        <a:buFont typeface="Calibri" panose="020F0502020204030204" pitchFamily="34" charset="0"/>
        <a:buChar char="›"/>
        <a:defRPr sz="12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08000" algn="l" defTabSz="914400" rtl="0" eaLnBrk="1" latinLnBrk="0" hangingPunct="1">
        <a:lnSpc>
          <a:spcPts val="1400"/>
        </a:lnSpc>
        <a:spcBef>
          <a:spcPts val="300"/>
        </a:spcBef>
        <a:spcAft>
          <a:spcPts val="300"/>
        </a:spcAft>
        <a:buSzPct val="125000"/>
        <a:buFont typeface="Calibri" panose="020F0502020204030204" pitchFamily="34" charset="0"/>
        <a:buChar char="›"/>
        <a:defRPr sz="12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8" pos="302" userDrawn="1">
          <p15:clr>
            <a:srgbClr val="F26B43"/>
          </p15:clr>
        </p15:guide>
        <p15:guide id="9" pos="7378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BBBF80-F099-422D-A1D7-D4C2B5DF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58906"/>
            <a:ext cx="11233150" cy="408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B7662-7419-4C8D-A68D-5CBA14D0C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269000"/>
            <a:ext cx="11233151" cy="49491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66BA2F8-256C-D95A-57CB-660F129D0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5261"/>
            <a:ext cx="4114800" cy="312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93BBC-7832-7320-CF19-75BFE396F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3877" y="6545262"/>
            <a:ext cx="1386036" cy="312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2CD71-78EE-A504-4CAB-31FA556C5E4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92088" y="188912"/>
            <a:ext cx="1153511" cy="2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4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-70" baseline="0">
          <a:solidFill>
            <a:schemeClr val="accent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1600"/>
        </a:lnSpc>
        <a:spcBef>
          <a:spcPts val="500"/>
        </a:spcBef>
        <a:spcAft>
          <a:spcPts val="500"/>
        </a:spcAft>
        <a:buSzPct val="125000"/>
        <a:buFont typeface="Calibri" panose="020F0502020204030204" pitchFamily="34" charset="0"/>
        <a:buChar char="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1600"/>
        </a:lnSpc>
        <a:spcBef>
          <a:spcPts val="500"/>
        </a:spcBef>
        <a:spcAft>
          <a:spcPts val="500"/>
        </a:spcAft>
        <a:buSzPct val="125000"/>
        <a:buFont typeface="Calibri" panose="020F0502020204030204" pitchFamily="34" charset="0"/>
        <a:buChar char="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600"/>
        </a:lnSpc>
        <a:spcBef>
          <a:spcPts val="500"/>
        </a:spcBef>
        <a:spcAft>
          <a:spcPts val="500"/>
        </a:spcAft>
        <a:buSzPct val="125000"/>
        <a:buFont typeface="Calibri" panose="020F0502020204030204" pitchFamily="34" charset="0"/>
        <a:buChar char="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1600"/>
        </a:lnSpc>
        <a:spcBef>
          <a:spcPts val="500"/>
        </a:spcBef>
        <a:spcAft>
          <a:spcPts val="500"/>
        </a:spcAft>
        <a:buSzPct val="125000"/>
        <a:buFont typeface="Calibri" panose="020F0502020204030204" pitchFamily="34" charset="0"/>
        <a:buChar char="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1600"/>
        </a:lnSpc>
        <a:spcBef>
          <a:spcPts val="500"/>
        </a:spcBef>
        <a:spcAft>
          <a:spcPts val="500"/>
        </a:spcAft>
        <a:buSzPct val="125000"/>
        <a:buFont typeface="Calibri" panose="020F0502020204030204" pitchFamily="34" charset="0"/>
        <a:buChar char="›"/>
        <a:defRPr sz="14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8" pos="302">
          <p15:clr>
            <a:srgbClr val="F26B43"/>
          </p15:clr>
        </p15:guide>
        <p15:guide id="9" pos="7378">
          <p15:clr>
            <a:srgbClr val="F26B43"/>
          </p15:clr>
        </p15:guide>
        <p15:guide id="10" orient="horz" pos="399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BBBF80-F099-422D-A1D7-D4C2B5DF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836613"/>
            <a:ext cx="11233150" cy="408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B7662-7419-4C8D-A68D-5CBA14D0C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476730"/>
            <a:ext cx="11233151" cy="4741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5196D1-75D4-4951-8F67-6E78C6554AB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188913"/>
            <a:ext cx="1153511" cy="28733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66BA2F8-256C-D95A-57CB-660F129D0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5261"/>
            <a:ext cx="4114800" cy="312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93BBC-7832-7320-CF19-75BFE396F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3877" y="6545262"/>
            <a:ext cx="1386036" cy="3127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B5763E-BE8E-4FDB-9B29-DFADB0F36A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3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ts val="1400"/>
        </a:lnSpc>
        <a:spcBef>
          <a:spcPts val="300"/>
        </a:spcBef>
        <a:spcAft>
          <a:spcPts val="300"/>
        </a:spcAft>
        <a:buSzPct val="125000"/>
        <a:buFont typeface="Calibri" panose="020F0502020204030204" pitchFamily="34" charset="0"/>
        <a:buChar char="›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08000" algn="l" defTabSz="914400" rtl="0" eaLnBrk="1" latinLnBrk="0" hangingPunct="1">
        <a:lnSpc>
          <a:spcPts val="1400"/>
        </a:lnSpc>
        <a:spcBef>
          <a:spcPts val="300"/>
        </a:spcBef>
        <a:spcAft>
          <a:spcPts val="300"/>
        </a:spcAft>
        <a:buSzPct val="125000"/>
        <a:buFont typeface="Calibri" panose="020F0502020204030204" pitchFamily="34" charset="0"/>
        <a:buChar char="›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08000" algn="l" defTabSz="914400" rtl="0" eaLnBrk="1" latinLnBrk="0" hangingPunct="1">
        <a:lnSpc>
          <a:spcPts val="1400"/>
        </a:lnSpc>
        <a:spcBef>
          <a:spcPts val="300"/>
        </a:spcBef>
        <a:spcAft>
          <a:spcPts val="300"/>
        </a:spcAft>
        <a:buSzPct val="125000"/>
        <a:buFont typeface="Calibri" panose="020F0502020204030204" pitchFamily="34" charset="0"/>
        <a:buChar char="›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08000" algn="l" defTabSz="914400" rtl="0" eaLnBrk="1" latinLnBrk="0" hangingPunct="1">
        <a:lnSpc>
          <a:spcPts val="1400"/>
        </a:lnSpc>
        <a:spcBef>
          <a:spcPts val="300"/>
        </a:spcBef>
        <a:spcAft>
          <a:spcPts val="300"/>
        </a:spcAft>
        <a:buSzPct val="125000"/>
        <a:buFont typeface="Calibri" panose="020F0502020204030204" pitchFamily="34" charset="0"/>
        <a:buChar char="›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08000" algn="l" defTabSz="914400" rtl="0" eaLnBrk="1" latinLnBrk="0" hangingPunct="1">
        <a:lnSpc>
          <a:spcPts val="1400"/>
        </a:lnSpc>
        <a:spcBef>
          <a:spcPts val="300"/>
        </a:spcBef>
        <a:spcAft>
          <a:spcPts val="300"/>
        </a:spcAft>
        <a:buSzPct val="125000"/>
        <a:buFont typeface="Calibri" panose="020F0502020204030204" pitchFamily="34" charset="0"/>
        <a:buChar char="›"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>
          <p15:clr>
            <a:srgbClr val="F26B43"/>
          </p15:clr>
        </p15:guide>
        <p15:guide id="8" pos="302">
          <p15:clr>
            <a:srgbClr val="F26B43"/>
          </p15:clr>
        </p15:guide>
        <p15:guide id="9" pos="7378">
          <p15:clr>
            <a:srgbClr val="F26B43"/>
          </p15:clr>
        </p15:guide>
        <p15:guide id="10" orient="horz" pos="39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jpg"/><Relationship Id="rId7" Type="http://schemas.openxmlformats.org/officeDocument/2006/relationships/image" Target="../media/image40.sv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sv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hyperlink" Target="https://www.plextek.com/resources/sensing-in-space/" TargetMode="External"/><Relationship Id="rId4" Type="http://schemas.openxmlformats.org/officeDocument/2006/relationships/hyperlink" Target="mailto:richard.jacklin@plextek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dup.esoc.esa.int/discosweb/statistic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17A46F-2E76-A6DA-6E5B-927D8CDA2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31009-68EE-4594-A1E3-BB9CFA298A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06113" y="6545263"/>
            <a:ext cx="1385887" cy="312737"/>
          </a:xfrm>
        </p:spPr>
        <p:txBody>
          <a:bodyPr/>
          <a:lstStyle/>
          <a:p>
            <a:fld id="{14B5763E-BE8E-4FDB-9B29-DFADB0F36AF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22343F3-A4EA-D16B-A210-356E39BC9D1F}"/>
              </a:ext>
            </a:extLst>
          </p:cNvPr>
          <p:cNvSpPr txBox="1">
            <a:spLocks/>
          </p:cNvSpPr>
          <p:nvPr/>
        </p:nvSpPr>
        <p:spPr>
          <a:xfrm>
            <a:off x="8144556" y="4700134"/>
            <a:ext cx="1385887" cy="3127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5763E-BE8E-4FDB-9B29-DFADB0F36AF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4B13556-D5A1-5FE7-FA60-29E91BC1D256}"/>
              </a:ext>
            </a:extLst>
          </p:cNvPr>
          <p:cNvSpPr txBox="1">
            <a:spLocks/>
          </p:cNvSpPr>
          <p:nvPr/>
        </p:nvSpPr>
        <p:spPr>
          <a:xfrm>
            <a:off x="1049792" y="3573583"/>
            <a:ext cx="6470630" cy="144378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None/>
              <a:defRPr sz="200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SATELLITE, Washington DC</a:t>
            </a:r>
          </a:p>
          <a:p>
            <a:endParaRPr lang="en-US" sz="1800" dirty="0"/>
          </a:p>
          <a:p>
            <a:r>
              <a:rPr lang="en-US" sz="1800" dirty="0"/>
              <a:t>Richard Jacklin, Space &amp; Satellite Lead,</a:t>
            </a:r>
            <a:br>
              <a:rPr lang="en-US" sz="1800" dirty="0"/>
            </a:br>
            <a:r>
              <a:rPr lang="en-US" sz="1800" dirty="0"/>
              <a:t>March 2026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35C05C8-8214-91C5-88C0-12A4007B83DF}"/>
              </a:ext>
            </a:extLst>
          </p:cNvPr>
          <p:cNvSpPr txBox="1">
            <a:spLocks/>
          </p:cNvSpPr>
          <p:nvPr/>
        </p:nvSpPr>
        <p:spPr>
          <a:xfrm>
            <a:off x="1049792" y="2397622"/>
            <a:ext cx="4049106" cy="1636241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None/>
              <a:defRPr sz="3200" b="0" kern="1200" spc="-1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  <a:spcAft>
                <a:spcPts val="0"/>
              </a:spcAft>
            </a:pPr>
            <a:r>
              <a:rPr lang="en-GB" dirty="0"/>
              <a:t>Pioneering mmWave Radar for Space Situational Awareness 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165B49-CDDA-D191-EB1F-D53538704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" y="828000"/>
            <a:ext cx="2102411" cy="5237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2868248-AB36-AD93-166B-8147A0927AF9}"/>
              </a:ext>
            </a:extLst>
          </p:cNvPr>
          <p:cNvGrpSpPr/>
          <p:nvPr/>
        </p:nvGrpSpPr>
        <p:grpSpPr>
          <a:xfrm>
            <a:off x="660261" y="2452419"/>
            <a:ext cx="155575" cy="153988"/>
            <a:chOff x="1690357" y="184464"/>
            <a:chExt cx="155575" cy="153988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E3CA0B7B-9C9A-46AC-503C-CA6E54A8A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0357" y="184464"/>
              <a:ext cx="155575" cy="153988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1A9196D-121D-7046-848E-BA1E1480A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469" y="195577"/>
              <a:ext cx="144463" cy="142875"/>
            </a:xfrm>
            <a:custGeom>
              <a:avLst/>
              <a:gdLst>
                <a:gd name="T0" fmla="*/ 91 w 91"/>
                <a:gd name="T1" fmla="*/ 0 h 90"/>
                <a:gd name="T2" fmla="*/ 91 w 91"/>
                <a:gd name="T3" fmla="*/ 90 h 90"/>
                <a:gd name="T4" fmla="*/ 0 w 91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90">
                  <a:moveTo>
                    <a:pt x="91" y="0"/>
                  </a:moveTo>
                  <a:lnTo>
                    <a:pt x="91" y="90"/>
                  </a:lnTo>
                  <a:lnTo>
                    <a:pt x="0" y="90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4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D37E8-A4C5-412D-5BA8-63AD9BDDD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9B17B86-4E1A-A572-B1E1-DE09D26547EC}"/>
              </a:ext>
            </a:extLst>
          </p:cNvPr>
          <p:cNvGrpSpPr/>
          <p:nvPr/>
        </p:nvGrpSpPr>
        <p:grpSpPr>
          <a:xfrm>
            <a:off x="7505736" y="1769605"/>
            <a:ext cx="2224050" cy="1482702"/>
            <a:chOff x="6901728" y="2925538"/>
            <a:chExt cx="874394" cy="582930"/>
          </a:xfrm>
        </p:grpSpPr>
        <p:grpSp>
          <p:nvGrpSpPr>
            <p:cNvPr id="13" name="Graphic 8">
              <a:extLst>
                <a:ext uri="{FF2B5EF4-FFF2-40B4-BE49-F238E27FC236}">
                  <a16:creationId xmlns:a16="http://schemas.microsoft.com/office/drawing/2014/main" id="{80658615-FC9E-7575-15D4-2890E1F70271}"/>
                </a:ext>
              </a:extLst>
            </p:cNvPr>
            <p:cNvGrpSpPr/>
            <p:nvPr/>
          </p:nvGrpSpPr>
          <p:grpSpPr>
            <a:xfrm>
              <a:off x="6901728" y="2925538"/>
              <a:ext cx="407729" cy="312420"/>
              <a:chOff x="6901728" y="2925538"/>
              <a:chExt cx="407729" cy="312420"/>
            </a:xfrm>
          </p:grpSpPr>
          <p:grpSp>
            <p:nvGrpSpPr>
              <p:cNvPr id="14" name="Graphic 8">
                <a:extLst>
                  <a:ext uri="{FF2B5EF4-FFF2-40B4-BE49-F238E27FC236}">
                    <a16:creationId xmlns:a16="http://schemas.microsoft.com/office/drawing/2014/main" id="{A50F4609-058E-C118-744B-B1BEE24DBAD2}"/>
                  </a:ext>
                </a:extLst>
              </p:cNvPr>
              <p:cNvGrpSpPr/>
              <p:nvPr/>
            </p:nvGrpSpPr>
            <p:grpSpPr>
              <a:xfrm>
                <a:off x="6901728" y="2925538"/>
                <a:ext cx="407729" cy="312420"/>
                <a:chOff x="6901728" y="2925538"/>
                <a:chExt cx="407729" cy="312420"/>
              </a:xfrm>
            </p:grpSpPr>
            <p:grpSp>
              <p:nvGrpSpPr>
                <p:cNvPr id="15" name="Graphic 8">
                  <a:extLst>
                    <a:ext uri="{FF2B5EF4-FFF2-40B4-BE49-F238E27FC236}">
                      <a16:creationId xmlns:a16="http://schemas.microsoft.com/office/drawing/2014/main" id="{88CD6564-10A2-65FC-F5A5-28663B54DFDC}"/>
                    </a:ext>
                  </a:extLst>
                </p:cNvPr>
                <p:cNvGrpSpPr/>
                <p:nvPr/>
              </p:nvGrpSpPr>
              <p:grpSpPr>
                <a:xfrm>
                  <a:off x="6901728" y="2925538"/>
                  <a:ext cx="137159" cy="157162"/>
                  <a:chOff x="6901728" y="2925538"/>
                  <a:chExt cx="137159" cy="157162"/>
                </a:xfrm>
              </p:grpSpPr>
              <p:sp>
                <p:nvSpPr>
                  <p:cNvPr id="16" name="Free-form: Shape 15">
                    <a:extLst>
                      <a:ext uri="{FF2B5EF4-FFF2-40B4-BE49-F238E27FC236}">
                        <a16:creationId xmlns:a16="http://schemas.microsoft.com/office/drawing/2014/main" id="{903BDFCF-E23A-E798-E984-61B56E890108}"/>
                      </a:ext>
                    </a:extLst>
                  </p:cNvPr>
                  <p:cNvSpPr/>
                  <p:nvPr/>
                </p:nvSpPr>
                <p:spPr>
                  <a:xfrm>
                    <a:off x="6901728" y="2925538"/>
                    <a:ext cx="134302" cy="156209"/>
                  </a:xfrm>
                  <a:custGeom>
                    <a:avLst/>
                    <a:gdLst>
                      <a:gd name="connsiteX0" fmla="*/ 65722 w 134302"/>
                      <a:gd name="connsiteY0" fmla="*/ 156210 h 156209"/>
                      <a:gd name="connsiteX1" fmla="*/ 0 w 134302"/>
                      <a:gd name="connsiteY1" fmla="*/ 118110 h 156209"/>
                      <a:gd name="connsiteX2" fmla="*/ 68580 w 134302"/>
                      <a:gd name="connsiteY2" fmla="*/ 0 h 156209"/>
                      <a:gd name="connsiteX3" fmla="*/ 134303 w 134302"/>
                      <a:gd name="connsiteY3" fmla="*/ 38100 h 156209"/>
                      <a:gd name="connsiteX4" fmla="*/ 122872 w 134302"/>
                      <a:gd name="connsiteY4" fmla="*/ 60960 h 156209"/>
                      <a:gd name="connsiteX5" fmla="*/ 76200 w 134302"/>
                      <a:gd name="connsiteY5" fmla="*/ 140018 h 156209"/>
                      <a:gd name="connsiteX6" fmla="*/ 65722 w 134302"/>
                      <a:gd name="connsiteY6" fmla="*/ 156210 h 15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302" h="156209">
                        <a:moveTo>
                          <a:pt x="65722" y="156210"/>
                        </a:moveTo>
                        <a:lnTo>
                          <a:pt x="0" y="118110"/>
                        </a:lnTo>
                        <a:lnTo>
                          <a:pt x="68580" y="0"/>
                        </a:lnTo>
                        <a:lnTo>
                          <a:pt x="134303" y="38100"/>
                        </a:lnTo>
                        <a:lnTo>
                          <a:pt x="122872" y="60960"/>
                        </a:lnTo>
                        <a:lnTo>
                          <a:pt x="76200" y="140018"/>
                        </a:lnTo>
                        <a:lnTo>
                          <a:pt x="65722" y="156210"/>
                        </a:lnTo>
                        <a:close/>
                      </a:path>
                    </a:pathLst>
                  </a:custGeom>
                  <a:solidFill>
                    <a:srgbClr val="428A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-form: Shape 16">
                    <a:extLst>
                      <a:ext uri="{FF2B5EF4-FFF2-40B4-BE49-F238E27FC236}">
                        <a16:creationId xmlns:a16="http://schemas.microsoft.com/office/drawing/2014/main" id="{F894892C-E149-BE9B-CAAA-892558E0A53B}"/>
                      </a:ext>
                    </a:extLst>
                  </p:cNvPr>
                  <p:cNvSpPr/>
                  <p:nvPr/>
                </p:nvSpPr>
                <p:spPr>
                  <a:xfrm>
                    <a:off x="6967450" y="2963638"/>
                    <a:ext cx="71437" cy="119062"/>
                  </a:xfrm>
                  <a:custGeom>
                    <a:avLst/>
                    <a:gdLst>
                      <a:gd name="connsiteX0" fmla="*/ 2857 w 71437"/>
                      <a:gd name="connsiteY0" fmla="*/ 119063 h 119062"/>
                      <a:gd name="connsiteX1" fmla="*/ 0 w 71437"/>
                      <a:gd name="connsiteY1" fmla="*/ 118110 h 119062"/>
                      <a:gd name="connsiteX2" fmla="*/ 68580 w 71437"/>
                      <a:gd name="connsiteY2" fmla="*/ 0 h 119062"/>
                      <a:gd name="connsiteX3" fmla="*/ 71438 w 71437"/>
                      <a:gd name="connsiteY3" fmla="*/ 953 h 119062"/>
                      <a:gd name="connsiteX4" fmla="*/ 2857 w 71437"/>
                      <a:gd name="connsiteY4" fmla="*/ 119063 h 119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437" h="119062">
                        <a:moveTo>
                          <a:pt x="2857" y="119063"/>
                        </a:moveTo>
                        <a:lnTo>
                          <a:pt x="0" y="118110"/>
                        </a:lnTo>
                        <a:lnTo>
                          <a:pt x="68580" y="0"/>
                        </a:lnTo>
                        <a:lnTo>
                          <a:pt x="71438" y="953"/>
                        </a:lnTo>
                        <a:lnTo>
                          <a:pt x="2857" y="1190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8" name="Graphic 8">
                  <a:extLst>
                    <a:ext uri="{FF2B5EF4-FFF2-40B4-BE49-F238E27FC236}">
                      <a16:creationId xmlns:a16="http://schemas.microsoft.com/office/drawing/2014/main" id="{05694C71-B048-A7E0-38FC-5519785AE045}"/>
                    </a:ext>
                  </a:extLst>
                </p:cNvPr>
                <p:cNvGrpSpPr/>
                <p:nvPr/>
              </p:nvGrpSpPr>
              <p:grpSpPr>
                <a:xfrm>
                  <a:off x="6970307" y="2964591"/>
                  <a:ext cx="136910" cy="159030"/>
                  <a:chOff x="6970307" y="2964591"/>
                  <a:chExt cx="136910" cy="159030"/>
                </a:xfrm>
              </p:grpSpPr>
              <p:sp>
                <p:nvSpPr>
                  <p:cNvPr id="19" name="Free-form: Shape 18">
                    <a:extLst>
                      <a:ext uri="{FF2B5EF4-FFF2-40B4-BE49-F238E27FC236}">
                        <a16:creationId xmlns:a16="http://schemas.microsoft.com/office/drawing/2014/main" id="{B25DFBEB-EE34-9DDF-B96D-9ACECD154668}"/>
                      </a:ext>
                    </a:extLst>
                  </p:cNvPr>
                  <p:cNvSpPr/>
                  <p:nvPr/>
                </p:nvSpPr>
                <p:spPr>
                  <a:xfrm>
                    <a:off x="6970307" y="2964591"/>
                    <a:ext cx="133350" cy="156209"/>
                  </a:xfrm>
                  <a:custGeom>
                    <a:avLst/>
                    <a:gdLst>
                      <a:gd name="connsiteX0" fmla="*/ 65723 w 133350"/>
                      <a:gd name="connsiteY0" fmla="*/ 156210 h 156209"/>
                      <a:gd name="connsiteX1" fmla="*/ 0 w 133350"/>
                      <a:gd name="connsiteY1" fmla="*/ 118110 h 156209"/>
                      <a:gd name="connsiteX2" fmla="*/ 67628 w 133350"/>
                      <a:gd name="connsiteY2" fmla="*/ 0 h 156209"/>
                      <a:gd name="connsiteX3" fmla="*/ 133350 w 133350"/>
                      <a:gd name="connsiteY3" fmla="*/ 38100 h 156209"/>
                      <a:gd name="connsiteX4" fmla="*/ 121920 w 133350"/>
                      <a:gd name="connsiteY4" fmla="*/ 60960 h 156209"/>
                      <a:gd name="connsiteX5" fmla="*/ 75248 w 133350"/>
                      <a:gd name="connsiteY5" fmla="*/ 140018 h 156209"/>
                      <a:gd name="connsiteX6" fmla="*/ 65723 w 133350"/>
                      <a:gd name="connsiteY6" fmla="*/ 156210 h 15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350" h="156209">
                        <a:moveTo>
                          <a:pt x="65723" y="156210"/>
                        </a:moveTo>
                        <a:lnTo>
                          <a:pt x="0" y="118110"/>
                        </a:lnTo>
                        <a:lnTo>
                          <a:pt x="67628" y="0"/>
                        </a:lnTo>
                        <a:lnTo>
                          <a:pt x="133350" y="38100"/>
                        </a:lnTo>
                        <a:lnTo>
                          <a:pt x="121920" y="60960"/>
                        </a:lnTo>
                        <a:lnTo>
                          <a:pt x="75248" y="140018"/>
                        </a:lnTo>
                        <a:lnTo>
                          <a:pt x="65723" y="156210"/>
                        </a:lnTo>
                        <a:close/>
                      </a:path>
                    </a:pathLst>
                  </a:custGeom>
                  <a:solidFill>
                    <a:srgbClr val="428A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Free-form: Shape 19">
                    <a:extLst>
                      <a:ext uri="{FF2B5EF4-FFF2-40B4-BE49-F238E27FC236}">
                        <a16:creationId xmlns:a16="http://schemas.microsoft.com/office/drawing/2014/main" id="{B7719227-1E79-DD7A-234D-CCF397BE7D5E}"/>
                      </a:ext>
                    </a:extLst>
                  </p:cNvPr>
                  <p:cNvSpPr/>
                  <p:nvPr/>
                </p:nvSpPr>
                <p:spPr>
                  <a:xfrm rot="-3594000">
                    <a:off x="7003724" y="3062555"/>
                    <a:ext cx="136207" cy="2857"/>
                  </a:xfrm>
                  <a:custGeom>
                    <a:avLst/>
                    <a:gdLst>
                      <a:gd name="connsiteX0" fmla="*/ 0 w 136207"/>
                      <a:gd name="connsiteY0" fmla="*/ 0 h 2857"/>
                      <a:gd name="connsiteX1" fmla="*/ 136208 w 136207"/>
                      <a:gd name="connsiteY1" fmla="*/ 0 h 2857"/>
                      <a:gd name="connsiteX2" fmla="*/ 136208 w 136207"/>
                      <a:gd name="connsiteY2" fmla="*/ 2858 h 2857"/>
                      <a:gd name="connsiteX3" fmla="*/ 0 w 136207"/>
                      <a:gd name="connsiteY3" fmla="*/ 2858 h 2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6207" h="2857">
                        <a:moveTo>
                          <a:pt x="0" y="0"/>
                        </a:moveTo>
                        <a:lnTo>
                          <a:pt x="136208" y="0"/>
                        </a:lnTo>
                        <a:lnTo>
                          <a:pt x="136208" y="2858"/>
                        </a:lnTo>
                        <a:lnTo>
                          <a:pt x="0" y="28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" name="Graphic 8">
                  <a:extLst>
                    <a:ext uri="{FF2B5EF4-FFF2-40B4-BE49-F238E27FC236}">
                      <a16:creationId xmlns:a16="http://schemas.microsoft.com/office/drawing/2014/main" id="{BC814C02-1699-8D13-B4BB-70C44122CAE3}"/>
                    </a:ext>
                  </a:extLst>
                </p:cNvPr>
                <p:cNvGrpSpPr/>
                <p:nvPr/>
              </p:nvGrpSpPr>
              <p:grpSpPr>
                <a:xfrm>
                  <a:off x="7037935" y="3003643"/>
                  <a:ext cx="136207" cy="158115"/>
                  <a:chOff x="7037935" y="3003643"/>
                  <a:chExt cx="136207" cy="158115"/>
                </a:xfrm>
              </p:grpSpPr>
              <p:sp>
                <p:nvSpPr>
                  <p:cNvPr id="22" name="Free-form: Shape 21">
                    <a:extLst>
                      <a:ext uri="{FF2B5EF4-FFF2-40B4-BE49-F238E27FC236}">
                        <a16:creationId xmlns:a16="http://schemas.microsoft.com/office/drawing/2014/main" id="{6A8A36AE-A736-B48C-6054-76BE407DDC20}"/>
                      </a:ext>
                    </a:extLst>
                  </p:cNvPr>
                  <p:cNvSpPr/>
                  <p:nvPr/>
                </p:nvSpPr>
                <p:spPr>
                  <a:xfrm>
                    <a:off x="7037935" y="3003643"/>
                    <a:ext cx="134302" cy="156209"/>
                  </a:xfrm>
                  <a:custGeom>
                    <a:avLst/>
                    <a:gdLst>
                      <a:gd name="connsiteX0" fmla="*/ 65722 w 134302"/>
                      <a:gd name="connsiteY0" fmla="*/ 156210 h 156209"/>
                      <a:gd name="connsiteX1" fmla="*/ 0 w 134302"/>
                      <a:gd name="connsiteY1" fmla="*/ 118110 h 156209"/>
                      <a:gd name="connsiteX2" fmla="*/ 68580 w 134302"/>
                      <a:gd name="connsiteY2" fmla="*/ 0 h 156209"/>
                      <a:gd name="connsiteX3" fmla="*/ 134303 w 134302"/>
                      <a:gd name="connsiteY3" fmla="*/ 38100 h 156209"/>
                      <a:gd name="connsiteX4" fmla="*/ 122872 w 134302"/>
                      <a:gd name="connsiteY4" fmla="*/ 61913 h 156209"/>
                      <a:gd name="connsiteX5" fmla="*/ 76200 w 134302"/>
                      <a:gd name="connsiteY5" fmla="*/ 140970 h 156209"/>
                      <a:gd name="connsiteX6" fmla="*/ 65722 w 134302"/>
                      <a:gd name="connsiteY6" fmla="*/ 156210 h 15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302" h="156209">
                        <a:moveTo>
                          <a:pt x="65722" y="156210"/>
                        </a:moveTo>
                        <a:lnTo>
                          <a:pt x="0" y="118110"/>
                        </a:lnTo>
                        <a:lnTo>
                          <a:pt x="68580" y="0"/>
                        </a:lnTo>
                        <a:lnTo>
                          <a:pt x="134303" y="38100"/>
                        </a:lnTo>
                        <a:lnTo>
                          <a:pt x="122872" y="61913"/>
                        </a:lnTo>
                        <a:lnTo>
                          <a:pt x="76200" y="140970"/>
                        </a:lnTo>
                        <a:lnTo>
                          <a:pt x="65722" y="156210"/>
                        </a:lnTo>
                        <a:close/>
                      </a:path>
                    </a:pathLst>
                  </a:custGeom>
                  <a:solidFill>
                    <a:srgbClr val="428A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-form: Shape 22">
                    <a:extLst>
                      <a:ext uri="{FF2B5EF4-FFF2-40B4-BE49-F238E27FC236}">
                        <a16:creationId xmlns:a16="http://schemas.microsoft.com/office/drawing/2014/main" id="{F5775EB7-7697-343F-E966-860ACA61E289}"/>
                      </a:ext>
                    </a:extLst>
                  </p:cNvPr>
                  <p:cNvSpPr/>
                  <p:nvPr/>
                </p:nvSpPr>
                <p:spPr>
                  <a:xfrm>
                    <a:off x="7103657" y="3041743"/>
                    <a:ext cx="70485" cy="120015"/>
                  </a:xfrm>
                  <a:custGeom>
                    <a:avLst/>
                    <a:gdLst>
                      <a:gd name="connsiteX0" fmla="*/ 2858 w 70485"/>
                      <a:gd name="connsiteY0" fmla="*/ 120015 h 120015"/>
                      <a:gd name="connsiteX1" fmla="*/ 0 w 70485"/>
                      <a:gd name="connsiteY1" fmla="*/ 118110 h 120015"/>
                      <a:gd name="connsiteX2" fmla="*/ 68580 w 70485"/>
                      <a:gd name="connsiteY2" fmla="*/ 0 h 120015"/>
                      <a:gd name="connsiteX3" fmla="*/ 70485 w 70485"/>
                      <a:gd name="connsiteY3" fmla="*/ 1905 h 120015"/>
                      <a:gd name="connsiteX4" fmla="*/ 2858 w 70485"/>
                      <a:gd name="connsiteY4" fmla="*/ 120015 h 120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485" h="120015">
                        <a:moveTo>
                          <a:pt x="2858" y="120015"/>
                        </a:moveTo>
                        <a:lnTo>
                          <a:pt x="0" y="118110"/>
                        </a:lnTo>
                        <a:lnTo>
                          <a:pt x="68580" y="0"/>
                        </a:lnTo>
                        <a:lnTo>
                          <a:pt x="70485" y="1905"/>
                        </a:lnTo>
                        <a:lnTo>
                          <a:pt x="2858" y="1200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4" name="Graphic 8">
                  <a:extLst>
                    <a:ext uri="{FF2B5EF4-FFF2-40B4-BE49-F238E27FC236}">
                      <a16:creationId xmlns:a16="http://schemas.microsoft.com/office/drawing/2014/main" id="{494A428B-36E0-EA12-2545-81E3B967CBD5}"/>
                    </a:ext>
                  </a:extLst>
                </p:cNvPr>
                <p:cNvGrpSpPr/>
                <p:nvPr/>
              </p:nvGrpSpPr>
              <p:grpSpPr>
                <a:xfrm>
                  <a:off x="7106515" y="3043648"/>
                  <a:ext cx="135211" cy="155257"/>
                  <a:chOff x="7106515" y="3043648"/>
                  <a:chExt cx="135211" cy="155257"/>
                </a:xfrm>
              </p:grpSpPr>
              <p:sp>
                <p:nvSpPr>
                  <p:cNvPr id="25" name="Free-form: Shape 24">
                    <a:extLst>
                      <a:ext uri="{FF2B5EF4-FFF2-40B4-BE49-F238E27FC236}">
                        <a16:creationId xmlns:a16="http://schemas.microsoft.com/office/drawing/2014/main" id="{65A41F83-3897-EF3C-4246-BE69FE65FBD8}"/>
                      </a:ext>
                    </a:extLst>
                  </p:cNvPr>
                  <p:cNvSpPr/>
                  <p:nvPr/>
                </p:nvSpPr>
                <p:spPr>
                  <a:xfrm>
                    <a:off x="7106515" y="3043648"/>
                    <a:ext cx="133350" cy="155257"/>
                  </a:xfrm>
                  <a:custGeom>
                    <a:avLst/>
                    <a:gdLst>
                      <a:gd name="connsiteX0" fmla="*/ 65722 w 133350"/>
                      <a:gd name="connsiteY0" fmla="*/ 155258 h 155257"/>
                      <a:gd name="connsiteX1" fmla="*/ 0 w 133350"/>
                      <a:gd name="connsiteY1" fmla="*/ 117158 h 155257"/>
                      <a:gd name="connsiteX2" fmla="*/ 67628 w 133350"/>
                      <a:gd name="connsiteY2" fmla="*/ 0 h 155257"/>
                      <a:gd name="connsiteX3" fmla="*/ 133350 w 133350"/>
                      <a:gd name="connsiteY3" fmla="*/ 38100 h 155257"/>
                      <a:gd name="connsiteX4" fmla="*/ 121920 w 133350"/>
                      <a:gd name="connsiteY4" fmla="*/ 60960 h 155257"/>
                      <a:gd name="connsiteX5" fmla="*/ 75247 w 133350"/>
                      <a:gd name="connsiteY5" fmla="*/ 140018 h 155257"/>
                      <a:gd name="connsiteX6" fmla="*/ 65722 w 133350"/>
                      <a:gd name="connsiteY6" fmla="*/ 155258 h 155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350" h="155257">
                        <a:moveTo>
                          <a:pt x="65722" y="155258"/>
                        </a:moveTo>
                        <a:lnTo>
                          <a:pt x="0" y="117158"/>
                        </a:lnTo>
                        <a:lnTo>
                          <a:pt x="67628" y="0"/>
                        </a:lnTo>
                        <a:lnTo>
                          <a:pt x="133350" y="38100"/>
                        </a:lnTo>
                        <a:lnTo>
                          <a:pt x="121920" y="60960"/>
                        </a:lnTo>
                        <a:lnTo>
                          <a:pt x="75247" y="140018"/>
                        </a:lnTo>
                        <a:lnTo>
                          <a:pt x="65722" y="155258"/>
                        </a:lnTo>
                        <a:close/>
                      </a:path>
                    </a:pathLst>
                  </a:custGeom>
                  <a:solidFill>
                    <a:srgbClr val="428A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-form: Shape 25">
                    <a:extLst>
                      <a:ext uri="{FF2B5EF4-FFF2-40B4-BE49-F238E27FC236}">
                        <a16:creationId xmlns:a16="http://schemas.microsoft.com/office/drawing/2014/main" id="{C616767E-B1C6-4E3C-D82D-7E4736F450A0}"/>
                      </a:ext>
                    </a:extLst>
                  </p:cNvPr>
                  <p:cNvSpPr/>
                  <p:nvPr/>
                </p:nvSpPr>
                <p:spPr>
                  <a:xfrm rot="-3588000">
                    <a:off x="7138131" y="3137608"/>
                    <a:ext cx="136207" cy="2857"/>
                  </a:xfrm>
                  <a:custGeom>
                    <a:avLst/>
                    <a:gdLst>
                      <a:gd name="connsiteX0" fmla="*/ 0 w 136207"/>
                      <a:gd name="connsiteY0" fmla="*/ 0 h 2857"/>
                      <a:gd name="connsiteX1" fmla="*/ 136207 w 136207"/>
                      <a:gd name="connsiteY1" fmla="*/ 0 h 2857"/>
                      <a:gd name="connsiteX2" fmla="*/ 136207 w 136207"/>
                      <a:gd name="connsiteY2" fmla="*/ 2857 h 2857"/>
                      <a:gd name="connsiteX3" fmla="*/ 0 w 136207"/>
                      <a:gd name="connsiteY3" fmla="*/ 2857 h 2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6207" h="2857">
                        <a:moveTo>
                          <a:pt x="0" y="0"/>
                        </a:moveTo>
                        <a:lnTo>
                          <a:pt x="136207" y="0"/>
                        </a:lnTo>
                        <a:lnTo>
                          <a:pt x="136207" y="2857"/>
                        </a:lnTo>
                        <a:lnTo>
                          <a:pt x="0" y="285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" name="Graphic 8">
                  <a:extLst>
                    <a:ext uri="{FF2B5EF4-FFF2-40B4-BE49-F238E27FC236}">
                      <a16:creationId xmlns:a16="http://schemas.microsoft.com/office/drawing/2014/main" id="{599DE2C4-9D0F-3EAF-7FAA-6B9D1B2D9541}"/>
                    </a:ext>
                  </a:extLst>
                </p:cNvPr>
                <p:cNvGrpSpPr/>
                <p:nvPr/>
              </p:nvGrpSpPr>
              <p:grpSpPr>
                <a:xfrm>
                  <a:off x="7174143" y="3082700"/>
                  <a:ext cx="135314" cy="155257"/>
                  <a:chOff x="7174143" y="3082700"/>
                  <a:chExt cx="135314" cy="155257"/>
                </a:xfrm>
              </p:grpSpPr>
              <p:sp>
                <p:nvSpPr>
                  <p:cNvPr id="28" name="Free-form: Shape 27">
                    <a:extLst>
                      <a:ext uri="{FF2B5EF4-FFF2-40B4-BE49-F238E27FC236}">
                        <a16:creationId xmlns:a16="http://schemas.microsoft.com/office/drawing/2014/main" id="{CEA162F6-CE72-3232-4F78-8A7F762D7D5E}"/>
                      </a:ext>
                    </a:extLst>
                  </p:cNvPr>
                  <p:cNvSpPr/>
                  <p:nvPr/>
                </p:nvSpPr>
                <p:spPr>
                  <a:xfrm>
                    <a:off x="7174143" y="3082700"/>
                    <a:ext cx="134302" cy="155257"/>
                  </a:xfrm>
                  <a:custGeom>
                    <a:avLst/>
                    <a:gdLst>
                      <a:gd name="connsiteX0" fmla="*/ 65722 w 134302"/>
                      <a:gd name="connsiteY0" fmla="*/ 155258 h 155257"/>
                      <a:gd name="connsiteX1" fmla="*/ 0 w 134302"/>
                      <a:gd name="connsiteY1" fmla="*/ 118110 h 155257"/>
                      <a:gd name="connsiteX2" fmla="*/ 67627 w 134302"/>
                      <a:gd name="connsiteY2" fmla="*/ 0 h 155257"/>
                      <a:gd name="connsiteX3" fmla="*/ 134302 w 134302"/>
                      <a:gd name="connsiteY3" fmla="*/ 38100 h 155257"/>
                      <a:gd name="connsiteX4" fmla="*/ 122872 w 134302"/>
                      <a:gd name="connsiteY4" fmla="*/ 60960 h 155257"/>
                      <a:gd name="connsiteX5" fmla="*/ 76200 w 134302"/>
                      <a:gd name="connsiteY5" fmla="*/ 140018 h 155257"/>
                      <a:gd name="connsiteX6" fmla="*/ 65722 w 134302"/>
                      <a:gd name="connsiteY6" fmla="*/ 155258 h 155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302" h="155257">
                        <a:moveTo>
                          <a:pt x="65722" y="155258"/>
                        </a:moveTo>
                        <a:lnTo>
                          <a:pt x="0" y="118110"/>
                        </a:lnTo>
                        <a:lnTo>
                          <a:pt x="67627" y="0"/>
                        </a:lnTo>
                        <a:lnTo>
                          <a:pt x="134302" y="38100"/>
                        </a:lnTo>
                        <a:lnTo>
                          <a:pt x="122872" y="60960"/>
                        </a:lnTo>
                        <a:lnTo>
                          <a:pt x="76200" y="140018"/>
                        </a:lnTo>
                        <a:lnTo>
                          <a:pt x="65722" y="155258"/>
                        </a:lnTo>
                        <a:close/>
                      </a:path>
                    </a:pathLst>
                  </a:custGeom>
                  <a:solidFill>
                    <a:srgbClr val="428A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Free-form: Shape 28">
                    <a:extLst>
                      <a:ext uri="{FF2B5EF4-FFF2-40B4-BE49-F238E27FC236}">
                        <a16:creationId xmlns:a16="http://schemas.microsoft.com/office/drawing/2014/main" id="{FC9324CD-CA38-B7A2-02E3-454D8637C342}"/>
                      </a:ext>
                    </a:extLst>
                  </p:cNvPr>
                  <p:cNvSpPr/>
                  <p:nvPr/>
                </p:nvSpPr>
                <p:spPr>
                  <a:xfrm rot="-3600000">
                    <a:off x="7206064" y="3175116"/>
                    <a:ext cx="136207" cy="2857"/>
                  </a:xfrm>
                  <a:custGeom>
                    <a:avLst/>
                    <a:gdLst>
                      <a:gd name="connsiteX0" fmla="*/ 0 w 136207"/>
                      <a:gd name="connsiteY0" fmla="*/ 0 h 2857"/>
                      <a:gd name="connsiteX1" fmla="*/ 136207 w 136207"/>
                      <a:gd name="connsiteY1" fmla="*/ 0 h 2857"/>
                      <a:gd name="connsiteX2" fmla="*/ 136207 w 136207"/>
                      <a:gd name="connsiteY2" fmla="*/ 2857 h 2857"/>
                      <a:gd name="connsiteX3" fmla="*/ 0 w 136207"/>
                      <a:gd name="connsiteY3" fmla="*/ 2857 h 2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6207" h="2857">
                        <a:moveTo>
                          <a:pt x="0" y="0"/>
                        </a:moveTo>
                        <a:lnTo>
                          <a:pt x="136207" y="0"/>
                        </a:lnTo>
                        <a:lnTo>
                          <a:pt x="136207" y="2857"/>
                        </a:lnTo>
                        <a:lnTo>
                          <a:pt x="0" y="285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0" name="Graphic 8">
                <a:extLst>
                  <a:ext uri="{FF2B5EF4-FFF2-40B4-BE49-F238E27FC236}">
                    <a16:creationId xmlns:a16="http://schemas.microsoft.com/office/drawing/2014/main" id="{E48A71B2-CA9B-BB52-9CE8-7C447358BEB3}"/>
                  </a:ext>
                </a:extLst>
              </p:cNvPr>
              <p:cNvGrpSpPr/>
              <p:nvPr/>
            </p:nvGrpSpPr>
            <p:grpSpPr>
              <a:xfrm>
                <a:off x="7270345" y="3173188"/>
                <a:ext cx="28055" cy="23812"/>
                <a:chOff x="7270345" y="3173188"/>
                <a:chExt cx="28055" cy="23812"/>
              </a:xfrm>
            </p:grpSpPr>
            <p:sp>
              <p:nvSpPr>
                <p:cNvPr id="31" name="Free-form: Shape 30">
                  <a:extLst>
                    <a:ext uri="{FF2B5EF4-FFF2-40B4-BE49-F238E27FC236}">
                      <a16:creationId xmlns:a16="http://schemas.microsoft.com/office/drawing/2014/main" id="{BB3DE0CD-C27F-C8EF-B157-0E2490248B0D}"/>
                    </a:ext>
                  </a:extLst>
                </p:cNvPr>
                <p:cNvSpPr/>
                <p:nvPr/>
              </p:nvSpPr>
              <p:spPr>
                <a:xfrm>
                  <a:off x="7270345" y="3173188"/>
                  <a:ext cx="26670" cy="23812"/>
                </a:xfrm>
                <a:custGeom>
                  <a:avLst/>
                  <a:gdLst>
                    <a:gd name="connsiteX0" fmla="*/ 20003 w 26670"/>
                    <a:gd name="connsiteY0" fmla="*/ 23813 h 23812"/>
                    <a:gd name="connsiteX1" fmla="*/ 0 w 26670"/>
                    <a:gd name="connsiteY1" fmla="*/ 12383 h 23812"/>
                    <a:gd name="connsiteX2" fmla="*/ 6668 w 26670"/>
                    <a:gd name="connsiteY2" fmla="*/ 0 h 23812"/>
                    <a:gd name="connsiteX3" fmla="*/ 26670 w 26670"/>
                    <a:gd name="connsiteY3" fmla="*/ 11430 h 23812"/>
                    <a:gd name="connsiteX4" fmla="*/ 24765 w 26670"/>
                    <a:gd name="connsiteY4" fmla="*/ 18097 h 23812"/>
                    <a:gd name="connsiteX5" fmla="*/ 20003 w 26670"/>
                    <a:gd name="connsiteY5" fmla="*/ 23813 h 23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70" h="23812">
                      <a:moveTo>
                        <a:pt x="20003" y="23813"/>
                      </a:moveTo>
                      <a:lnTo>
                        <a:pt x="0" y="12383"/>
                      </a:lnTo>
                      <a:lnTo>
                        <a:pt x="6668" y="0"/>
                      </a:lnTo>
                      <a:lnTo>
                        <a:pt x="26670" y="11430"/>
                      </a:lnTo>
                      <a:lnTo>
                        <a:pt x="24765" y="18097"/>
                      </a:lnTo>
                      <a:lnTo>
                        <a:pt x="20003" y="23813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-form: Shape 31">
                  <a:extLst>
                    <a:ext uri="{FF2B5EF4-FFF2-40B4-BE49-F238E27FC236}">
                      <a16:creationId xmlns:a16="http://schemas.microsoft.com/office/drawing/2014/main" id="{775237D5-717F-374B-8673-DE94E7C1703A}"/>
                    </a:ext>
                  </a:extLst>
                </p:cNvPr>
                <p:cNvSpPr/>
                <p:nvPr/>
              </p:nvSpPr>
              <p:spPr>
                <a:xfrm rot="-3600000">
                  <a:off x="7286447" y="3187193"/>
                  <a:ext cx="14287" cy="2857"/>
                </a:xfrm>
                <a:custGeom>
                  <a:avLst/>
                  <a:gdLst>
                    <a:gd name="connsiteX0" fmla="*/ 0 w 14287"/>
                    <a:gd name="connsiteY0" fmla="*/ 0 h 2857"/>
                    <a:gd name="connsiteX1" fmla="*/ 14287 w 14287"/>
                    <a:gd name="connsiteY1" fmla="*/ 0 h 2857"/>
                    <a:gd name="connsiteX2" fmla="*/ 14287 w 14287"/>
                    <a:gd name="connsiteY2" fmla="*/ 2857 h 2857"/>
                    <a:gd name="connsiteX3" fmla="*/ 0 w 14287"/>
                    <a:gd name="connsiteY3" fmla="*/ 2857 h 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" h="2857">
                      <a:moveTo>
                        <a:pt x="0" y="0"/>
                      </a:moveTo>
                      <a:lnTo>
                        <a:pt x="14287" y="0"/>
                      </a:lnTo>
                      <a:lnTo>
                        <a:pt x="14287" y="2857"/>
                      </a:lnTo>
                      <a:lnTo>
                        <a:pt x="0" y="2857"/>
                      </a:lnTo>
                      <a:close/>
                    </a:path>
                  </a:pathLst>
                </a:custGeom>
                <a:solidFill>
                  <a:srgbClr val="9D9D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3" name="Graphic 8">
              <a:extLst>
                <a:ext uri="{FF2B5EF4-FFF2-40B4-BE49-F238E27FC236}">
                  <a16:creationId xmlns:a16="http://schemas.microsoft.com/office/drawing/2014/main" id="{4BE77F2F-C9B5-C2FB-094D-A8DDECF1B210}"/>
                </a:ext>
              </a:extLst>
            </p:cNvPr>
            <p:cNvGrpSpPr/>
            <p:nvPr/>
          </p:nvGrpSpPr>
          <p:grpSpPr>
            <a:xfrm>
              <a:off x="7259868" y="3040791"/>
              <a:ext cx="158114" cy="352425"/>
              <a:chOff x="7259868" y="3040791"/>
              <a:chExt cx="158114" cy="352425"/>
            </a:xfrm>
          </p:grpSpPr>
          <p:grpSp>
            <p:nvGrpSpPr>
              <p:cNvPr id="34" name="Graphic 8">
                <a:extLst>
                  <a:ext uri="{FF2B5EF4-FFF2-40B4-BE49-F238E27FC236}">
                    <a16:creationId xmlns:a16="http://schemas.microsoft.com/office/drawing/2014/main" id="{52963DCD-3578-7CB3-CA21-60CFCB998573}"/>
                  </a:ext>
                </a:extLst>
              </p:cNvPr>
              <p:cNvGrpSpPr/>
              <p:nvPr/>
            </p:nvGrpSpPr>
            <p:grpSpPr>
              <a:xfrm>
                <a:off x="7259868" y="3040791"/>
                <a:ext cx="158114" cy="352425"/>
                <a:chOff x="7259868" y="3040791"/>
                <a:chExt cx="158114" cy="352425"/>
              </a:xfrm>
            </p:grpSpPr>
            <p:sp>
              <p:nvSpPr>
                <p:cNvPr id="35" name="Free-form: Shape 34">
                  <a:extLst>
                    <a:ext uri="{FF2B5EF4-FFF2-40B4-BE49-F238E27FC236}">
                      <a16:creationId xmlns:a16="http://schemas.microsoft.com/office/drawing/2014/main" id="{B2D4212A-3F3D-C4EE-AA4F-7C10F028EE6B}"/>
                    </a:ext>
                  </a:extLst>
                </p:cNvPr>
                <p:cNvSpPr/>
                <p:nvPr/>
              </p:nvSpPr>
              <p:spPr>
                <a:xfrm>
                  <a:off x="7348450" y="3092225"/>
                  <a:ext cx="69532" cy="300990"/>
                </a:xfrm>
                <a:custGeom>
                  <a:avLst/>
                  <a:gdLst>
                    <a:gd name="connsiteX0" fmla="*/ 69532 w 69532"/>
                    <a:gd name="connsiteY0" fmla="*/ 260985 h 300990"/>
                    <a:gd name="connsiteX1" fmla="*/ 0 w 69532"/>
                    <a:gd name="connsiteY1" fmla="*/ 300990 h 300990"/>
                    <a:gd name="connsiteX2" fmla="*/ 0 w 69532"/>
                    <a:gd name="connsiteY2" fmla="*/ 40005 h 300990"/>
                    <a:gd name="connsiteX3" fmla="*/ 69532 w 69532"/>
                    <a:gd name="connsiteY3" fmla="*/ 0 h 300990"/>
                    <a:gd name="connsiteX4" fmla="*/ 69532 w 69532"/>
                    <a:gd name="connsiteY4" fmla="*/ 260985 h 300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532" h="300990">
                      <a:moveTo>
                        <a:pt x="69532" y="260985"/>
                      </a:moveTo>
                      <a:lnTo>
                        <a:pt x="0" y="300990"/>
                      </a:lnTo>
                      <a:lnTo>
                        <a:pt x="0" y="40005"/>
                      </a:lnTo>
                      <a:lnTo>
                        <a:pt x="69532" y="0"/>
                      </a:lnTo>
                      <a:lnTo>
                        <a:pt x="69532" y="260985"/>
                      </a:lnTo>
                      <a:close/>
                    </a:path>
                  </a:pathLst>
                </a:custGeom>
                <a:solidFill>
                  <a:srgbClr val="9D9D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-form: Shape 35">
                  <a:extLst>
                    <a:ext uri="{FF2B5EF4-FFF2-40B4-BE49-F238E27FC236}">
                      <a16:creationId xmlns:a16="http://schemas.microsoft.com/office/drawing/2014/main" id="{11E7C10C-2EB3-A2ED-A520-15FFA20018F7}"/>
                    </a:ext>
                  </a:extLst>
                </p:cNvPr>
                <p:cNvSpPr/>
                <p:nvPr/>
              </p:nvSpPr>
              <p:spPr>
                <a:xfrm>
                  <a:off x="7259868" y="3040791"/>
                  <a:ext cx="158114" cy="91440"/>
                </a:xfrm>
                <a:custGeom>
                  <a:avLst/>
                  <a:gdLst>
                    <a:gd name="connsiteX0" fmla="*/ 39052 w 158114"/>
                    <a:gd name="connsiteY0" fmla="*/ 73343 h 91440"/>
                    <a:gd name="connsiteX1" fmla="*/ 88582 w 158114"/>
                    <a:gd name="connsiteY1" fmla="*/ 91440 h 91440"/>
                    <a:gd name="connsiteX2" fmla="*/ 158115 w 158114"/>
                    <a:gd name="connsiteY2" fmla="*/ 51435 h 91440"/>
                    <a:gd name="connsiteX3" fmla="*/ 69532 w 158114"/>
                    <a:gd name="connsiteY3" fmla="*/ 0 h 91440"/>
                    <a:gd name="connsiteX4" fmla="*/ 0 w 158114"/>
                    <a:gd name="connsiteY4" fmla="*/ 40005 h 91440"/>
                    <a:gd name="connsiteX5" fmla="*/ 39052 w 158114"/>
                    <a:gd name="connsiteY5" fmla="*/ 73343 h 9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114" h="91440">
                      <a:moveTo>
                        <a:pt x="39052" y="73343"/>
                      </a:moveTo>
                      <a:lnTo>
                        <a:pt x="88582" y="91440"/>
                      </a:lnTo>
                      <a:lnTo>
                        <a:pt x="158115" y="51435"/>
                      </a:lnTo>
                      <a:lnTo>
                        <a:pt x="69532" y="0"/>
                      </a:lnTo>
                      <a:lnTo>
                        <a:pt x="0" y="40005"/>
                      </a:lnTo>
                      <a:lnTo>
                        <a:pt x="39052" y="7334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-form: Shape 36">
                  <a:extLst>
                    <a:ext uri="{FF2B5EF4-FFF2-40B4-BE49-F238E27FC236}">
                      <a16:creationId xmlns:a16="http://schemas.microsoft.com/office/drawing/2014/main" id="{AB57371D-A17B-DBB9-F2A3-65EB9AD15E53}"/>
                    </a:ext>
                  </a:extLst>
                </p:cNvPr>
                <p:cNvSpPr/>
                <p:nvPr/>
              </p:nvSpPr>
              <p:spPr>
                <a:xfrm>
                  <a:off x="7259868" y="3080796"/>
                  <a:ext cx="88582" cy="312419"/>
                </a:xfrm>
                <a:custGeom>
                  <a:avLst/>
                  <a:gdLst>
                    <a:gd name="connsiteX0" fmla="*/ 88582 w 88582"/>
                    <a:gd name="connsiteY0" fmla="*/ 312420 h 312419"/>
                    <a:gd name="connsiteX1" fmla="*/ 0 w 88582"/>
                    <a:gd name="connsiteY1" fmla="*/ 260985 h 312419"/>
                    <a:gd name="connsiteX2" fmla="*/ 0 w 88582"/>
                    <a:gd name="connsiteY2" fmla="*/ 0 h 312419"/>
                    <a:gd name="connsiteX3" fmla="*/ 88582 w 88582"/>
                    <a:gd name="connsiteY3" fmla="*/ 51435 h 312419"/>
                    <a:gd name="connsiteX4" fmla="*/ 88582 w 88582"/>
                    <a:gd name="connsiteY4" fmla="*/ 312420 h 31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82" h="312419">
                      <a:moveTo>
                        <a:pt x="88582" y="312420"/>
                      </a:moveTo>
                      <a:lnTo>
                        <a:pt x="0" y="260985"/>
                      </a:lnTo>
                      <a:lnTo>
                        <a:pt x="0" y="0"/>
                      </a:lnTo>
                      <a:lnTo>
                        <a:pt x="88582" y="51435"/>
                      </a:lnTo>
                      <a:lnTo>
                        <a:pt x="88582" y="31242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" name="Graphic 8">
                <a:extLst>
                  <a:ext uri="{FF2B5EF4-FFF2-40B4-BE49-F238E27FC236}">
                    <a16:creationId xmlns:a16="http://schemas.microsoft.com/office/drawing/2014/main" id="{4CEE7BFC-B4B6-EE3D-20B4-6484AD75789C}"/>
                  </a:ext>
                </a:extLst>
              </p:cNvPr>
              <p:cNvGrpSpPr/>
              <p:nvPr/>
            </p:nvGrpSpPr>
            <p:grpSpPr>
              <a:xfrm>
                <a:off x="7276060" y="3048410"/>
                <a:ext cx="125730" cy="74295"/>
                <a:chOff x="7276060" y="3048410"/>
                <a:chExt cx="125730" cy="74295"/>
              </a:xfrm>
            </p:grpSpPr>
            <p:sp>
              <p:nvSpPr>
                <p:cNvPr id="39" name="Free-form: Shape 38">
                  <a:extLst>
                    <a:ext uri="{FF2B5EF4-FFF2-40B4-BE49-F238E27FC236}">
                      <a16:creationId xmlns:a16="http://schemas.microsoft.com/office/drawing/2014/main" id="{89608A07-8138-EE99-6ABF-770DCB7CF230}"/>
                    </a:ext>
                  </a:extLst>
                </p:cNvPr>
                <p:cNvSpPr/>
                <p:nvPr/>
              </p:nvSpPr>
              <p:spPr>
                <a:xfrm>
                  <a:off x="7276060" y="3048410"/>
                  <a:ext cx="125730" cy="72390"/>
                </a:xfrm>
                <a:custGeom>
                  <a:avLst/>
                  <a:gdLst>
                    <a:gd name="connsiteX0" fmla="*/ 51435 w 125730"/>
                    <a:gd name="connsiteY0" fmla="*/ 0 h 72390"/>
                    <a:gd name="connsiteX1" fmla="*/ 0 w 125730"/>
                    <a:gd name="connsiteY1" fmla="*/ 29528 h 72390"/>
                    <a:gd name="connsiteX2" fmla="*/ 74295 w 125730"/>
                    <a:gd name="connsiteY2" fmla="*/ 72390 h 72390"/>
                    <a:gd name="connsiteX3" fmla="*/ 125730 w 125730"/>
                    <a:gd name="connsiteY3" fmla="*/ 41910 h 72390"/>
                    <a:gd name="connsiteX4" fmla="*/ 51435 w 125730"/>
                    <a:gd name="connsiteY4" fmla="*/ 0 h 7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730" h="72390">
                      <a:moveTo>
                        <a:pt x="51435" y="0"/>
                      </a:moveTo>
                      <a:lnTo>
                        <a:pt x="0" y="29528"/>
                      </a:lnTo>
                      <a:lnTo>
                        <a:pt x="74295" y="72390"/>
                      </a:lnTo>
                      <a:lnTo>
                        <a:pt x="125730" y="41910"/>
                      </a:lnTo>
                      <a:lnTo>
                        <a:pt x="51435" y="0"/>
                      </a:lnTo>
                      <a:close/>
                    </a:path>
                  </a:pathLst>
                </a:custGeom>
                <a:solidFill>
                  <a:srgbClr val="57494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-form: Shape 39">
                  <a:extLst>
                    <a:ext uri="{FF2B5EF4-FFF2-40B4-BE49-F238E27FC236}">
                      <a16:creationId xmlns:a16="http://schemas.microsoft.com/office/drawing/2014/main" id="{E4A6D8E5-7128-E04D-4C03-AD990C750508}"/>
                    </a:ext>
                  </a:extLst>
                </p:cNvPr>
                <p:cNvSpPr/>
                <p:nvPr/>
              </p:nvSpPr>
              <p:spPr>
                <a:xfrm>
                  <a:off x="7348450" y="3090321"/>
                  <a:ext cx="53340" cy="32384"/>
                </a:xfrm>
                <a:custGeom>
                  <a:avLst/>
                  <a:gdLst>
                    <a:gd name="connsiteX0" fmla="*/ 0 w 53340"/>
                    <a:gd name="connsiteY0" fmla="*/ 30480 h 32384"/>
                    <a:gd name="connsiteX1" fmla="*/ 1905 w 53340"/>
                    <a:gd name="connsiteY1" fmla="*/ 30480 h 32384"/>
                    <a:gd name="connsiteX2" fmla="*/ 53340 w 53340"/>
                    <a:gd name="connsiteY2" fmla="*/ 0 h 32384"/>
                    <a:gd name="connsiteX3" fmla="*/ 53340 w 53340"/>
                    <a:gd name="connsiteY3" fmla="*/ 2857 h 32384"/>
                    <a:gd name="connsiteX4" fmla="*/ 1905 w 53340"/>
                    <a:gd name="connsiteY4" fmla="*/ 32385 h 32384"/>
                    <a:gd name="connsiteX5" fmla="*/ 0 w 53340"/>
                    <a:gd name="connsiteY5" fmla="*/ 30480 h 32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340" h="32384">
                      <a:moveTo>
                        <a:pt x="0" y="30480"/>
                      </a:moveTo>
                      <a:lnTo>
                        <a:pt x="1905" y="30480"/>
                      </a:lnTo>
                      <a:lnTo>
                        <a:pt x="53340" y="0"/>
                      </a:lnTo>
                      <a:lnTo>
                        <a:pt x="53340" y="2857"/>
                      </a:lnTo>
                      <a:lnTo>
                        <a:pt x="1905" y="32385"/>
                      </a:lnTo>
                      <a:lnTo>
                        <a:pt x="0" y="30480"/>
                      </a:lnTo>
                      <a:close/>
                    </a:path>
                  </a:pathLst>
                </a:custGeom>
                <a:solidFill>
                  <a:srgbClr val="0A080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-form: Shape 40">
                  <a:extLst>
                    <a:ext uri="{FF2B5EF4-FFF2-40B4-BE49-F238E27FC236}">
                      <a16:creationId xmlns:a16="http://schemas.microsoft.com/office/drawing/2014/main" id="{5D41400C-8A91-132C-47F7-D02656064EE0}"/>
                    </a:ext>
                  </a:extLst>
                </p:cNvPr>
                <p:cNvSpPr/>
                <p:nvPr/>
              </p:nvSpPr>
              <p:spPr>
                <a:xfrm>
                  <a:off x="7276060" y="3077938"/>
                  <a:ext cx="74295" cy="44767"/>
                </a:xfrm>
                <a:custGeom>
                  <a:avLst/>
                  <a:gdLst>
                    <a:gd name="connsiteX0" fmla="*/ 0 w 74295"/>
                    <a:gd name="connsiteY0" fmla="*/ 0 h 44767"/>
                    <a:gd name="connsiteX1" fmla="*/ 0 w 74295"/>
                    <a:gd name="connsiteY1" fmla="*/ 1905 h 44767"/>
                    <a:gd name="connsiteX2" fmla="*/ 74295 w 74295"/>
                    <a:gd name="connsiteY2" fmla="*/ 44768 h 44767"/>
                    <a:gd name="connsiteX3" fmla="*/ 74295 w 74295"/>
                    <a:gd name="connsiteY3" fmla="*/ 42863 h 44767"/>
                    <a:gd name="connsiteX4" fmla="*/ 0 w 74295"/>
                    <a:gd name="connsiteY4" fmla="*/ 0 h 44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295" h="44767">
                      <a:moveTo>
                        <a:pt x="0" y="0"/>
                      </a:moveTo>
                      <a:lnTo>
                        <a:pt x="0" y="1905"/>
                      </a:lnTo>
                      <a:lnTo>
                        <a:pt x="74295" y="44768"/>
                      </a:lnTo>
                      <a:lnTo>
                        <a:pt x="74295" y="42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62C2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2" name="Graphic 8">
              <a:extLst>
                <a:ext uri="{FF2B5EF4-FFF2-40B4-BE49-F238E27FC236}">
                  <a16:creationId xmlns:a16="http://schemas.microsoft.com/office/drawing/2014/main" id="{AA26BB4A-7310-9F91-B3F1-D698DBE520D5}"/>
                </a:ext>
              </a:extLst>
            </p:cNvPr>
            <p:cNvGrpSpPr/>
            <p:nvPr/>
          </p:nvGrpSpPr>
          <p:grpSpPr>
            <a:xfrm>
              <a:off x="7352260" y="3104608"/>
              <a:ext cx="63817" cy="277177"/>
              <a:chOff x="7352260" y="3104608"/>
              <a:chExt cx="63817" cy="277177"/>
            </a:xfrm>
          </p:grpSpPr>
          <p:grpSp>
            <p:nvGrpSpPr>
              <p:cNvPr id="43" name="Graphic 8">
                <a:extLst>
                  <a:ext uri="{FF2B5EF4-FFF2-40B4-BE49-F238E27FC236}">
                    <a16:creationId xmlns:a16="http://schemas.microsoft.com/office/drawing/2014/main" id="{4295F6FF-31FB-1522-7577-9E2C5CF1ED63}"/>
                  </a:ext>
                </a:extLst>
              </p:cNvPr>
              <p:cNvGrpSpPr/>
              <p:nvPr/>
            </p:nvGrpSpPr>
            <p:grpSpPr>
              <a:xfrm>
                <a:off x="7352260" y="3305585"/>
                <a:ext cx="63817" cy="76200"/>
                <a:chOff x="7352260" y="3305585"/>
                <a:chExt cx="63817" cy="76200"/>
              </a:xfrm>
            </p:grpSpPr>
            <p:sp>
              <p:nvSpPr>
                <p:cNvPr id="44" name="Free-form: Shape 43">
                  <a:extLst>
                    <a:ext uri="{FF2B5EF4-FFF2-40B4-BE49-F238E27FC236}">
                      <a16:creationId xmlns:a16="http://schemas.microsoft.com/office/drawing/2014/main" id="{51C48B8A-B583-103C-C78E-AC2D8CD19145}"/>
                    </a:ext>
                  </a:extLst>
                </p:cNvPr>
                <p:cNvSpPr/>
                <p:nvPr/>
              </p:nvSpPr>
              <p:spPr>
                <a:xfrm>
                  <a:off x="7354165" y="3306538"/>
                  <a:ext cx="61912" cy="75247"/>
                </a:xfrm>
                <a:custGeom>
                  <a:avLst/>
                  <a:gdLst>
                    <a:gd name="connsiteX0" fmla="*/ 61913 w 61912"/>
                    <a:gd name="connsiteY0" fmla="*/ 40005 h 75247"/>
                    <a:gd name="connsiteX1" fmla="*/ 0 w 61912"/>
                    <a:gd name="connsiteY1" fmla="*/ 75247 h 75247"/>
                    <a:gd name="connsiteX2" fmla="*/ 0 w 61912"/>
                    <a:gd name="connsiteY2" fmla="*/ 36195 h 75247"/>
                    <a:gd name="connsiteX3" fmla="*/ 61913 w 61912"/>
                    <a:gd name="connsiteY3" fmla="*/ 0 h 75247"/>
                    <a:gd name="connsiteX4" fmla="*/ 61913 w 61912"/>
                    <a:gd name="connsiteY4" fmla="*/ 40005 h 75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912" h="75247">
                      <a:moveTo>
                        <a:pt x="61913" y="40005"/>
                      </a:moveTo>
                      <a:lnTo>
                        <a:pt x="0" y="75247"/>
                      </a:lnTo>
                      <a:lnTo>
                        <a:pt x="0" y="36195"/>
                      </a:lnTo>
                      <a:lnTo>
                        <a:pt x="61913" y="0"/>
                      </a:lnTo>
                      <a:lnTo>
                        <a:pt x="61913" y="40005"/>
                      </a:lnTo>
                      <a:close/>
                    </a:path>
                  </a:pathLst>
                </a:custGeom>
                <a:solidFill>
                  <a:srgbClr val="0A080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-form: Shape 44">
                  <a:extLst>
                    <a:ext uri="{FF2B5EF4-FFF2-40B4-BE49-F238E27FC236}">
                      <a16:creationId xmlns:a16="http://schemas.microsoft.com/office/drawing/2014/main" id="{54F20F26-0620-3102-BD07-698471B6762A}"/>
                    </a:ext>
                  </a:extLst>
                </p:cNvPr>
                <p:cNvSpPr/>
                <p:nvPr/>
              </p:nvSpPr>
              <p:spPr>
                <a:xfrm>
                  <a:off x="7352260" y="3305585"/>
                  <a:ext cx="63817" cy="38100"/>
                </a:xfrm>
                <a:custGeom>
                  <a:avLst/>
                  <a:gdLst>
                    <a:gd name="connsiteX0" fmla="*/ 953 w 63817"/>
                    <a:gd name="connsiteY0" fmla="*/ 38100 h 38100"/>
                    <a:gd name="connsiteX1" fmla="*/ 1905 w 63817"/>
                    <a:gd name="connsiteY1" fmla="*/ 37148 h 38100"/>
                    <a:gd name="connsiteX2" fmla="*/ 63818 w 63817"/>
                    <a:gd name="connsiteY2" fmla="*/ 953 h 38100"/>
                    <a:gd name="connsiteX3" fmla="*/ 61913 w 63817"/>
                    <a:gd name="connsiteY3" fmla="*/ 0 h 38100"/>
                    <a:gd name="connsiteX4" fmla="*/ 0 w 63817"/>
                    <a:gd name="connsiteY4" fmla="*/ 36195 h 38100"/>
                    <a:gd name="connsiteX5" fmla="*/ 953 w 63817"/>
                    <a:gd name="connsiteY5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817" h="38100">
                      <a:moveTo>
                        <a:pt x="953" y="38100"/>
                      </a:moveTo>
                      <a:lnTo>
                        <a:pt x="1905" y="37148"/>
                      </a:lnTo>
                      <a:lnTo>
                        <a:pt x="63818" y="953"/>
                      </a:lnTo>
                      <a:lnTo>
                        <a:pt x="61913" y="0"/>
                      </a:lnTo>
                      <a:lnTo>
                        <a:pt x="0" y="36195"/>
                      </a:lnTo>
                      <a:lnTo>
                        <a:pt x="953" y="38100"/>
                      </a:lnTo>
                      <a:close/>
                    </a:path>
                  </a:pathLst>
                </a:custGeom>
                <a:solidFill>
                  <a:srgbClr val="57494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-form: Shape 45">
                  <a:extLst>
                    <a:ext uri="{FF2B5EF4-FFF2-40B4-BE49-F238E27FC236}">
                      <a16:creationId xmlns:a16="http://schemas.microsoft.com/office/drawing/2014/main" id="{5157FFD1-2C27-3D8C-9361-483C82C57F20}"/>
                    </a:ext>
                  </a:extLst>
                </p:cNvPr>
                <p:cNvSpPr/>
                <p:nvPr/>
              </p:nvSpPr>
              <p:spPr>
                <a:xfrm>
                  <a:off x="7352260" y="3341781"/>
                  <a:ext cx="1905" cy="40004"/>
                </a:xfrm>
                <a:custGeom>
                  <a:avLst/>
                  <a:gdLst>
                    <a:gd name="connsiteX0" fmla="*/ 1905 w 1905"/>
                    <a:gd name="connsiteY0" fmla="*/ 40005 h 40004"/>
                    <a:gd name="connsiteX1" fmla="*/ 0 w 1905"/>
                    <a:gd name="connsiteY1" fmla="*/ 39053 h 40004"/>
                    <a:gd name="connsiteX2" fmla="*/ 0 w 1905"/>
                    <a:gd name="connsiteY2" fmla="*/ 0 h 40004"/>
                    <a:gd name="connsiteX3" fmla="*/ 1905 w 1905"/>
                    <a:gd name="connsiteY3" fmla="*/ 953 h 40004"/>
                    <a:gd name="connsiteX4" fmla="*/ 1905 w 1905"/>
                    <a:gd name="connsiteY4" fmla="*/ 40005 h 40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" h="40004">
                      <a:moveTo>
                        <a:pt x="1905" y="40005"/>
                      </a:moveTo>
                      <a:lnTo>
                        <a:pt x="0" y="39053"/>
                      </a:lnTo>
                      <a:lnTo>
                        <a:pt x="0" y="0"/>
                      </a:lnTo>
                      <a:lnTo>
                        <a:pt x="1905" y="953"/>
                      </a:lnTo>
                      <a:lnTo>
                        <a:pt x="1905" y="40005"/>
                      </a:lnTo>
                      <a:close/>
                    </a:path>
                  </a:pathLst>
                </a:custGeom>
                <a:solidFill>
                  <a:srgbClr val="362C2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7" name="Graphic 8">
                <a:extLst>
                  <a:ext uri="{FF2B5EF4-FFF2-40B4-BE49-F238E27FC236}">
                    <a16:creationId xmlns:a16="http://schemas.microsoft.com/office/drawing/2014/main" id="{AC73DFB8-860D-BDD1-17CB-0727A4757DC9}"/>
                  </a:ext>
                </a:extLst>
              </p:cNvPr>
              <p:cNvGrpSpPr/>
              <p:nvPr/>
            </p:nvGrpSpPr>
            <p:grpSpPr>
              <a:xfrm>
                <a:off x="7352260" y="3250341"/>
                <a:ext cx="63817" cy="76200"/>
                <a:chOff x="7352260" y="3250341"/>
                <a:chExt cx="63817" cy="76200"/>
              </a:xfrm>
            </p:grpSpPr>
            <p:sp>
              <p:nvSpPr>
                <p:cNvPr id="48" name="Free-form: Shape 47">
                  <a:extLst>
                    <a:ext uri="{FF2B5EF4-FFF2-40B4-BE49-F238E27FC236}">
                      <a16:creationId xmlns:a16="http://schemas.microsoft.com/office/drawing/2014/main" id="{E5B4E61E-5755-FA19-6DE5-088301357A72}"/>
                    </a:ext>
                  </a:extLst>
                </p:cNvPr>
                <p:cNvSpPr/>
                <p:nvPr/>
              </p:nvSpPr>
              <p:spPr>
                <a:xfrm>
                  <a:off x="7354165" y="3252246"/>
                  <a:ext cx="61912" cy="74294"/>
                </a:xfrm>
                <a:custGeom>
                  <a:avLst/>
                  <a:gdLst>
                    <a:gd name="connsiteX0" fmla="*/ 61913 w 61912"/>
                    <a:gd name="connsiteY0" fmla="*/ 39052 h 74294"/>
                    <a:gd name="connsiteX1" fmla="*/ 0 w 61912"/>
                    <a:gd name="connsiteY1" fmla="*/ 74295 h 74294"/>
                    <a:gd name="connsiteX2" fmla="*/ 0 w 61912"/>
                    <a:gd name="connsiteY2" fmla="*/ 35242 h 74294"/>
                    <a:gd name="connsiteX3" fmla="*/ 61913 w 61912"/>
                    <a:gd name="connsiteY3" fmla="*/ 0 h 74294"/>
                    <a:gd name="connsiteX4" fmla="*/ 61913 w 61912"/>
                    <a:gd name="connsiteY4" fmla="*/ 39052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912" h="74294">
                      <a:moveTo>
                        <a:pt x="61913" y="39052"/>
                      </a:moveTo>
                      <a:lnTo>
                        <a:pt x="0" y="74295"/>
                      </a:lnTo>
                      <a:lnTo>
                        <a:pt x="0" y="35242"/>
                      </a:lnTo>
                      <a:lnTo>
                        <a:pt x="61913" y="0"/>
                      </a:lnTo>
                      <a:lnTo>
                        <a:pt x="61913" y="39052"/>
                      </a:lnTo>
                      <a:close/>
                    </a:path>
                  </a:pathLst>
                </a:custGeom>
                <a:solidFill>
                  <a:srgbClr val="0A080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-form: Shape 48">
                  <a:extLst>
                    <a:ext uri="{FF2B5EF4-FFF2-40B4-BE49-F238E27FC236}">
                      <a16:creationId xmlns:a16="http://schemas.microsoft.com/office/drawing/2014/main" id="{8648DEAE-2693-312C-7817-50C50C480861}"/>
                    </a:ext>
                  </a:extLst>
                </p:cNvPr>
                <p:cNvSpPr/>
                <p:nvPr/>
              </p:nvSpPr>
              <p:spPr>
                <a:xfrm>
                  <a:off x="7352260" y="3250341"/>
                  <a:ext cx="63817" cy="38100"/>
                </a:xfrm>
                <a:custGeom>
                  <a:avLst/>
                  <a:gdLst>
                    <a:gd name="connsiteX0" fmla="*/ 953 w 63817"/>
                    <a:gd name="connsiteY0" fmla="*/ 38100 h 38100"/>
                    <a:gd name="connsiteX1" fmla="*/ 1905 w 63817"/>
                    <a:gd name="connsiteY1" fmla="*/ 37147 h 38100"/>
                    <a:gd name="connsiteX2" fmla="*/ 63818 w 63817"/>
                    <a:gd name="connsiteY2" fmla="*/ 1905 h 38100"/>
                    <a:gd name="connsiteX3" fmla="*/ 61913 w 63817"/>
                    <a:gd name="connsiteY3" fmla="*/ 0 h 38100"/>
                    <a:gd name="connsiteX4" fmla="*/ 0 w 63817"/>
                    <a:gd name="connsiteY4" fmla="*/ 36195 h 38100"/>
                    <a:gd name="connsiteX5" fmla="*/ 953 w 63817"/>
                    <a:gd name="connsiteY5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817" h="38100">
                      <a:moveTo>
                        <a:pt x="953" y="38100"/>
                      </a:moveTo>
                      <a:lnTo>
                        <a:pt x="1905" y="37147"/>
                      </a:lnTo>
                      <a:lnTo>
                        <a:pt x="63818" y="1905"/>
                      </a:lnTo>
                      <a:lnTo>
                        <a:pt x="61913" y="0"/>
                      </a:lnTo>
                      <a:lnTo>
                        <a:pt x="0" y="36195"/>
                      </a:lnTo>
                      <a:lnTo>
                        <a:pt x="953" y="38100"/>
                      </a:lnTo>
                      <a:close/>
                    </a:path>
                  </a:pathLst>
                </a:custGeom>
                <a:solidFill>
                  <a:srgbClr val="57494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-form: Shape 49">
                  <a:extLst>
                    <a:ext uri="{FF2B5EF4-FFF2-40B4-BE49-F238E27FC236}">
                      <a16:creationId xmlns:a16="http://schemas.microsoft.com/office/drawing/2014/main" id="{DF02C633-39EA-AA17-7626-F3ED730B85FF}"/>
                    </a:ext>
                  </a:extLst>
                </p:cNvPr>
                <p:cNvSpPr/>
                <p:nvPr/>
              </p:nvSpPr>
              <p:spPr>
                <a:xfrm>
                  <a:off x="7352260" y="3286535"/>
                  <a:ext cx="1905" cy="40005"/>
                </a:xfrm>
                <a:custGeom>
                  <a:avLst/>
                  <a:gdLst>
                    <a:gd name="connsiteX0" fmla="*/ 1905 w 1905"/>
                    <a:gd name="connsiteY0" fmla="*/ 40005 h 40005"/>
                    <a:gd name="connsiteX1" fmla="*/ 0 w 1905"/>
                    <a:gd name="connsiteY1" fmla="*/ 39053 h 40005"/>
                    <a:gd name="connsiteX2" fmla="*/ 0 w 1905"/>
                    <a:gd name="connsiteY2" fmla="*/ 0 h 40005"/>
                    <a:gd name="connsiteX3" fmla="*/ 1905 w 1905"/>
                    <a:gd name="connsiteY3" fmla="*/ 953 h 40005"/>
                    <a:gd name="connsiteX4" fmla="*/ 1905 w 1905"/>
                    <a:gd name="connsiteY4" fmla="*/ 40005 h 40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" h="40005">
                      <a:moveTo>
                        <a:pt x="1905" y="40005"/>
                      </a:moveTo>
                      <a:lnTo>
                        <a:pt x="0" y="39053"/>
                      </a:lnTo>
                      <a:lnTo>
                        <a:pt x="0" y="0"/>
                      </a:lnTo>
                      <a:lnTo>
                        <a:pt x="1905" y="953"/>
                      </a:lnTo>
                      <a:lnTo>
                        <a:pt x="1905" y="40005"/>
                      </a:lnTo>
                      <a:close/>
                    </a:path>
                  </a:pathLst>
                </a:custGeom>
                <a:solidFill>
                  <a:srgbClr val="362C2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aphic 8">
                <a:extLst>
                  <a:ext uri="{FF2B5EF4-FFF2-40B4-BE49-F238E27FC236}">
                    <a16:creationId xmlns:a16="http://schemas.microsoft.com/office/drawing/2014/main" id="{91D12584-BCCE-9275-42E5-4BD97C191A9A}"/>
                  </a:ext>
                </a:extLst>
              </p:cNvPr>
              <p:cNvGrpSpPr/>
              <p:nvPr/>
            </p:nvGrpSpPr>
            <p:grpSpPr>
              <a:xfrm>
                <a:off x="7352260" y="3158900"/>
                <a:ext cx="63817" cy="76200"/>
                <a:chOff x="7352260" y="3158900"/>
                <a:chExt cx="63817" cy="76200"/>
              </a:xfrm>
            </p:grpSpPr>
            <p:sp>
              <p:nvSpPr>
                <p:cNvPr id="52" name="Free-form: Shape 51">
                  <a:extLst>
                    <a:ext uri="{FF2B5EF4-FFF2-40B4-BE49-F238E27FC236}">
                      <a16:creationId xmlns:a16="http://schemas.microsoft.com/office/drawing/2014/main" id="{2B3178DF-55BA-117C-E1D1-046984EE1662}"/>
                    </a:ext>
                  </a:extLst>
                </p:cNvPr>
                <p:cNvSpPr/>
                <p:nvPr/>
              </p:nvSpPr>
              <p:spPr>
                <a:xfrm>
                  <a:off x="7354165" y="3160806"/>
                  <a:ext cx="61912" cy="74294"/>
                </a:xfrm>
                <a:custGeom>
                  <a:avLst/>
                  <a:gdLst>
                    <a:gd name="connsiteX0" fmla="*/ 61913 w 61912"/>
                    <a:gd name="connsiteY0" fmla="*/ 39053 h 74294"/>
                    <a:gd name="connsiteX1" fmla="*/ 0 w 61912"/>
                    <a:gd name="connsiteY1" fmla="*/ 74295 h 74294"/>
                    <a:gd name="connsiteX2" fmla="*/ 0 w 61912"/>
                    <a:gd name="connsiteY2" fmla="*/ 35242 h 74294"/>
                    <a:gd name="connsiteX3" fmla="*/ 61913 w 61912"/>
                    <a:gd name="connsiteY3" fmla="*/ 0 h 74294"/>
                    <a:gd name="connsiteX4" fmla="*/ 61913 w 61912"/>
                    <a:gd name="connsiteY4" fmla="*/ 39053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912" h="74294">
                      <a:moveTo>
                        <a:pt x="61913" y="39053"/>
                      </a:moveTo>
                      <a:lnTo>
                        <a:pt x="0" y="74295"/>
                      </a:lnTo>
                      <a:lnTo>
                        <a:pt x="0" y="35242"/>
                      </a:lnTo>
                      <a:lnTo>
                        <a:pt x="61913" y="0"/>
                      </a:lnTo>
                      <a:lnTo>
                        <a:pt x="61913" y="39053"/>
                      </a:lnTo>
                      <a:close/>
                    </a:path>
                  </a:pathLst>
                </a:custGeom>
                <a:solidFill>
                  <a:srgbClr val="0A080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-form: Shape 52">
                  <a:extLst>
                    <a:ext uri="{FF2B5EF4-FFF2-40B4-BE49-F238E27FC236}">
                      <a16:creationId xmlns:a16="http://schemas.microsoft.com/office/drawing/2014/main" id="{7C8706C8-85B5-213C-9C33-53054A9AE942}"/>
                    </a:ext>
                  </a:extLst>
                </p:cNvPr>
                <p:cNvSpPr/>
                <p:nvPr/>
              </p:nvSpPr>
              <p:spPr>
                <a:xfrm>
                  <a:off x="7352260" y="3158900"/>
                  <a:ext cx="63817" cy="38100"/>
                </a:xfrm>
                <a:custGeom>
                  <a:avLst/>
                  <a:gdLst>
                    <a:gd name="connsiteX0" fmla="*/ 953 w 63817"/>
                    <a:gd name="connsiteY0" fmla="*/ 38100 h 38100"/>
                    <a:gd name="connsiteX1" fmla="*/ 1905 w 63817"/>
                    <a:gd name="connsiteY1" fmla="*/ 37147 h 38100"/>
                    <a:gd name="connsiteX2" fmla="*/ 63818 w 63817"/>
                    <a:gd name="connsiteY2" fmla="*/ 1905 h 38100"/>
                    <a:gd name="connsiteX3" fmla="*/ 61913 w 63817"/>
                    <a:gd name="connsiteY3" fmla="*/ 0 h 38100"/>
                    <a:gd name="connsiteX4" fmla="*/ 0 w 63817"/>
                    <a:gd name="connsiteY4" fmla="*/ 36195 h 38100"/>
                    <a:gd name="connsiteX5" fmla="*/ 953 w 63817"/>
                    <a:gd name="connsiteY5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817" h="38100">
                      <a:moveTo>
                        <a:pt x="953" y="38100"/>
                      </a:moveTo>
                      <a:lnTo>
                        <a:pt x="1905" y="37147"/>
                      </a:lnTo>
                      <a:lnTo>
                        <a:pt x="63818" y="1905"/>
                      </a:lnTo>
                      <a:lnTo>
                        <a:pt x="61913" y="0"/>
                      </a:lnTo>
                      <a:lnTo>
                        <a:pt x="0" y="36195"/>
                      </a:lnTo>
                      <a:lnTo>
                        <a:pt x="953" y="38100"/>
                      </a:lnTo>
                      <a:close/>
                    </a:path>
                  </a:pathLst>
                </a:custGeom>
                <a:solidFill>
                  <a:srgbClr val="57494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-form: Shape 53">
                  <a:extLst>
                    <a:ext uri="{FF2B5EF4-FFF2-40B4-BE49-F238E27FC236}">
                      <a16:creationId xmlns:a16="http://schemas.microsoft.com/office/drawing/2014/main" id="{BE60E65A-C313-A8F8-2863-7B918A0106D3}"/>
                    </a:ext>
                  </a:extLst>
                </p:cNvPr>
                <p:cNvSpPr/>
                <p:nvPr/>
              </p:nvSpPr>
              <p:spPr>
                <a:xfrm>
                  <a:off x="7352260" y="3195096"/>
                  <a:ext cx="1905" cy="40004"/>
                </a:xfrm>
                <a:custGeom>
                  <a:avLst/>
                  <a:gdLst>
                    <a:gd name="connsiteX0" fmla="*/ 1905 w 1905"/>
                    <a:gd name="connsiteY0" fmla="*/ 40005 h 40004"/>
                    <a:gd name="connsiteX1" fmla="*/ 0 w 1905"/>
                    <a:gd name="connsiteY1" fmla="*/ 39052 h 40004"/>
                    <a:gd name="connsiteX2" fmla="*/ 0 w 1905"/>
                    <a:gd name="connsiteY2" fmla="*/ 0 h 40004"/>
                    <a:gd name="connsiteX3" fmla="*/ 1905 w 1905"/>
                    <a:gd name="connsiteY3" fmla="*/ 952 h 40004"/>
                    <a:gd name="connsiteX4" fmla="*/ 1905 w 1905"/>
                    <a:gd name="connsiteY4" fmla="*/ 40005 h 40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" h="40004">
                      <a:moveTo>
                        <a:pt x="1905" y="40005"/>
                      </a:moveTo>
                      <a:lnTo>
                        <a:pt x="0" y="39052"/>
                      </a:lnTo>
                      <a:lnTo>
                        <a:pt x="0" y="0"/>
                      </a:lnTo>
                      <a:lnTo>
                        <a:pt x="1905" y="952"/>
                      </a:lnTo>
                      <a:lnTo>
                        <a:pt x="1905" y="40005"/>
                      </a:lnTo>
                      <a:close/>
                    </a:path>
                  </a:pathLst>
                </a:custGeom>
                <a:solidFill>
                  <a:srgbClr val="362C2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Graphic 8">
                <a:extLst>
                  <a:ext uri="{FF2B5EF4-FFF2-40B4-BE49-F238E27FC236}">
                    <a16:creationId xmlns:a16="http://schemas.microsoft.com/office/drawing/2014/main" id="{0E160D2E-46BE-0398-B8A0-C9BDF7662F6C}"/>
                  </a:ext>
                </a:extLst>
              </p:cNvPr>
              <p:cNvGrpSpPr/>
              <p:nvPr/>
            </p:nvGrpSpPr>
            <p:grpSpPr>
              <a:xfrm>
                <a:off x="7352260" y="3104608"/>
                <a:ext cx="63817" cy="75247"/>
                <a:chOff x="7352260" y="3104608"/>
                <a:chExt cx="63817" cy="75247"/>
              </a:xfrm>
            </p:grpSpPr>
            <p:sp>
              <p:nvSpPr>
                <p:cNvPr id="56" name="Free-form: Shape 55">
                  <a:extLst>
                    <a:ext uri="{FF2B5EF4-FFF2-40B4-BE49-F238E27FC236}">
                      <a16:creationId xmlns:a16="http://schemas.microsoft.com/office/drawing/2014/main" id="{05E56E9D-C632-89B3-F946-4A3C2EF88527}"/>
                    </a:ext>
                  </a:extLst>
                </p:cNvPr>
                <p:cNvSpPr/>
                <p:nvPr/>
              </p:nvSpPr>
              <p:spPr>
                <a:xfrm>
                  <a:off x="7354165" y="3105560"/>
                  <a:ext cx="61912" cy="74295"/>
                </a:xfrm>
                <a:custGeom>
                  <a:avLst/>
                  <a:gdLst>
                    <a:gd name="connsiteX0" fmla="*/ 61913 w 61912"/>
                    <a:gd name="connsiteY0" fmla="*/ 39053 h 74295"/>
                    <a:gd name="connsiteX1" fmla="*/ 0 w 61912"/>
                    <a:gd name="connsiteY1" fmla="*/ 74295 h 74295"/>
                    <a:gd name="connsiteX2" fmla="*/ 0 w 61912"/>
                    <a:gd name="connsiteY2" fmla="*/ 35243 h 74295"/>
                    <a:gd name="connsiteX3" fmla="*/ 61913 w 61912"/>
                    <a:gd name="connsiteY3" fmla="*/ 0 h 74295"/>
                    <a:gd name="connsiteX4" fmla="*/ 61913 w 61912"/>
                    <a:gd name="connsiteY4" fmla="*/ 39053 h 74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912" h="74295">
                      <a:moveTo>
                        <a:pt x="61913" y="39053"/>
                      </a:moveTo>
                      <a:lnTo>
                        <a:pt x="0" y="74295"/>
                      </a:lnTo>
                      <a:lnTo>
                        <a:pt x="0" y="35243"/>
                      </a:lnTo>
                      <a:lnTo>
                        <a:pt x="61913" y="0"/>
                      </a:lnTo>
                      <a:lnTo>
                        <a:pt x="61913" y="39053"/>
                      </a:lnTo>
                      <a:close/>
                    </a:path>
                  </a:pathLst>
                </a:custGeom>
                <a:solidFill>
                  <a:srgbClr val="0A080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-form: Shape 56">
                  <a:extLst>
                    <a:ext uri="{FF2B5EF4-FFF2-40B4-BE49-F238E27FC236}">
                      <a16:creationId xmlns:a16="http://schemas.microsoft.com/office/drawing/2014/main" id="{F51634C8-6ED5-4E9B-B98F-34FEDB701DEB}"/>
                    </a:ext>
                  </a:extLst>
                </p:cNvPr>
                <p:cNvSpPr/>
                <p:nvPr/>
              </p:nvSpPr>
              <p:spPr>
                <a:xfrm>
                  <a:off x="7352260" y="3104608"/>
                  <a:ext cx="63817" cy="37147"/>
                </a:xfrm>
                <a:custGeom>
                  <a:avLst/>
                  <a:gdLst>
                    <a:gd name="connsiteX0" fmla="*/ 953 w 63817"/>
                    <a:gd name="connsiteY0" fmla="*/ 37147 h 37147"/>
                    <a:gd name="connsiteX1" fmla="*/ 1905 w 63817"/>
                    <a:gd name="connsiteY1" fmla="*/ 36195 h 37147"/>
                    <a:gd name="connsiteX2" fmla="*/ 63818 w 63817"/>
                    <a:gd name="connsiteY2" fmla="*/ 952 h 37147"/>
                    <a:gd name="connsiteX3" fmla="*/ 61913 w 63817"/>
                    <a:gd name="connsiteY3" fmla="*/ 0 h 37147"/>
                    <a:gd name="connsiteX4" fmla="*/ 0 w 63817"/>
                    <a:gd name="connsiteY4" fmla="*/ 35242 h 37147"/>
                    <a:gd name="connsiteX5" fmla="*/ 953 w 63817"/>
                    <a:gd name="connsiteY5" fmla="*/ 37147 h 37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817" h="37147">
                      <a:moveTo>
                        <a:pt x="953" y="37147"/>
                      </a:moveTo>
                      <a:lnTo>
                        <a:pt x="1905" y="36195"/>
                      </a:lnTo>
                      <a:lnTo>
                        <a:pt x="63818" y="952"/>
                      </a:lnTo>
                      <a:lnTo>
                        <a:pt x="61913" y="0"/>
                      </a:lnTo>
                      <a:lnTo>
                        <a:pt x="0" y="35242"/>
                      </a:lnTo>
                      <a:lnTo>
                        <a:pt x="953" y="37147"/>
                      </a:lnTo>
                      <a:close/>
                    </a:path>
                  </a:pathLst>
                </a:custGeom>
                <a:solidFill>
                  <a:srgbClr val="57494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-form: Shape 57">
                  <a:extLst>
                    <a:ext uri="{FF2B5EF4-FFF2-40B4-BE49-F238E27FC236}">
                      <a16:creationId xmlns:a16="http://schemas.microsoft.com/office/drawing/2014/main" id="{15CA9B63-A828-AB07-04B4-5FE292912E7B}"/>
                    </a:ext>
                  </a:extLst>
                </p:cNvPr>
                <p:cNvSpPr/>
                <p:nvPr/>
              </p:nvSpPr>
              <p:spPr>
                <a:xfrm>
                  <a:off x="7352260" y="3139850"/>
                  <a:ext cx="1905" cy="40005"/>
                </a:xfrm>
                <a:custGeom>
                  <a:avLst/>
                  <a:gdLst>
                    <a:gd name="connsiteX0" fmla="*/ 1905 w 1905"/>
                    <a:gd name="connsiteY0" fmla="*/ 40005 h 40005"/>
                    <a:gd name="connsiteX1" fmla="*/ 0 w 1905"/>
                    <a:gd name="connsiteY1" fmla="*/ 39053 h 40005"/>
                    <a:gd name="connsiteX2" fmla="*/ 0 w 1905"/>
                    <a:gd name="connsiteY2" fmla="*/ 0 h 40005"/>
                    <a:gd name="connsiteX3" fmla="*/ 1905 w 1905"/>
                    <a:gd name="connsiteY3" fmla="*/ 953 h 40005"/>
                    <a:gd name="connsiteX4" fmla="*/ 1905 w 1905"/>
                    <a:gd name="connsiteY4" fmla="*/ 40005 h 40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" h="40005">
                      <a:moveTo>
                        <a:pt x="1905" y="40005"/>
                      </a:moveTo>
                      <a:lnTo>
                        <a:pt x="0" y="39053"/>
                      </a:lnTo>
                      <a:lnTo>
                        <a:pt x="0" y="0"/>
                      </a:lnTo>
                      <a:lnTo>
                        <a:pt x="1905" y="953"/>
                      </a:lnTo>
                      <a:lnTo>
                        <a:pt x="1905" y="40005"/>
                      </a:lnTo>
                      <a:close/>
                    </a:path>
                  </a:pathLst>
                </a:custGeom>
                <a:solidFill>
                  <a:srgbClr val="362C2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9" name="Graphic 8">
              <a:extLst>
                <a:ext uri="{FF2B5EF4-FFF2-40B4-BE49-F238E27FC236}">
                  <a16:creationId xmlns:a16="http://schemas.microsoft.com/office/drawing/2014/main" id="{E2CBA612-63AF-799D-A995-DCBCD7C1B2EA}"/>
                </a:ext>
              </a:extLst>
            </p:cNvPr>
            <p:cNvGrpSpPr/>
            <p:nvPr/>
          </p:nvGrpSpPr>
          <p:grpSpPr>
            <a:xfrm>
              <a:off x="7252247" y="3090321"/>
              <a:ext cx="92392" cy="300037"/>
              <a:chOff x="7252247" y="3090321"/>
              <a:chExt cx="92392" cy="300037"/>
            </a:xfrm>
          </p:grpSpPr>
          <p:grpSp>
            <p:nvGrpSpPr>
              <p:cNvPr id="60" name="Graphic 8">
                <a:extLst>
                  <a:ext uri="{FF2B5EF4-FFF2-40B4-BE49-F238E27FC236}">
                    <a16:creationId xmlns:a16="http://schemas.microsoft.com/office/drawing/2014/main" id="{1E75E982-FA5D-4A90-71E4-178DDA446654}"/>
                  </a:ext>
                </a:extLst>
              </p:cNvPr>
              <p:cNvGrpSpPr/>
              <p:nvPr/>
            </p:nvGrpSpPr>
            <p:grpSpPr>
              <a:xfrm>
                <a:off x="7317970" y="3361783"/>
                <a:ext cx="26670" cy="28575"/>
                <a:chOff x="7317970" y="3361783"/>
                <a:chExt cx="26670" cy="28575"/>
              </a:xfrm>
            </p:grpSpPr>
            <p:sp>
              <p:nvSpPr>
                <p:cNvPr id="61" name="Free-form: Shape 60">
                  <a:extLst>
                    <a:ext uri="{FF2B5EF4-FFF2-40B4-BE49-F238E27FC236}">
                      <a16:creationId xmlns:a16="http://schemas.microsoft.com/office/drawing/2014/main" id="{17121835-4F4B-908F-8DF1-C2C013CFAD54}"/>
                    </a:ext>
                  </a:extLst>
                </p:cNvPr>
                <p:cNvSpPr/>
                <p:nvPr/>
              </p:nvSpPr>
              <p:spPr>
                <a:xfrm>
                  <a:off x="7332257" y="3373213"/>
                  <a:ext cx="12382" cy="14287"/>
                </a:xfrm>
                <a:custGeom>
                  <a:avLst/>
                  <a:gdLst>
                    <a:gd name="connsiteX0" fmla="*/ 0 w 12382"/>
                    <a:gd name="connsiteY0" fmla="*/ 4763 h 14287"/>
                    <a:gd name="connsiteX1" fmla="*/ 0 w 12382"/>
                    <a:gd name="connsiteY1" fmla="*/ 12383 h 14287"/>
                    <a:gd name="connsiteX2" fmla="*/ 1905 w 12382"/>
                    <a:gd name="connsiteY2" fmla="*/ 14288 h 14287"/>
                    <a:gd name="connsiteX3" fmla="*/ 12383 w 12382"/>
                    <a:gd name="connsiteY3" fmla="*/ 7620 h 14287"/>
                    <a:gd name="connsiteX4" fmla="*/ 12383 w 12382"/>
                    <a:gd name="connsiteY4" fmla="*/ 0 h 14287"/>
                    <a:gd name="connsiteX5" fmla="*/ 0 w 12382"/>
                    <a:gd name="connsiteY5" fmla="*/ 4763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82" h="14287">
                      <a:moveTo>
                        <a:pt x="0" y="4763"/>
                      </a:moveTo>
                      <a:lnTo>
                        <a:pt x="0" y="12383"/>
                      </a:lnTo>
                      <a:lnTo>
                        <a:pt x="1905" y="14288"/>
                      </a:lnTo>
                      <a:lnTo>
                        <a:pt x="12383" y="7620"/>
                      </a:lnTo>
                      <a:lnTo>
                        <a:pt x="12383" y="0"/>
                      </a:lnTo>
                      <a:lnTo>
                        <a:pt x="0" y="4763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-form: Shape 61">
                  <a:extLst>
                    <a:ext uri="{FF2B5EF4-FFF2-40B4-BE49-F238E27FC236}">
                      <a16:creationId xmlns:a16="http://schemas.microsoft.com/office/drawing/2014/main" id="{A8ED6DB3-9364-2B07-376C-835E24F1AA08}"/>
                    </a:ext>
                  </a:extLst>
                </p:cNvPr>
                <p:cNvSpPr/>
                <p:nvPr/>
              </p:nvSpPr>
              <p:spPr>
                <a:xfrm>
                  <a:off x="7327495" y="3365593"/>
                  <a:ext cx="17145" cy="14287"/>
                </a:xfrm>
                <a:custGeom>
                  <a:avLst/>
                  <a:gdLst>
                    <a:gd name="connsiteX0" fmla="*/ 2858 w 17145"/>
                    <a:gd name="connsiteY0" fmla="*/ 3810 h 14287"/>
                    <a:gd name="connsiteX1" fmla="*/ 13335 w 17145"/>
                    <a:gd name="connsiteY1" fmla="*/ 0 h 14287"/>
                    <a:gd name="connsiteX2" fmla="*/ 17145 w 17145"/>
                    <a:gd name="connsiteY2" fmla="*/ 7620 h 14287"/>
                    <a:gd name="connsiteX3" fmla="*/ 6668 w 17145"/>
                    <a:gd name="connsiteY3" fmla="*/ 14288 h 14287"/>
                    <a:gd name="connsiteX4" fmla="*/ 0 w 17145"/>
                    <a:gd name="connsiteY4" fmla="*/ 6667 h 14287"/>
                    <a:gd name="connsiteX5" fmla="*/ 2858 w 17145"/>
                    <a:gd name="connsiteY5" fmla="*/ 3810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" h="14287">
                      <a:moveTo>
                        <a:pt x="2858" y="3810"/>
                      </a:moveTo>
                      <a:lnTo>
                        <a:pt x="13335" y="0"/>
                      </a:lnTo>
                      <a:lnTo>
                        <a:pt x="17145" y="7620"/>
                      </a:lnTo>
                      <a:lnTo>
                        <a:pt x="6668" y="14288"/>
                      </a:lnTo>
                      <a:lnTo>
                        <a:pt x="0" y="6667"/>
                      </a:lnTo>
                      <a:lnTo>
                        <a:pt x="2858" y="3810"/>
                      </a:lnTo>
                      <a:close/>
                    </a:path>
                  </a:pathLst>
                </a:custGeom>
                <a:solidFill>
                  <a:srgbClr val="3C3C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-form: Shape 62">
                  <a:extLst>
                    <a:ext uri="{FF2B5EF4-FFF2-40B4-BE49-F238E27FC236}">
                      <a16:creationId xmlns:a16="http://schemas.microsoft.com/office/drawing/2014/main" id="{C28F0DFB-5571-11A7-B010-754870092C01}"/>
                    </a:ext>
                  </a:extLst>
                </p:cNvPr>
                <p:cNvSpPr/>
                <p:nvPr/>
              </p:nvSpPr>
              <p:spPr>
                <a:xfrm>
                  <a:off x="7322732" y="3361783"/>
                  <a:ext cx="18097" cy="10477"/>
                </a:xfrm>
                <a:custGeom>
                  <a:avLst/>
                  <a:gdLst>
                    <a:gd name="connsiteX0" fmla="*/ 11430 w 18097"/>
                    <a:gd name="connsiteY0" fmla="*/ 0 h 10477"/>
                    <a:gd name="connsiteX1" fmla="*/ 0 w 18097"/>
                    <a:gd name="connsiteY1" fmla="*/ 6667 h 10477"/>
                    <a:gd name="connsiteX2" fmla="*/ 953 w 18097"/>
                    <a:gd name="connsiteY2" fmla="*/ 9525 h 10477"/>
                    <a:gd name="connsiteX3" fmla="*/ 6668 w 18097"/>
                    <a:gd name="connsiteY3" fmla="*/ 10477 h 10477"/>
                    <a:gd name="connsiteX4" fmla="*/ 18098 w 18097"/>
                    <a:gd name="connsiteY4" fmla="*/ 3810 h 10477"/>
                    <a:gd name="connsiteX5" fmla="*/ 11430 w 18097"/>
                    <a:gd name="connsiteY5" fmla="*/ 0 h 1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" h="10477">
                      <a:moveTo>
                        <a:pt x="11430" y="0"/>
                      </a:moveTo>
                      <a:lnTo>
                        <a:pt x="0" y="6667"/>
                      </a:lnTo>
                      <a:lnTo>
                        <a:pt x="953" y="9525"/>
                      </a:lnTo>
                      <a:lnTo>
                        <a:pt x="6668" y="10477"/>
                      </a:lnTo>
                      <a:lnTo>
                        <a:pt x="18098" y="3810"/>
                      </a:lnTo>
                      <a:lnTo>
                        <a:pt x="11430" y="0"/>
                      </a:lnTo>
                      <a:close/>
                    </a:path>
                  </a:pathLst>
                </a:custGeom>
                <a:solidFill>
                  <a:srgbClr val="706F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-form: Shape 63">
                  <a:extLst>
                    <a:ext uri="{FF2B5EF4-FFF2-40B4-BE49-F238E27FC236}">
                      <a16:creationId xmlns:a16="http://schemas.microsoft.com/office/drawing/2014/main" id="{CC598D00-A66E-3929-6394-59EF932359E8}"/>
                    </a:ext>
                  </a:extLst>
                </p:cNvPr>
                <p:cNvSpPr/>
                <p:nvPr/>
              </p:nvSpPr>
              <p:spPr>
                <a:xfrm>
                  <a:off x="7317970" y="3368450"/>
                  <a:ext cx="16192" cy="21907"/>
                </a:xfrm>
                <a:custGeom>
                  <a:avLst/>
                  <a:gdLst>
                    <a:gd name="connsiteX0" fmla="*/ 11430 w 16192"/>
                    <a:gd name="connsiteY0" fmla="*/ 3810 h 21907"/>
                    <a:gd name="connsiteX1" fmla="*/ 4763 w 16192"/>
                    <a:gd name="connsiteY1" fmla="*/ 0 h 21907"/>
                    <a:gd name="connsiteX2" fmla="*/ 0 w 16192"/>
                    <a:gd name="connsiteY2" fmla="*/ 1905 h 21907"/>
                    <a:gd name="connsiteX3" fmla="*/ 0 w 16192"/>
                    <a:gd name="connsiteY3" fmla="*/ 9525 h 21907"/>
                    <a:gd name="connsiteX4" fmla="*/ 4763 w 16192"/>
                    <a:gd name="connsiteY4" fmla="*/ 18097 h 21907"/>
                    <a:gd name="connsiteX5" fmla="*/ 11430 w 16192"/>
                    <a:gd name="connsiteY5" fmla="*/ 21908 h 21907"/>
                    <a:gd name="connsiteX6" fmla="*/ 16193 w 16192"/>
                    <a:gd name="connsiteY6" fmla="*/ 19050 h 21907"/>
                    <a:gd name="connsiteX7" fmla="*/ 16193 w 16192"/>
                    <a:gd name="connsiteY7" fmla="*/ 11430 h 21907"/>
                    <a:gd name="connsiteX8" fmla="*/ 11430 w 16192"/>
                    <a:gd name="connsiteY8" fmla="*/ 3810 h 2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192" h="21907">
                      <a:moveTo>
                        <a:pt x="11430" y="3810"/>
                      </a:moveTo>
                      <a:lnTo>
                        <a:pt x="4763" y="0"/>
                      </a:lnTo>
                      <a:lnTo>
                        <a:pt x="0" y="1905"/>
                      </a:lnTo>
                      <a:lnTo>
                        <a:pt x="0" y="9525"/>
                      </a:lnTo>
                      <a:lnTo>
                        <a:pt x="4763" y="18097"/>
                      </a:lnTo>
                      <a:lnTo>
                        <a:pt x="11430" y="21908"/>
                      </a:lnTo>
                      <a:lnTo>
                        <a:pt x="16193" y="19050"/>
                      </a:lnTo>
                      <a:lnTo>
                        <a:pt x="16193" y="11430"/>
                      </a:lnTo>
                      <a:lnTo>
                        <a:pt x="11430" y="3810"/>
                      </a:lnTo>
                      <a:close/>
                    </a:path>
                  </a:pathLst>
                </a:custGeom>
                <a:solidFill>
                  <a:srgbClr val="57575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" name="Graphic 8">
                <a:extLst>
                  <a:ext uri="{FF2B5EF4-FFF2-40B4-BE49-F238E27FC236}">
                    <a16:creationId xmlns:a16="http://schemas.microsoft.com/office/drawing/2014/main" id="{2FB4BC17-1245-0D34-10F3-363CC18CDC2B}"/>
                  </a:ext>
                </a:extLst>
              </p:cNvPr>
              <p:cNvGrpSpPr/>
              <p:nvPr/>
            </p:nvGrpSpPr>
            <p:grpSpPr>
              <a:xfrm>
                <a:off x="7252247" y="3323683"/>
                <a:ext cx="26670" cy="28575"/>
                <a:chOff x="7252247" y="3323683"/>
                <a:chExt cx="26670" cy="28575"/>
              </a:xfrm>
            </p:grpSpPr>
            <p:sp>
              <p:nvSpPr>
                <p:cNvPr id="66" name="Free-form: Shape 65">
                  <a:extLst>
                    <a:ext uri="{FF2B5EF4-FFF2-40B4-BE49-F238E27FC236}">
                      <a16:creationId xmlns:a16="http://schemas.microsoft.com/office/drawing/2014/main" id="{90585A2F-1B76-81F4-210E-9411E646EF34}"/>
                    </a:ext>
                  </a:extLst>
                </p:cNvPr>
                <p:cNvSpPr/>
                <p:nvPr/>
              </p:nvSpPr>
              <p:spPr>
                <a:xfrm>
                  <a:off x="7266535" y="3335113"/>
                  <a:ext cx="12382" cy="14287"/>
                </a:xfrm>
                <a:custGeom>
                  <a:avLst/>
                  <a:gdLst>
                    <a:gd name="connsiteX0" fmla="*/ 0 w 12382"/>
                    <a:gd name="connsiteY0" fmla="*/ 4763 h 14287"/>
                    <a:gd name="connsiteX1" fmla="*/ 0 w 12382"/>
                    <a:gd name="connsiteY1" fmla="*/ 12383 h 14287"/>
                    <a:gd name="connsiteX2" fmla="*/ 1905 w 12382"/>
                    <a:gd name="connsiteY2" fmla="*/ 14288 h 14287"/>
                    <a:gd name="connsiteX3" fmla="*/ 12383 w 12382"/>
                    <a:gd name="connsiteY3" fmla="*/ 7620 h 14287"/>
                    <a:gd name="connsiteX4" fmla="*/ 12383 w 12382"/>
                    <a:gd name="connsiteY4" fmla="*/ 0 h 14287"/>
                    <a:gd name="connsiteX5" fmla="*/ 0 w 12382"/>
                    <a:gd name="connsiteY5" fmla="*/ 4763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82" h="14287">
                      <a:moveTo>
                        <a:pt x="0" y="4763"/>
                      </a:moveTo>
                      <a:lnTo>
                        <a:pt x="0" y="12383"/>
                      </a:lnTo>
                      <a:lnTo>
                        <a:pt x="1905" y="14288"/>
                      </a:lnTo>
                      <a:lnTo>
                        <a:pt x="12383" y="7620"/>
                      </a:lnTo>
                      <a:lnTo>
                        <a:pt x="12383" y="0"/>
                      </a:lnTo>
                      <a:lnTo>
                        <a:pt x="0" y="4763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-form: Shape 66">
                  <a:extLst>
                    <a:ext uri="{FF2B5EF4-FFF2-40B4-BE49-F238E27FC236}">
                      <a16:creationId xmlns:a16="http://schemas.microsoft.com/office/drawing/2014/main" id="{254C4858-138F-3CA6-33D2-0CB54EF2C909}"/>
                    </a:ext>
                  </a:extLst>
                </p:cNvPr>
                <p:cNvSpPr/>
                <p:nvPr/>
              </p:nvSpPr>
              <p:spPr>
                <a:xfrm>
                  <a:off x="7261772" y="3327493"/>
                  <a:ext cx="17145" cy="14287"/>
                </a:xfrm>
                <a:custGeom>
                  <a:avLst/>
                  <a:gdLst>
                    <a:gd name="connsiteX0" fmla="*/ 2858 w 17145"/>
                    <a:gd name="connsiteY0" fmla="*/ 3810 h 14287"/>
                    <a:gd name="connsiteX1" fmla="*/ 12383 w 17145"/>
                    <a:gd name="connsiteY1" fmla="*/ 0 h 14287"/>
                    <a:gd name="connsiteX2" fmla="*/ 17145 w 17145"/>
                    <a:gd name="connsiteY2" fmla="*/ 7620 h 14287"/>
                    <a:gd name="connsiteX3" fmla="*/ 6668 w 17145"/>
                    <a:gd name="connsiteY3" fmla="*/ 14288 h 14287"/>
                    <a:gd name="connsiteX4" fmla="*/ 0 w 17145"/>
                    <a:gd name="connsiteY4" fmla="*/ 6667 h 14287"/>
                    <a:gd name="connsiteX5" fmla="*/ 2858 w 17145"/>
                    <a:gd name="connsiteY5" fmla="*/ 3810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" h="14287">
                      <a:moveTo>
                        <a:pt x="2858" y="3810"/>
                      </a:moveTo>
                      <a:lnTo>
                        <a:pt x="12383" y="0"/>
                      </a:lnTo>
                      <a:lnTo>
                        <a:pt x="17145" y="7620"/>
                      </a:lnTo>
                      <a:lnTo>
                        <a:pt x="6668" y="14288"/>
                      </a:lnTo>
                      <a:lnTo>
                        <a:pt x="0" y="6667"/>
                      </a:lnTo>
                      <a:lnTo>
                        <a:pt x="2858" y="3810"/>
                      </a:lnTo>
                      <a:close/>
                    </a:path>
                  </a:pathLst>
                </a:custGeom>
                <a:solidFill>
                  <a:srgbClr val="3C3C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-form: Shape 67">
                  <a:extLst>
                    <a:ext uri="{FF2B5EF4-FFF2-40B4-BE49-F238E27FC236}">
                      <a16:creationId xmlns:a16="http://schemas.microsoft.com/office/drawing/2014/main" id="{2C0FB48A-4177-C785-76D1-599696101F65}"/>
                    </a:ext>
                  </a:extLst>
                </p:cNvPr>
                <p:cNvSpPr/>
                <p:nvPr/>
              </p:nvSpPr>
              <p:spPr>
                <a:xfrm>
                  <a:off x="7257010" y="3323683"/>
                  <a:ext cx="17145" cy="10477"/>
                </a:xfrm>
                <a:custGeom>
                  <a:avLst/>
                  <a:gdLst>
                    <a:gd name="connsiteX0" fmla="*/ 10478 w 17145"/>
                    <a:gd name="connsiteY0" fmla="*/ 0 h 10477"/>
                    <a:gd name="connsiteX1" fmla="*/ 0 w 17145"/>
                    <a:gd name="connsiteY1" fmla="*/ 6667 h 10477"/>
                    <a:gd name="connsiteX2" fmla="*/ 953 w 17145"/>
                    <a:gd name="connsiteY2" fmla="*/ 9525 h 10477"/>
                    <a:gd name="connsiteX3" fmla="*/ 6668 w 17145"/>
                    <a:gd name="connsiteY3" fmla="*/ 10477 h 10477"/>
                    <a:gd name="connsiteX4" fmla="*/ 17145 w 17145"/>
                    <a:gd name="connsiteY4" fmla="*/ 3810 h 10477"/>
                    <a:gd name="connsiteX5" fmla="*/ 10478 w 17145"/>
                    <a:gd name="connsiteY5" fmla="*/ 0 h 1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" h="10477">
                      <a:moveTo>
                        <a:pt x="10478" y="0"/>
                      </a:moveTo>
                      <a:lnTo>
                        <a:pt x="0" y="6667"/>
                      </a:lnTo>
                      <a:lnTo>
                        <a:pt x="953" y="9525"/>
                      </a:lnTo>
                      <a:lnTo>
                        <a:pt x="6668" y="10477"/>
                      </a:lnTo>
                      <a:lnTo>
                        <a:pt x="17145" y="3810"/>
                      </a:lnTo>
                      <a:lnTo>
                        <a:pt x="10478" y="0"/>
                      </a:lnTo>
                      <a:close/>
                    </a:path>
                  </a:pathLst>
                </a:custGeom>
                <a:solidFill>
                  <a:srgbClr val="706F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-form: Shape 68">
                  <a:extLst>
                    <a:ext uri="{FF2B5EF4-FFF2-40B4-BE49-F238E27FC236}">
                      <a16:creationId xmlns:a16="http://schemas.microsoft.com/office/drawing/2014/main" id="{4106C7C2-A33A-AEF8-776E-7D090E36EAC6}"/>
                    </a:ext>
                  </a:extLst>
                </p:cNvPr>
                <p:cNvSpPr/>
                <p:nvPr/>
              </p:nvSpPr>
              <p:spPr>
                <a:xfrm>
                  <a:off x="7252247" y="3330350"/>
                  <a:ext cx="16192" cy="21907"/>
                </a:xfrm>
                <a:custGeom>
                  <a:avLst/>
                  <a:gdLst>
                    <a:gd name="connsiteX0" fmla="*/ 11430 w 16192"/>
                    <a:gd name="connsiteY0" fmla="*/ 3810 h 21907"/>
                    <a:gd name="connsiteX1" fmla="*/ 4763 w 16192"/>
                    <a:gd name="connsiteY1" fmla="*/ 0 h 21907"/>
                    <a:gd name="connsiteX2" fmla="*/ 0 w 16192"/>
                    <a:gd name="connsiteY2" fmla="*/ 1905 h 21907"/>
                    <a:gd name="connsiteX3" fmla="*/ 0 w 16192"/>
                    <a:gd name="connsiteY3" fmla="*/ 9525 h 21907"/>
                    <a:gd name="connsiteX4" fmla="*/ 4763 w 16192"/>
                    <a:gd name="connsiteY4" fmla="*/ 18097 h 21907"/>
                    <a:gd name="connsiteX5" fmla="*/ 11430 w 16192"/>
                    <a:gd name="connsiteY5" fmla="*/ 21908 h 21907"/>
                    <a:gd name="connsiteX6" fmla="*/ 16193 w 16192"/>
                    <a:gd name="connsiteY6" fmla="*/ 19050 h 21907"/>
                    <a:gd name="connsiteX7" fmla="*/ 16193 w 16192"/>
                    <a:gd name="connsiteY7" fmla="*/ 11430 h 21907"/>
                    <a:gd name="connsiteX8" fmla="*/ 11430 w 16192"/>
                    <a:gd name="connsiteY8" fmla="*/ 3810 h 2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192" h="21907">
                      <a:moveTo>
                        <a:pt x="11430" y="3810"/>
                      </a:moveTo>
                      <a:lnTo>
                        <a:pt x="4763" y="0"/>
                      </a:lnTo>
                      <a:lnTo>
                        <a:pt x="0" y="1905"/>
                      </a:lnTo>
                      <a:lnTo>
                        <a:pt x="0" y="9525"/>
                      </a:lnTo>
                      <a:lnTo>
                        <a:pt x="4763" y="18097"/>
                      </a:lnTo>
                      <a:lnTo>
                        <a:pt x="11430" y="21908"/>
                      </a:lnTo>
                      <a:lnTo>
                        <a:pt x="16193" y="19050"/>
                      </a:lnTo>
                      <a:lnTo>
                        <a:pt x="16193" y="11430"/>
                      </a:lnTo>
                      <a:lnTo>
                        <a:pt x="11430" y="3810"/>
                      </a:lnTo>
                      <a:close/>
                    </a:path>
                  </a:pathLst>
                </a:custGeom>
                <a:solidFill>
                  <a:srgbClr val="57575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0" name="Graphic 8">
                <a:extLst>
                  <a:ext uri="{FF2B5EF4-FFF2-40B4-BE49-F238E27FC236}">
                    <a16:creationId xmlns:a16="http://schemas.microsoft.com/office/drawing/2014/main" id="{05C95002-329E-CFA5-5915-2111132DC74F}"/>
                  </a:ext>
                </a:extLst>
              </p:cNvPr>
              <p:cNvGrpSpPr/>
              <p:nvPr/>
            </p:nvGrpSpPr>
            <p:grpSpPr>
              <a:xfrm>
                <a:off x="7317970" y="3128421"/>
                <a:ext cx="26670" cy="27622"/>
                <a:chOff x="7317970" y="3128421"/>
                <a:chExt cx="26670" cy="27622"/>
              </a:xfrm>
            </p:grpSpPr>
            <p:sp>
              <p:nvSpPr>
                <p:cNvPr id="71" name="Free-form: Shape 70">
                  <a:extLst>
                    <a:ext uri="{FF2B5EF4-FFF2-40B4-BE49-F238E27FC236}">
                      <a16:creationId xmlns:a16="http://schemas.microsoft.com/office/drawing/2014/main" id="{683E0BF2-5906-E8E7-7E2E-D322FC9EAE7F}"/>
                    </a:ext>
                  </a:extLst>
                </p:cNvPr>
                <p:cNvSpPr/>
                <p:nvPr/>
              </p:nvSpPr>
              <p:spPr>
                <a:xfrm>
                  <a:off x="7332257" y="3139850"/>
                  <a:ext cx="12382" cy="14287"/>
                </a:xfrm>
                <a:custGeom>
                  <a:avLst/>
                  <a:gdLst>
                    <a:gd name="connsiteX0" fmla="*/ 0 w 12382"/>
                    <a:gd name="connsiteY0" fmla="*/ 4763 h 14287"/>
                    <a:gd name="connsiteX1" fmla="*/ 0 w 12382"/>
                    <a:gd name="connsiteY1" fmla="*/ 12383 h 14287"/>
                    <a:gd name="connsiteX2" fmla="*/ 1905 w 12382"/>
                    <a:gd name="connsiteY2" fmla="*/ 14288 h 14287"/>
                    <a:gd name="connsiteX3" fmla="*/ 12383 w 12382"/>
                    <a:gd name="connsiteY3" fmla="*/ 7620 h 14287"/>
                    <a:gd name="connsiteX4" fmla="*/ 12383 w 12382"/>
                    <a:gd name="connsiteY4" fmla="*/ 0 h 14287"/>
                    <a:gd name="connsiteX5" fmla="*/ 0 w 12382"/>
                    <a:gd name="connsiteY5" fmla="*/ 4763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82" h="14287">
                      <a:moveTo>
                        <a:pt x="0" y="4763"/>
                      </a:moveTo>
                      <a:lnTo>
                        <a:pt x="0" y="12383"/>
                      </a:lnTo>
                      <a:lnTo>
                        <a:pt x="1905" y="14288"/>
                      </a:lnTo>
                      <a:lnTo>
                        <a:pt x="12383" y="7620"/>
                      </a:lnTo>
                      <a:lnTo>
                        <a:pt x="12383" y="0"/>
                      </a:lnTo>
                      <a:lnTo>
                        <a:pt x="0" y="4763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-form: Shape 71">
                  <a:extLst>
                    <a:ext uri="{FF2B5EF4-FFF2-40B4-BE49-F238E27FC236}">
                      <a16:creationId xmlns:a16="http://schemas.microsoft.com/office/drawing/2014/main" id="{D86FEFF0-EBC7-47D8-5A3C-C49DF16F5E47}"/>
                    </a:ext>
                  </a:extLst>
                </p:cNvPr>
                <p:cNvSpPr/>
                <p:nvPr/>
              </p:nvSpPr>
              <p:spPr>
                <a:xfrm>
                  <a:off x="7327495" y="3132231"/>
                  <a:ext cx="17145" cy="14287"/>
                </a:xfrm>
                <a:custGeom>
                  <a:avLst/>
                  <a:gdLst>
                    <a:gd name="connsiteX0" fmla="*/ 2858 w 17145"/>
                    <a:gd name="connsiteY0" fmla="*/ 3810 h 14287"/>
                    <a:gd name="connsiteX1" fmla="*/ 13335 w 17145"/>
                    <a:gd name="connsiteY1" fmla="*/ 0 h 14287"/>
                    <a:gd name="connsiteX2" fmla="*/ 17145 w 17145"/>
                    <a:gd name="connsiteY2" fmla="*/ 7620 h 14287"/>
                    <a:gd name="connsiteX3" fmla="*/ 6668 w 17145"/>
                    <a:gd name="connsiteY3" fmla="*/ 14288 h 14287"/>
                    <a:gd name="connsiteX4" fmla="*/ 0 w 17145"/>
                    <a:gd name="connsiteY4" fmla="*/ 5715 h 14287"/>
                    <a:gd name="connsiteX5" fmla="*/ 2858 w 17145"/>
                    <a:gd name="connsiteY5" fmla="*/ 3810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" h="14287">
                      <a:moveTo>
                        <a:pt x="2858" y="3810"/>
                      </a:moveTo>
                      <a:lnTo>
                        <a:pt x="13335" y="0"/>
                      </a:lnTo>
                      <a:lnTo>
                        <a:pt x="17145" y="7620"/>
                      </a:lnTo>
                      <a:lnTo>
                        <a:pt x="6668" y="14288"/>
                      </a:lnTo>
                      <a:lnTo>
                        <a:pt x="0" y="5715"/>
                      </a:lnTo>
                      <a:lnTo>
                        <a:pt x="2858" y="3810"/>
                      </a:lnTo>
                      <a:close/>
                    </a:path>
                  </a:pathLst>
                </a:custGeom>
                <a:solidFill>
                  <a:srgbClr val="3C3C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-form: Shape 72">
                  <a:extLst>
                    <a:ext uri="{FF2B5EF4-FFF2-40B4-BE49-F238E27FC236}">
                      <a16:creationId xmlns:a16="http://schemas.microsoft.com/office/drawing/2014/main" id="{DD7BE594-B628-ECB1-2A8B-2DBA4437D2C2}"/>
                    </a:ext>
                  </a:extLst>
                </p:cNvPr>
                <p:cNvSpPr/>
                <p:nvPr/>
              </p:nvSpPr>
              <p:spPr>
                <a:xfrm>
                  <a:off x="7322732" y="3128421"/>
                  <a:ext cx="18097" cy="9525"/>
                </a:xfrm>
                <a:custGeom>
                  <a:avLst/>
                  <a:gdLst>
                    <a:gd name="connsiteX0" fmla="*/ 11430 w 18097"/>
                    <a:gd name="connsiteY0" fmla="*/ 0 h 9525"/>
                    <a:gd name="connsiteX1" fmla="*/ 0 w 18097"/>
                    <a:gd name="connsiteY1" fmla="*/ 6667 h 9525"/>
                    <a:gd name="connsiteX2" fmla="*/ 953 w 18097"/>
                    <a:gd name="connsiteY2" fmla="*/ 9525 h 9525"/>
                    <a:gd name="connsiteX3" fmla="*/ 6668 w 18097"/>
                    <a:gd name="connsiteY3" fmla="*/ 9525 h 9525"/>
                    <a:gd name="connsiteX4" fmla="*/ 18098 w 18097"/>
                    <a:gd name="connsiteY4" fmla="*/ 3810 h 9525"/>
                    <a:gd name="connsiteX5" fmla="*/ 11430 w 18097"/>
                    <a:gd name="connsiteY5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" h="9525">
                      <a:moveTo>
                        <a:pt x="11430" y="0"/>
                      </a:moveTo>
                      <a:lnTo>
                        <a:pt x="0" y="6667"/>
                      </a:lnTo>
                      <a:lnTo>
                        <a:pt x="953" y="9525"/>
                      </a:lnTo>
                      <a:lnTo>
                        <a:pt x="6668" y="9525"/>
                      </a:lnTo>
                      <a:lnTo>
                        <a:pt x="18098" y="3810"/>
                      </a:lnTo>
                      <a:lnTo>
                        <a:pt x="11430" y="0"/>
                      </a:lnTo>
                      <a:close/>
                    </a:path>
                  </a:pathLst>
                </a:custGeom>
                <a:solidFill>
                  <a:srgbClr val="706F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-form: Shape 73">
                  <a:extLst>
                    <a:ext uri="{FF2B5EF4-FFF2-40B4-BE49-F238E27FC236}">
                      <a16:creationId xmlns:a16="http://schemas.microsoft.com/office/drawing/2014/main" id="{C2B3C0E8-7F18-C262-9D93-2AEB177541FD}"/>
                    </a:ext>
                  </a:extLst>
                </p:cNvPr>
                <p:cNvSpPr/>
                <p:nvPr/>
              </p:nvSpPr>
              <p:spPr>
                <a:xfrm>
                  <a:off x="7317970" y="3135088"/>
                  <a:ext cx="16192" cy="20955"/>
                </a:xfrm>
                <a:custGeom>
                  <a:avLst/>
                  <a:gdLst>
                    <a:gd name="connsiteX0" fmla="*/ 11430 w 16192"/>
                    <a:gd name="connsiteY0" fmla="*/ 2858 h 20955"/>
                    <a:gd name="connsiteX1" fmla="*/ 4763 w 16192"/>
                    <a:gd name="connsiteY1" fmla="*/ 0 h 20955"/>
                    <a:gd name="connsiteX2" fmla="*/ 0 w 16192"/>
                    <a:gd name="connsiteY2" fmla="*/ 1905 h 20955"/>
                    <a:gd name="connsiteX3" fmla="*/ 0 w 16192"/>
                    <a:gd name="connsiteY3" fmla="*/ 9525 h 20955"/>
                    <a:gd name="connsiteX4" fmla="*/ 4763 w 16192"/>
                    <a:gd name="connsiteY4" fmla="*/ 18097 h 20955"/>
                    <a:gd name="connsiteX5" fmla="*/ 11430 w 16192"/>
                    <a:gd name="connsiteY5" fmla="*/ 20955 h 20955"/>
                    <a:gd name="connsiteX6" fmla="*/ 16193 w 16192"/>
                    <a:gd name="connsiteY6" fmla="*/ 19050 h 20955"/>
                    <a:gd name="connsiteX7" fmla="*/ 16193 w 16192"/>
                    <a:gd name="connsiteY7" fmla="*/ 11430 h 20955"/>
                    <a:gd name="connsiteX8" fmla="*/ 11430 w 16192"/>
                    <a:gd name="connsiteY8" fmla="*/ 2858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192" h="20955">
                      <a:moveTo>
                        <a:pt x="11430" y="2858"/>
                      </a:moveTo>
                      <a:lnTo>
                        <a:pt x="4763" y="0"/>
                      </a:lnTo>
                      <a:lnTo>
                        <a:pt x="0" y="1905"/>
                      </a:lnTo>
                      <a:lnTo>
                        <a:pt x="0" y="9525"/>
                      </a:lnTo>
                      <a:lnTo>
                        <a:pt x="4763" y="18097"/>
                      </a:lnTo>
                      <a:lnTo>
                        <a:pt x="11430" y="20955"/>
                      </a:lnTo>
                      <a:lnTo>
                        <a:pt x="16193" y="19050"/>
                      </a:lnTo>
                      <a:lnTo>
                        <a:pt x="16193" y="11430"/>
                      </a:lnTo>
                      <a:lnTo>
                        <a:pt x="11430" y="2858"/>
                      </a:lnTo>
                      <a:close/>
                    </a:path>
                  </a:pathLst>
                </a:custGeom>
                <a:solidFill>
                  <a:srgbClr val="57575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5" name="Graphic 8">
                <a:extLst>
                  <a:ext uri="{FF2B5EF4-FFF2-40B4-BE49-F238E27FC236}">
                    <a16:creationId xmlns:a16="http://schemas.microsoft.com/office/drawing/2014/main" id="{86FF1586-EAC5-59FE-CFB4-FF5DAA63FC91}"/>
                  </a:ext>
                </a:extLst>
              </p:cNvPr>
              <p:cNvGrpSpPr/>
              <p:nvPr/>
            </p:nvGrpSpPr>
            <p:grpSpPr>
              <a:xfrm>
                <a:off x="7252247" y="3090321"/>
                <a:ext cx="26670" cy="28575"/>
                <a:chOff x="7252247" y="3090321"/>
                <a:chExt cx="26670" cy="28575"/>
              </a:xfrm>
            </p:grpSpPr>
            <p:sp>
              <p:nvSpPr>
                <p:cNvPr id="76" name="Free-form: Shape 75">
                  <a:extLst>
                    <a:ext uri="{FF2B5EF4-FFF2-40B4-BE49-F238E27FC236}">
                      <a16:creationId xmlns:a16="http://schemas.microsoft.com/office/drawing/2014/main" id="{F594B2B9-01C3-F4D0-E5AE-25B86B389CF8}"/>
                    </a:ext>
                  </a:extLst>
                </p:cNvPr>
                <p:cNvSpPr/>
                <p:nvPr/>
              </p:nvSpPr>
              <p:spPr>
                <a:xfrm>
                  <a:off x="7266535" y="3101750"/>
                  <a:ext cx="12382" cy="14287"/>
                </a:xfrm>
                <a:custGeom>
                  <a:avLst/>
                  <a:gdLst>
                    <a:gd name="connsiteX0" fmla="*/ 0 w 12382"/>
                    <a:gd name="connsiteY0" fmla="*/ 4763 h 14287"/>
                    <a:gd name="connsiteX1" fmla="*/ 0 w 12382"/>
                    <a:gd name="connsiteY1" fmla="*/ 12383 h 14287"/>
                    <a:gd name="connsiteX2" fmla="*/ 1905 w 12382"/>
                    <a:gd name="connsiteY2" fmla="*/ 14288 h 14287"/>
                    <a:gd name="connsiteX3" fmla="*/ 12383 w 12382"/>
                    <a:gd name="connsiteY3" fmla="*/ 7620 h 14287"/>
                    <a:gd name="connsiteX4" fmla="*/ 12383 w 12382"/>
                    <a:gd name="connsiteY4" fmla="*/ 0 h 14287"/>
                    <a:gd name="connsiteX5" fmla="*/ 0 w 12382"/>
                    <a:gd name="connsiteY5" fmla="*/ 4763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82" h="14287">
                      <a:moveTo>
                        <a:pt x="0" y="4763"/>
                      </a:moveTo>
                      <a:lnTo>
                        <a:pt x="0" y="12383"/>
                      </a:lnTo>
                      <a:lnTo>
                        <a:pt x="1905" y="14288"/>
                      </a:lnTo>
                      <a:lnTo>
                        <a:pt x="12383" y="7620"/>
                      </a:lnTo>
                      <a:lnTo>
                        <a:pt x="12383" y="0"/>
                      </a:lnTo>
                      <a:lnTo>
                        <a:pt x="0" y="4763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-form: Shape 76">
                  <a:extLst>
                    <a:ext uri="{FF2B5EF4-FFF2-40B4-BE49-F238E27FC236}">
                      <a16:creationId xmlns:a16="http://schemas.microsoft.com/office/drawing/2014/main" id="{970EA52B-894C-8962-FEB3-A6F3A12C2EAF}"/>
                    </a:ext>
                  </a:extLst>
                </p:cNvPr>
                <p:cNvSpPr/>
                <p:nvPr/>
              </p:nvSpPr>
              <p:spPr>
                <a:xfrm>
                  <a:off x="7261772" y="3094131"/>
                  <a:ext cx="17145" cy="14287"/>
                </a:xfrm>
                <a:custGeom>
                  <a:avLst/>
                  <a:gdLst>
                    <a:gd name="connsiteX0" fmla="*/ 2858 w 17145"/>
                    <a:gd name="connsiteY0" fmla="*/ 3810 h 14287"/>
                    <a:gd name="connsiteX1" fmla="*/ 12383 w 17145"/>
                    <a:gd name="connsiteY1" fmla="*/ 0 h 14287"/>
                    <a:gd name="connsiteX2" fmla="*/ 17145 w 17145"/>
                    <a:gd name="connsiteY2" fmla="*/ 7620 h 14287"/>
                    <a:gd name="connsiteX3" fmla="*/ 6668 w 17145"/>
                    <a:gd name="connsiteY3" fmla="*/ 14288 h 14287"/>
                    <a:gd name="connsiteX4" fmla="*/ 0 w 17145"/>
                    <a:gd name="connsiteY4" fmla="*/ 6667 h 14287"/>
                    <a:gd name="connsiteX5" fmla="*/ 2858 w 17145"/>
                    <a:gd name="connsiteY5" fmla="*/ 3810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" h="14287">
                      <a:moveTo>
                        <a:pt x="2858" y="3810"/>
                      </a:moveTo>
                      <a:lnTo>
                        <a:pt x="12383" y="0"/>
                      </a:lnTo>
                      <a:lnTo>
                        <a:pt x="17145" y="7620"/>
                      </a:lnTo>
                      <a:lnTo>
                        <a:pt x="6668" y="14288"/>
                      </a:lnTo>
                      <a:lnTo>
                        <a:pt x="0" y="6667"/>
                      </a:lnTo>
                      <a:lnTo>
                        <a:pt x="2858" y="3810"/>
                      </a:lnTo>
                      <a:close/>
                    </a:path>
                  </a:pathLst>
                </a:custGeom>
                <a:solidFill>
                  <a:srgbClr val="3C3C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-form: Shape 77">
                  <a:extLst>
                    <a:ext uri="{FF2B5EF4-FFF2-40B4-BE49-F238E27FC236}">
                      <a16:creationId xmlns:a16="http://schemas.microsoft.com/office/drawing/2014/main" id="{61B5CF5D-4004-BC8B-40E4-8ECDC8154778}"/>
                    </a:ext>
                  </a:extLst>
                </p:cNvPr>
                <p:cNvSpPr/>
                <p:nvPr/>
              </p:nvSpPr>
              <p:spPr>
                <a:xfrm>
                  <a:off x="7257010" y="3090321"/>
                  <a:ext cx="17145" cy="10477"/>
                </a:xfrm>
                <a:custGeom>
                  <a:avLst/>
                  <a:gdLst>
                    <a:gd name="connsiteX0" fmla="*/ 10478 w 17145"/>
                    <a:gd name="connsiteY0" fmla="*/ 0 h 10477"/>
                    <a:gd name="connsiteX1" fmla="*/ 0 w 17145"/>
                    <a:gd name="connsiteY1" fmla="*/ 6667 h 10477"/>
                    <a:gd name="connsiteX2" fmla="*/ 953 w 17145"/>
                    <a:gd name="connsiteY2" fmla="*/ 9525 h 10477"/>
                    <a:gd name="connsiteX3" fmla="*/ 6668 w 17145"/>
                    <a:gd name="connsiteY3" fmla="*/ 10477 h 10477"/>
                    <a:gd name="connsiteX4" fmla="*/ 17145 w 17145"/>
                    <a:gd name="connsiteY4" fmla="*/ 3810 h 10477"/>
                    <a:gd name="connsiteX5" fmla="*/ 10478 w 17145"/>
                    <a:gd name="connsiteY5" fmla="*/ 0 h 1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" h="10477">
                      <a:moveTo>
                        <a:pt x="10478" y="0"/>
                      </a:moveTo>
                      <a:lnTo>
                        <a:pt x="0" y="6667"/>
                      </a:lnTo>
                      <a:lnTo>
                        <a:pt x="953" y="9525"/>
                      </a:lnTo>
                      <a:lnTo>
                        <a:pt x="6668" y="10477"/>
                      </a:lnTo>
                      <a:lnTo>
                        <a:pt x="17145" y="3810"/>
                      </a:lnTo>
                      <a:lnTo>
                        <a:pt x="10478" y="0"/>
                      </a:lnTo>
                      <a:close/>
                    </a:path>
                  </a:pathLst>
                </a:custGeom>
                <a:solidFill>
                  <a:srgbClr val="706F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-form: Shape 78">
                  <a:extLst>
                    <a:ext uri="{FF2B5EF4-FFF2-40B4-BE49-F238E27FC236}">
                      <a16:creationId xmlns:a16="http://schemas.microsoft.com/office/drawing/2014/main" id="{7392DF12-08DE-405A-7A61-DF4CB6E07DB6}"/>
                    </a:ext>
                  </a:extLst>
                </p:cNvPr>
                <p:cNvSpPr/>
                <p:nvPr/>
              </p:nvSpPr>
              <p:spPr>
                <a:xfrm>
                  <a:off x="7252247" y="3096988"/>
                  <a:ext cx="16192" cy="21907"/>
                </a:xfrm>
                <a:custGeom>
                  <a:avLst/>
                  <a:gdLst>
                    <a:gd name="connsiteX0" fmla="*/ 11430 w 16192"/>
                    <a:gd name="connsiteY0" fmla="*/ 3810 h 21907"/>
                    <a:gd name="connsiteX1" fmla="*/ 4763 w 16192"/>
                    <a:gd name="connsiteY1" fmla="*/ 0 h 21907"/>
                    <a:gd name="connsiteX2" fmla="*/ 0 w 16192"/>
                    <a:gd name="connsiteY2" fmla="*/ 1905 h 21907"/>
                    <a:gd name="connsiteX3" fmla="*/ 0 w 16192"/>
                    <a:gd name="connsiteY3" fmla="*/ 9525 h 21907"/>
                    <a:gd name="connsiteX4" fmla="*/ 4763 w 16192"/>
                    <a:gd name="connsiteY4" fmla="*/ 18097 h 21907"/>
                    <a:gd name="connsiteX5" fmla="*/ 11430 w 16192"/>
                    <a:gd name="connsiteY5" fmla="*/ 21908 h 21907"/>
                    <a:gd name="connsiteX6" fmla="*/ 16193 w 16192"/>
                    <a:gd name="connsiteY6" fmla="*/ 19050 h 21907"/>
                    <a:gd name="connsiteX7" fmla="*/ 16193 w 16192"/>
                    <a:gd name="connsiteY7" fmla="*/ 11430 h 21907"/>
                    <a:gd name="connsiteX8" fmla="*/ 11430 w 16192"/>
                    <a:gd name="connsiteY8" fmla="*/ 3810 h 2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192" h="21907">
                      <a:moveTo>
                        <a:pt x="11430" y="3810"/>
                      </a:moveTo>
                      <a:lnTo>
                        <a:pt x="4763" y="0"/>
                      </a:lnTo>
                      <a:lnTo>
                        <a:pt x="0" y="1905"/>
                      </a:lnTo>
                      <a:lnTo>
                        <a:pt x="0" y="9525"/>
                      </a:lnTo>
                      <a:lnTo>
                        <a:pt x="4763" y="18097"/>
                      </a:lnTo>
                      <a:lnTo>
                        <a:pt x="11430" y="21908"/>
                      </a:lnTo>
                      <a:lnTo>
                        <a:pt x="16193" y="19050"/>
                      </a:lnTo>
                      <a:lnTo>
                        <a:pt x="16193" y="11430"/>
                      </a:lnTo>
                      <a:lnTo>
                        <a:pt x="11430" y="3810"/>
                      </a:lnTo>
                      <a:close/>
                    </a:path>
                  </a:pathLst>
                </a:custGeom>
                <a:solidFill>
                  <a:srgbClr val="57575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0" name="Graphic 8">
              <a:extLst>
                <a:ext uri="{FF2B5EF4-FFF2-40B4-BE49-F238E27FC236}">
                  <a16:creationId xmlns:a16="http://schemas.microsoft.com/office/drawing/2014/main" id="{29EDD1BC-30E4-8FAE-921E-B9EC9072F4E6}"/>
                </a:ext>
              </a:extLst>
            </p:cNvPr>
            <p:cNvGrpSpPr/>
            <p:nvPr/>
          </p:nvGrpSpPr>
          <p:grpSpPr>
            <a:xfrm>
              <a:off x="7172238" y="3166521"/>
              <a:ext cx="160019" cy="201929"/>
              <a:chOff x="7172238" y="3166521"/>
              <a:chExt cx="160019" cy="201929"/>
            </a:xfrm>
          </p:grpSpPr>
          <p:grpSp>
            <p:nvGrpSpPr>
              <p:cNvPr id="81" name="Graphic 8">
                <a:extLst>
                  <a:ext uri="{FF2B5EF4-FFF2-40B4-BE49-F238E27FC236}">
                    <a16:creationId xmlns:a16="http://schemas.microsoft.com/office/drawing/2014/main" id="{D0EF218E-6568-E6AB-2A74-B98DB34E2E10}"/>
                  </a:ext>
                </a:extLst>
              </p:cNvPr>
              <p:cNvGrpSpPr/>
              <p:nvPr/>
            </p:nvGrpSpPr>
            <p:grpSpPr>
              <a:xfrm>
                <a:off x="7229388" y="3198906"/>
                <a:ext cx="101917" cy="103822"/>
                <a:chOff x="7229388" y="3198906"/>
                <a:chExt cx="101917" cy="103822"/>
              </a:xfrm>
            </p:grpSpPr>
            <p:sp>
              <p:nvSpPr>
                <p:cNvPr id="82" name="Free-form: Shape 81">
                  <a:extLst>
                    <a:ext uri="{FF2B5EF4-FFF2-40B4-BE49-F238E27FC236}">
                      <a16:creationId xmlns:a16="http://schemas.microsoft.com/office/drawing/2014/main" id="{A46C3EBA-3E37-E9B6-E1D3-6E43B28F3556}"/>
                    </a:ext>
                  </a:extLst>
                </p:cNvPr>
                <p:cNvSpPr/>
                <p:nvPr/>
              </p:nvSpPr>
              <p:spPr>
                <a:xfrm>
                  <a:off x="7277965" y="3239863"/>
                  <a:ext cx="53340" cy="53340"/>
                </a:xfrm>
                <a:custGeom>
                  <a:avLst/>
                  <a:gdLst>
                    <a:gd name="connsiteX0" fmla="*/ 0 w 53340"/>
                    <a:gd name="connsiteY0" fmla="*/ 21908 h 53340"/>
                    <a:gd name="connsiteX1" fmla="*/ 0 w 53340"/>
                    <a:gd name="connsiteY1" fmla="*/ 47625 h 53340"/>
                    <a:gd name="connsiteX2" fmla="*/ 6667 w 53340"/>
                    <a:gd name="connsiteY2" fmla="*/ 53340 h 53340"/>
                    <a:gd name="connsiteX3" fmla="*/ 53340 w 53340"/>
                    <a:gd name="connsiteY3" fmla="*/ 26670 h 53340"/>
                    <a:gd name="connsiteX4" fmla="*/ 53340 w 53340"/>
                    <a:gd name="connsiteY4" fmla="*/ 0 h 53340"/>
                    <a:gd name="connsiteX5" fmla="*/ 0 w 53340"/>
                    <a:gd name="connsiteY5" fmla="*/ 21908 h 53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340" h="53340">
                      <a:moveTo>
                        <a:pt x="0" y="21908"/>
                      </a:moveTo>
                      <a:lnTo>
                        <a:pt x="0" y="47625"/>
                      </a:lnTo>
                      <a:lnTo>
                        <a:pt x="6667" y="53340"/>
                      </a:lnTo>
                      <a:lnTo>
                        <a:pt x="53340" y="26670"/>
                      </a:lnTo>
                      <a:lnTo>
                        <a:pt x="53340" y="0"/>
                      </a:lnTo>
                      <a:lnTo>
                        <a:pt x="0" y="21908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-form: Shape 82">
                  <a:extLst>
                    <a:ext uri="{FF2B5EF4-FFF2-40B4-BE49-F238E27FC236}">
                      <a16:creationId xmlns:a16="http://schemas.microsoft.com/office/drawing/2014/main" id="{277F2D55-38CE-A379-F0CD-31F5E0EADBC3}"/>
                    </a:ext>
                  </a:extLst>
                </p:cNvPr>
                <p:cNvSpPr/>
                <p:nvPr/>
              </p:nvSpPr>
              <p:spPr>
                <a:xfrm>
                  <a:off x="7262725" y="3212241"/>
                  <a:ext cx="68580" cy="55244"/>
                </a:xfrm>
                <a:custGeom>
                  <a:avLst/>
                  <a:gdLst>
                    <a:gd name="connsiteX0" fmla="*/ 9525 w 68580"/>
                    <a:gd name="connsiteY0" fmla="*/ 19050 h 55244"/>
                    <a:gd name="connsiteX1" fmla="*/ 52388 w 68580"/>
                    <a:gd name="connsiteY1" fmla="*/ 0 h 55244"/>
                    <a:gd name="connsiteX2" fmla="*/ 68580 w 68580"/>
                    <a:gd name="connsiteY2" fmla="*/ 27622 h 55244"/>
                    <a:gd name="connsiteX3" fmla="*/ 21907 w 68580"/>
                    <a:gd name="connsiteY3" fmla="*/ 55245 h 55244"/>
                    <a:gd name="connsiteX4" fmla="*/ 0 w 68580"/>
                    <a:gd name="connsiteY4" fmla="*/ 26670 h 55244"/>
                    <a:gd name="connsiteX5" fmla="*/ 9525 w 68580"/>
                    <a:gd name="connsiteY5" fmla="*/ 19050 h 55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580" h="55244">
                      <a:moveTo>
                        <a:pt x="9525" y="19050"/>
                      </a:moveTo>
                      <a:lnTo>
                        <a:pt x="52388" y="0"/>
                      </a:lnTo>
                      <a:lnTo>
                        <a:pt x="68580" y="27622"/>
                      </a:lnTo>
                      <a:lnTo>
                        <a:pt x="21907" y="55245"/>
                      </a:lnTo>
                      <a:lnTo>
                        <a:pt x="0" y="26670"/>
                      </a:lnTo>
                      <a:lnTo>
                        <a:pt x="9525" y="19050"/>
                      </a:lnTo>
                      <a:close/>
                    </a:path>
                  </a:pathLst>
                </a:custGeom>
                <a:solidFill>
                  <a:srgbClr val="3C3C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-form: Shape 83">
                  <a:extLst>
                    <a:ext uri="{FF2B5EF4-FFF2-40B4-BE49-F238E27FC236}">
                      <a16:creationId xmlns:a16="http://schemas.microsoft.com/office/drawing/2014/main" id="{E349A5BD-F32E-3534-EB82-3BF32236C810}"/>
                    </a:ext>
                  </a:extLst>
                </p:cNvPr>
                <p:cNvSpPr/>
                <p:nvPr/>
              </p:nvSpPr>
              <p:spPr>
                <a:xfrm>
                  <a:off x="7245580" y="3198906"/>
                  <a:ext cx="69532" cy="40004"/>
                </a:xfrm>
                <a:custGeom>
                  <a:avLst/>
                  <a:gdLst>
                    <a:gd name="connsiteX0" fmla="*/ 47625 w 69532"/>
                    <a:gd name="connsiteY0" fmla="*/ 0 h 40004"/>
                    <a:gd name="connsiteX1" fmla="*/ 0 w 69532"/>
                    <a:gd name="connsiteY1" fmla="*/ 27622 h 40004"/>
                    <a:gd name="connsiteX2" fmla="*/ 3810 w 69532"/>
                    <a:gd name="connsiteY2" fmla="*/ 40005 h 40004"/>
                    <a:gd name="connsiteX3" fmla="*/ 22860 w 69532"/>
                    <a:gd name="connsiteY3" fmla="*/ 40005 h 40004"/>
                    <a:gd name="connsiteX4" fmla="*/ 69532 w 69532"/>
                    <a:gd name="connsiteY4" fmla="*/ 13335 h 40004"/>
                    <a:gd name="connsiteX5" fmla="*/ 47625 w 69532"/>
                    <a:gd name="connsiteY5" fmla="*/ 0 h 40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532" h="40004">
                      <a:moveTo>
                        <a:pt x="47625" y="0"/>
                      </a:moveTo>
                      <a:lnTo>
                        <a:pt x="0" y="27622"/>
                      </a:lnTo>
                      <a:lnTo>
                        <a:pt x="3810" y="40005"/>
                      </a:lnTo>
                      <a:lnTo>
                        <a:pt x="22860" y="40005"/>
                      </a:lnTo>
                      <a:lnTo>
                        <a:pt x="69532" y="13335"/>
                      </a:lnTo>
                      <a:lnTo>
                        <a:pt x="47625" y="0"/>
                      </a:lnTo>
                      <a:close/>
                    </a:path>
                  </a:pathLst>
                </a:custGeom>
                <a:solidFill>
                  <a:srgbClr val="706F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-form: Shape 84">
                  <a:extLst>
                    <a:ext uri="{FF2B5EF4-FFF2-40B4-BE49-F238E27FC236}">
                      <a16:creationId xmlns:a16="http://schemas.microsoft.com/office/drawing/2014/main" id="{5A8853FF-780F-C5AF-71FD-4371C99F1D67}"/>
                    </a:ext>
                  </a:extLst>
                </p:cNvPr>
                <p:cNvSpPr/>
                <p:nvPr/>
              </p:nvSpPr>
              <p:spPr>
                <a:xfrm>
                  <a:off x="7229388" y="3226528"/>
                  <a:ext cx="55244" cy="76200"/>
                </a:xfrm>
                <a:custGeom>
                  <a:avLst/>
                  <a:gdLst>
                    <a:gd name="connsiteX0" fmla="*/ 39053 w 55244"/>
                    <a:gd name="connsiteY0" fmla="*/ 12382 h 76200"/>
                    <a:gd name="connsiteX1" fmla="*/ 16193 w 55244"/>
                    <a:gd name="connsiteY1" fmla="*/ 0 h 76200"/>
                    <a:gd name="connsiteX2" fmla="*/ 0 w 55244"/>
                    <a:gd name="connsiteY2" fmla="*/ 8572 h 76200"/>
                    <a:gd name="connsiteX3" fmla="*/ 0 w 55244"/>
                    <a:gd name="connsiteY3" fmla="*/ 35243 h 76200"/>
                    <a:gd name="connsiteX4" fmla="*/ 16193 w 55244"/>
                    <a:gd name="connsiteY4" fmla="*/ 62865 h 76200"/>
                    <a:gd name="connsiteX5" fmla="*/ 39053 w 55244"/>
                    <a:gd name="connsiteY5" fmla="*/ 76200 h 76200"/>
                    <a:gd name="connsiteX6" fmla="*/ 55245 w 55244"/>
                    <a:gd name="connsiteY6" fmla="*/ 66675 h 76200"/>
                    <a:gd name="connsiteX7" fmla="*/ 55245 w 55244"/>
                    <a:gd name="connsiteY7" fmla="*/ 40957 h 76200"/>
                    <a:gd name="connsiteX8" fmla="*/ 39053 w 55244"/>
                    <a:gd name="connsiteY8" fmla="*/ 12382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44" h="76200">
                      <a:moveTo>
                        <a:pt x="39053" y="12382"/>
                      </a:moveTo>
                      <a:lnTo>
                        <a:pt x="16193" y="0"/>
                      </a:lnTo>
                      <a:lnTo>
                        <a:pt x="0" y="8572"/>
                      </a:lnTo>
                      <a:lnTo>
                        <a:pt x="0" y="35243"/>
                      </a:lnTo>
                      <a:lnTo>
                        <a:pt x="16193" y="62865"/>
                      </a:lnTo>
                      <a:lnTo>
                        <a:pt x="39053" y="76200"/>
                      </a:lnTo>
                      <a:lnTo>
                        <a:pt x="55245" y="66675"/>
                      </a:lnTo>
                      <a:lnTo>
                        <a:pt x="55245" y="40957"/>
                      </a:lnTo>
                      <a:lnTo>
                        <a:pt x="39053" y="12382"/>
                      </a:lnTo>
                      <a:close/>
                    </a:path>
                  </a:pathLst>
                </a:custGeom>
                <a:solidFill>
                  <a:srgbClr val="57575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aphic 8">
                <a:extLst>
                  <a:ext uri="{FF2B5EF4-FFF2-40B4-BE49-F238E27FC236}">
                    <a16:creationId xmlns:a16="http://schemas.microsoft.com/office/drawing/2014/main" id="{021B9511-7FFF-9A14-3950-04F7D15DF7AA}"/>
                  </a:ext>
                </a:extLst>
              </p:cNvPr>
              <p:cNvGrpSpPr/>
              <p:nvPr/>
            </p:nvGrpSpPr>
            <p:grpSpPr>
              <a:xfrm>
                <a:off x="7172238" y="3166521"/>
                <a:ext cx="160019" cy="201929"/>
                <a:chOff x="7172238" y="3166521"/>
                <a:chExt cx="160019" cy="201929"/>
              </a:xfrm>
            </p:grpSpPr>
            <p:sp>
              <p:nvSpPr>
                <p:cNvPr id="87" name="Free-form: Shape 86">
                  <a:extLst>
                    <a:ext uri="{FF2B5EF4-FFF2-40B4-BE49-F238E27FC236}">
                      <a16:creationId xmlns:a16="http://schemas.microsoft.com/office/drawing/2014/main" id="{23FF73D9-52F1-F3F8-1C1E-4F5396E1AF9E}"/>
                    </a:ext>
                  </a:extLst>
                </p:cNvPr>
                <p:cNvSpPr/>
                <p:nvPr/>
              </p:nvSpPr>
              <p:spPr>
                <a:xfrm>
                  <a:off x="7192240" y="3166521"/>
                  <a:ext cx="44767" cy="16192"/>
                </a:xfrm>
                <a:custGeom>
                  <a:avLst/>
                  <a:gdLst>
                    <a:gd name="connsiteX0" fmla="*/ 40957 w 44767"/>
                    <a:gd name="connsiteY0" fmla="*/ 14288 h 16192"/>
                    <a:gd name="connsiteX1" fmla="*/ 44767 w 44767"/>
                    <a:gd name="connsiteY1" fmla="*/ 0 h 16192"/>
                    <a:gd name="connsiteX2" fmla="*/ 9525 w 44767"/>
                    <a:gd name="connsiteY2" fmla="*/ 2857 h 16192"/>
                    <a:gd name="connsiteX3" fmla="*/ 0 w 44767"/>
                    <a:gd name="connsiteY3" fmla="*/ 8572 h 16192"/>
                    <a:gd name="connsiteX4" fmla="*/ 9525 w 44767"/>
                    <a:gd name="connsiteY4" fmla="*/ 16192 h 16192"/>
                    <a:gd name="connsiteX5" fmla="*/ 40957 w 44767"/>
                    <a:gd name="connsiteY5" fmla="*/ 14288 h 1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767" h="16192">
                      <a:moveTo>
                        <a:pt x="40957" y="14288"/>
                      </a:moveTo>
                      <a:lnTo>
                        <a:pt x="44767" y="0"/>
                      </a:lnTo>
                      <a:lnTo>
                        <a:pt x="9525" y="2857"/>
                      </a:lnTo>
                      <a:lnTo>
                        <a:pt x="0" y="8572"/>
                      </a:lnTo>
                      <a:lnTo>
                        <a:pt x="9525" y="16192"/>
                      </a:lnTo>
                      <a:lnTo>
                        <a:pt x="40957" y="14288"/>
                      </a:lnTo>
                      <a:close/>
                    </a:path>
                  </a:pathLst>
                </a:custGeom>
                <a:solidFill>
                  <a:srgbClr val="57575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-form: Shape 87">
                  <a:extLst>
                    <a:ext uri="{FF2B5EF4-FFF2-40B4-BE49-F238E27FC236}">
                      <a16:creationId xmlns:a16="http://schemas.microsoft.com/office/drawing/2014/main" id="{4261D523-3B0D-77E7-9F3A-655213320924}"/>
                    </a:ext>
                  </a:extLst>
                </p:cNvPr>
                <p:cNvSpPr/>
                <p:nvPr/>
              </p:nvSpPr>
              <p:spPr>
                <a:xfrm>
                  <a:off x="7301778" y="3329398"/>
                  <a:ext cx="30479" cy="35242"/>
                </a:xfrm>
                <a:custGeom>
                  <a:avLst/>
                  <a:gdLst>
                    <a:gd name="connsiteX0" fmla="*/ 0 w 30479"/>
                    <a:gd name="connsiteY0" fmla="*/ 35243 h 35242"/>
                    <a:gd name="connsiteX1" fmla="*/ 9525 w 30479"/>
                    <a:gd name="connsiteY1" fmla="*/ 29528 h 35242"/>
                    <a:gd name="connsiteX2" fmla="*/ 30480 w 30479"/>
                    <a:gd name="connsiteY2" fmla="*/ 953 h 35242"/>
                    <a:gd name="connsiteX3" fmla="*/ 16192 w 30479"/>
                    <a:gd name="connsiteY3" fmla="*/ 0 h 35242"/>
                    <a:gd name="connsiteX4" fmla="*/ 0 w 30479"/>
                    <a:gd name="connsiteY4" fmla="*/ 35243 h 35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9" h="35242">
                      <a:moveTo>
                        <a:pt x="0" y="35243"/>
                      </a:moveTo>
                      <a:lnTo>
                        <a:pt x="9525" y="29528"/>
                      </a:lnTo>
                      <a:lnTo>
                        <a:pt x="30480" y="953"/>
                      </a:lnTo>
                      <a:lnTo>
                        <a:pt x="16192" y="0"/>
                      </a:lnTo>
                      <a:lnTo>
                        <a:pt x="0" y="352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-form: Shape 88">
                  <a:extLst>
                    <a:ext uri="{FF2B5EF4-FFF2-40B4-BE49-F238E27FC236}">
                      <a16:creationId xmlns:a16="http://schemas.microsoft.com/office/drawing/2014/main" id="{51847471-7F21-6596-B609-FB9F52179AC4}"/>
                    </a:ext>
                  </a:extLst>
                </p:cNvPr>
                <p:cNvSpPr/>
                <p:nvPr/>
              </p:nvSpPr>
              <p:spPr>
                <a:xfrm>
                  <a:off x="7317970" y="3284631"/>
                  <a:ext cx="14287" cy="51434"/>
                </a:xfrm>
                <a:custGeom>
                  <a:avLst/>
                  <a:gdLst>
                    <a:gd name="connsiteX0" fmla="*/ 7620 w 14287"/>
                    <a:gd name="connsiteY0" fmla="*/ 0 h 51434"/>
                    <a:gd name="connsiteX1" fmla="*/ 14288 w 14287"/>
                    <a:gd name="connsiteY1" fmla="*/ 0 h 51434"/>
                    <a:gd name="connsiteX2" fmla="*/ 14288 w 14287"/>
                    <a:gd name="connsiteY2" fmla="*/ 45720 h 51434"/>
                    <a:gd name="connsiteX3" fmla="*/ 3810 w 14287"/>
                    <a:gd name="connsiteY3" fmla="*/ 51435 h 51434"/>
                    <a:gd name="connsiteX4" fmla="*/ 0 w 14287"/>
                    <a:gd name="connsiteY4" fmla="*/ 3810 h 51434"/>
                    <a:gd name="connsiteX5" fmla="*/ 7620 w 14287"/>
                    <a:gd name="connsiteY5" fmla="*/ 0 h 51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87" h="51434">
                      <a:moveTo>
                        <a:pt x="7620" y="0"/>
                      </a:moveTo>
                      <a:lnTo>
                        <a:pt x="14288" y="0"/>
                      </a:lnTo>
                      <a:lnTo>
                        <a:pt x="14288" y="45720"/>
                      </a:lnTo>
                      <a:lnTo>
                        <a:pt x="3810" y="51435"/>
                      </a:lnTo>
                      <a:lnTo>
                        <a:pt x="0" y="3810"/>
                      </a:lnTo>
                      <a:lnTo>
                        <a:pt x="7620" y="0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-form: Shape 89">
                  <a:extLst>
                    <a:ext uri="{FF2B5EF4-FFF2-40B4-BE49-F238E27FC236}">
                      <a16:creationId xmlns:a16="http://schemas.microsoft.com/office/drawing/2014/main" id="{64FD7536-8689-5688-85D7-D1B10D2D68E6}"/>
                    </a:ext>
                  </a:extLst>
                </p:cNvPr>
                <p:cNvSpPr/>
                <p:nvPr/>
              </p:nvSpPr>
              <p:spPr>
                <a:xfrm>
                  <a:off x="7298920" y="3232243"/>
                  <a:ext cx="33337" cy="58102"/>
                </a:xfrm>
                <a:custGeom>
                  <a:avLst/>
                  <a:gdLst>
                    <a:gd name="connsiteX0" fmla="*/ 4763 w 33337"/>
                    <a:gd name="connsiteY0" fmla="*/ 0 h 58102"/>
                    <a:gd name="connsiteX1" fmla="*/ 12383 w 33337"/>
                    <a:gd name="connsiteY1" fmla="*/ 0 h 58102"/>
                    <a:gd name="connsiteX2" fmla="*/ 33338 w 33337"/>
                    <a:gd name="connsiteY2" fmla="*/ 52388 h 58102"/>
                    <a:gd name="connsiteX3" fmla="*/ 22860 w 33337"/>
                    <a:gd name="connsiteY3" fmla="*/ 58103 h 58102"/>
                    <a:gd name="connsiteX4" fmla="*/ 0 w 33337"/>
                    <a:gd name="connsiteY4" fmla="*/ 6667 h 58102"/>
                    <a:gd name="connsiteX5" fmla="*/ 4763 w 33337"/>
                    <a:gd name="connsiteY5" fmla="*/ 0 h 58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337" h="58102">
                      <a:moveTo>
                        <a:pt x="4763" y="0"/>
                      </a:moveTo>
                      <a:lnTo>
                        <a:pt x="12383" y="0"/>
                      </a:lnTo>
                      <a:lnTo>
                        <a:pt x="33338" y="52388"/>
                      </a:lnTo>
                      <a:lnTo>
                        <a:pt x="22860" y="58103"/>
                      </a:lnTo>
                      <a:lnTo>
                        <a:pt x="0" y="6667"/>
                      </a:lnTo>
                      <a:lnTo>
                        <a:pt x="4763" y="0"/>
                      </a:lnTo>
                      <a:close/>
                    </a:path>
                  </a:pathLst>
                </a:custGeom>
                <a:solidFill>
                  <a:srgbClr val="3C3C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-form: Shape 90">
                  <a:extLst>
                    <a:ext uri="{FF2B5EF4-FFF2-40B4-BE49-F238E27FC236}">
                      <a16:creationId xmlns:a16="http://schemas.microsoft.com/office/drawing/2014/main" id="{4427CA8B-B6C3-B2EA-2676-1B205921DA56}"/>
                    </a:ext>
                  </a:extLst>
                </p:cNvPr>
                <p:cNvSpPr/>
                <p:nvPr/>
              </p:nvSpPr>
              <p:spPr>
                <a:xfrm>
                  <a:off x="7261772" y="3188428"/>
                  <a:ext cx="49530" cy="50482"/>
                </a:xfrm>
                <a:custGeom>
                  <a:avLst/>
                  <a:gdLst>
                    <a:gd name="connsiteX0" fmla="*/ 7620 w 49530"/>
                    <a:gd name="connsiteY0" fmla="*/ 0 h 50482"/>
                    <a:gd name="connsiteX1" fmla="*/ 15240 w 49530"/>
                    <a:gd name="connsiteY1" fmla="*/ 953 h 50482"/>
                    <a:gd name="connsiteX2" fmla="*/ 49530 w 49530"/>
                    <a:gd name="connsiteY2" fmla="*/ 43815 h 50482"/>
                    <a:gd name="connsiteX3" fmla="*/ 40005 w 49530"/>
                    <a:gd name="connsiteY3" fmla="*/ 50482 h 50482"/>
                    <a:gd name="connsiteX4" fmla="*/ 0 w 49530"/>
                    <a:gd name="connsiteY4" fmla="*/ 6668 h 50482"/>
                    <a:gd name="connsiteX5" fmla="*/ 7620 w 49530"/>
                    <a:gd name="connsiteY5" fmla="*/ 0 h 50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530" h="50482">
                      <a:moveTo>
                        <a:pt x="7620" y="0"/>
                      </a:moveTo>
                      <a:lnTo>
                        <a:pt x="15240" y="953"/>
                      </a:lnTo>
                      <a:lnTo>
                        <a:pt x="49530" y="43815"/>
                      </a:lnTo>
                      <a:lnTo>
                        <a:pt x="40005" y="50482"/>
                      </a:lnTo>
                      <a:lnTo>
                        <a:pt x="0" y="6668"/>
                      </a:lnTo>
                      <a:lnTo>
                        <a:pt x="7620" y="0"/>
                      </a:lnTo>
                      <a:close/>
                    </a:path>
                  </a:pathLst>
                </a:custGeom>
                <a:solidFill>
                  <a:srgbClr val="57575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-form: Shape 91">
                  <a:extLst>
                    <a:ext uri="{FF2B5EF4-FFF2-40B4-BE49-F238E27FC236}">
                      <a16:creationId xmlns:a16="http://schemas.microsoft.com/office/drawing/2014/main" id="{0B7EE794-5EC0-633E-C1C3-338BDF84F84B}"/>
                    </a:ext>
                  </a:extLst>
                </p:cNvPr>
                <p:cNvSpPr/>
                <p:nvPr/>
              </p:nvSpPr>
              <p:spPr>
                <a:xfrm>
                  <a:off x="7226530" y="3166521"/>
                  <a:ext cx="50482" cy="28575"/>
                </a:xfrm>
                <a:custGeom>
                  <a:avLst/>
                  <a:gdLst>
                    <a:gd name="connsiteX0" fmla="*/ 0 w 50482"/>
                    <a:gd name="connsiteY0" fmla="*/ 5715 h 28575"/>
                    <a:gd name="connsiteX1" fmla="*/ 10477 w 50482"/>
                    <a:gd name="connsiteY1" fmla="*/ 0 h 28575"/>
                    <a:gd name="connsiteX2" fmla="*/ 50482 w 50482"/>
                    <a:gd name="connsiteY2" fmla="*/ 22860 h 28575"/>
                    <a:gd name="connsiteX3" fmla="*/ 40957 w 50482"/>
                    <a:gd name="connsiteY3" fmla="*/ 28575 h 28575"/>
                    <a:gd name="connsiteX4" fmla="*/ 9525 w 50482"/>
                    <a:gd name="connsiteY4" fmla="*/ 25717 h 28575"/>
                    <a:gd name="connsiteX5" fmla="*/ 0 w 50482"/>
                    <a:gd name="connsiteY5" fmla="*/ 571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82" h="28575">
                      <a:moveTo>
                        <a:pt x="0" y="5715"/>
                      </a:moveTo>
                      <a:lnTo>
                        <a:pt x="10477" y="0"/>
                      </a:lnTo>
                      <a:lnTo>
                        <a:pt x="50482" y="22860"/>
                      </a:lnTo>
                      <a:lnTo>
                        <a:pt x="40957" y="28575"/>
                      </a:lnTo>
                      <a:lnTo>
                        <a:pt x="9525" y="25717"/>
                      </a:lnTo>
                      <a:lnTo>
                        <a:pt x="0" y="5715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-form: Shape 92">
                  <a:extLst>
                    <a:ext uri="{FF2B5EF4-FFF2-40B4-BE49-F238E27FC236}">
                      <a16:creationId xmlns:a16="http://schemas.microsoft.com/office/drawing/2014/main" id="{94D26EC4-BF1F-5EEE-6E6C-36EBF6A2613C}"/>
                    </a:ext>
                  </a:extLst>
                </p:cNvPr>
                <p:cNvSpPr/>
                <p:nvPr/>
              </p:nvSpPr>
              <p:spPr>
                <a:xfrm>
                  <a:off x="7172238" y="3172235"/>
                  <a:ext cx="149542" cy="196215"/>
                </a:xfrm>
                <a:custGeom>
                  <a:avLst/>
                  <a:gdLst>
                    <a:gd name="connsiteX0" fmla="*/ 129540 w 149542"/>
                    <a:gd name="connsiteY0" fmla="*/ 66675 h 196215"/>
                    <a:gd name="connsiteX1" fmla="*/ 95250 w 149542"/>
                    <a:gd name="connsiteY1" fmla="*/ 22860 h 196215"/>
                    <a:gd name="connsiteX2" fmla="*/ 54293 w 149542"/>
                    <a:gd name="connsiteY2" fmla="*/ 0 h 196215"/>
                    <a:gd name="connsiteX3" fmla="*/ 20003 w 149542"/>
                    <a:gd name="connsiteY3" fmla="*/ 2858 h 196215"/>
                    <a:gd name="connsiteX4" fmla="*/ 0 w 149542"/>
                    <a:gd name="connsiteY4" fmla="*/ 31433 h 196215"/>
                    <a:gd name="connsiteX5" fmla="*/ 0 w 149542"/>
                    <a:gd name="connsiteY5" fmla="*/ 78105 h 196215"/>
                    <a:gd name="connsiteX6" fmla="*/ 20003 w 149542"/>
                    <a:gd name="connsiteY6" fmla="*/ 129540 h 196215"/>
                    <a:gd name="connsiteX7" fmla="*/ 54293 w 149542"/>
                    <a:gd name="connsiteY7" fmla="*/ 172403 h 196215"/>
                    <a:gd name="connsiteX8" fmla="*/ 95250 w 149542"/>
                    <a:gd name="connsiteY8" fmla="*/ 196215 h 196215"/>
                    <a:gd name="connsiteX9" fmla="*/ 129540 w 149542"/>
                    <a:gd name="connsiteY9" fmla="*/ 192405 h 196215"/>
                    <a:gd name="connsiteX10" fmla="*/ 149543 w 149542"/>
                    <a:gd name="connsiteY10" fmla="*/ 163830 h 196215"/>
                    <a:gd name="connsiteX11" fmla="*/ 149543 w 149542"/>
                    <a:gd name="connsiteY11" fmla="*/ 118110 h 196215"/>
                    <a:gd name="connsiteX12" fmla="*/ 129540 w 149542"/>
                    <a:gd name="connsiteY12" fmla="*/ 66675 h 196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9542" h="196215">
                      <a:moveTo>
                        <a:pt x="129540" y="66675"/>
                      </a:moveTo>
                      <a:lnTo>
                        <a:pt x="95250" y="22860"/>
                      </a:lnTo>
                      <a:lnTo>
                        <a:pt x="54293" y="0"/>
                      </a:lnTo>
                      <a:lnTo>
                        <a:pt x="20003" y="2858"/>
                      </a:lnTo>
                      <a:lnTo>
                        <a:pt x="0" y="31433"/>
                      </a:lnTo>
                      <a:lnTo>
                        <a:pt x="0" y="78105"/>
                      </a:lnTo>
                      <a:lnTo>
                        <a:pt x="20003" y="129540"/>
                      </a:lnTo>
                      <a:lnTo>
                        <a:pt x="54293" y="172403"/>
                      </a:lnTo>
                      <a:lnTo>
                        <a:pt x="95250" y="196215"/>
                      </a:lnTo>
                      <a:lnTo>
                        <a:pt x="129540" y="192405"/>
                      </a:lnTo>
                      <a:lnTo>
                        <a:pt x="149543" y="163830"/>
                      </a:lnTo>
                      <a:lnTo>
                        <a:pt x="149543" y="118110"/>
                      </a:lnTo>
                      <a:lnTo>
                        <a:pt x="129540" y="66675"/>
                      </a:lnTo>
                      <a:close/>
                    </a:path>
                  </a:pathLst>
                </a:custGeom>
                <a:solidFill>
                  <a:srgbClr val="706F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4" name="Graphic 8">
              <a:extLst>
                <a:ext uri="{FF2B5EF4-FFF2-40B4-BE49-F238E27FC236}">
                  <a16:creationId xmlns:a16="http://schemas.microsoft.com/office/drawing/2014/main" id="{B72147B7-8919-1FD4-CBBA-9BB0BD45122E}"/>
                </a:ext>
              </a:extLst>
            </p:cNvPr>
            <p:cNvGrpSpPr/>
            <p:nvPr/>
          </p:nvGrpSpPr>
          <p:grpSpPr>
            <a:xfrm>
              <a:off x="7367500" y="3194143"/>
              <a:ext cx="408622" cy="314325"/>
              <a:chOff x="7367500" y="3194143"/>
              <a:chExt cx="408622" cy="314325"/>
            </a:xfrm>
          </p:grpSpPr>
          <p:grpSp>
            <p:nvGrpSpPr>
              <p:cNvPr id="95" name="Graphic 8">
                <a:extLst>
                  <a:ext uri="{FF2B5EF4-FFF2-40B4-BE49-F238E27FC236}">
                    <a16:creationId xmlns:a16="http://schemas.microsoft.com/office/drawing/2014/main" id="{4FFF5C69-33F8-C79A-2F84-964D0E3611BF}"/>
                  </a:ext>
                </a:extLst>
              </p:cNvPr>
              <p:cNvGrpSpPr/>
              <p:nvPr/>
            </p:nvGrpSpPr>
            <p:grpSpPr>
              <a:xfrm>
                <a:off x="7377558" y="3235346"/>
                <a:ext cx="29415" cy="25232"/>
                <a:chOff x="7377558" y="3235346"/>
                <a:chExt cx="29415" cy="25232"/>
              </a:xfrm>
              <a:solidFill>
                <a:srgbClr val="C6C6C6"/>
              </a:solidFill>
            </p:grpSpPr>
            <p:sp>
              <p:nvSpPr>
                <p:cNvPr id="96" name="Free-form: Shape 95">
                  <a:extLst>
                    <a:ext uri="{FF2B5EF4-FFF2-40B4-BE49-F238E27FC236}">
                      <a16:creationId xmlns:a16="http://schemas.microsoft.com/office/drawing/2014/main" id="{5049741B-159F-3152-8B90-8480836ADD55}"/>
                    </a:ext>
                  </a:extLst>
                </p:cNvPr>
                <p:cNvSpPr/>
                <p:nvPr/>
              </p:nvSpPr>
              <p:spPr>
                <a:xfrm rot="-3594000">
                  <a:off x="7377350" y="3243957"/>
                  <a:ext cx="13334" cy="2857"/>
                </a:xfrm>
                <a:custGeom>
                  <a:avLst/>
                  <a:gdLst>
                    <a:gd name="connsiteX0" fmla="*/ 0 w 13334"/>
                    <a:gd name="connsiteY0" fmla="*/ 0 h 2857"/>
                    <a:gd name="connsiteX1" fmla="*/ 13335 w 13334"/>
                    <a:gd name="connsiteY1" fmla="*/ 0 h 2857"/>
                    <a:gd name="connsiteX2" fmla="*/ 13335 w 13334"/>
                    <a:gd name="connsiteY2" fmla="*/ 2858 h 2857"/>
                    <a:gd name="connsiteX3" fmla="*/ 0 w 13334"/>
                    <a:gd name="connsiteY3" fmla="*/ 2858 h 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34" h="2857">
                      <a:moveTo>
                        <a:pt x="0" y="0"/>
                      </a:moveTo>
                      <a:lnTo>
                        <a:pt x="13335" y="0"/>
                      </a:lnTo>
                      <a:lnTo>
                        <a:pt x="13335" y="2858"/>
                      </a:lnTo>
                      <a:lnTo>
                        <a:pt x="0" y="2858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-form: Shape 96">
                  <a:extLst>
                    <a:ext uri="{FF2B5EF4-FFF2-40B4-BE49-F238E27FC236}">
                      <a16:creationId xmlns:a16="http://schemas.microsoft.com/office/drawing/2014/main" id="{B746A204-D546-79EB-1991-83D9745886DD}"/>
                    </a:ext>
                  </a:extLst>
                </p:cNvPr>
                <p:cNvSpPr/>
                <p:nvPr/>
              </p:nvSpPr>
              <p:spPr>
                <a:xfrm rot="-3600000">
                  <a:off x="7385122" y="3235104"/>
                  <a:ext cx="14287" cy="25717"/>
                </a:xfrm>
                <a:custGeom>
                  <a:avLst/>
                  <a:gdLst>
                    <a:gd name="connsiteX0" fmla="*/ 0 w 14287"/>
                    <a:gd name="connsiteY0" fmla="*/ 0 h 25717"/>
                    <a:gd name="connsiteX1" fmla="*/ 14287 w 14287"/>
                    <a:gd name="connsiteY1" fmla="*/ 0 h 25717"/>
                    <a:gd name="connsiteX2" fmla="*/ 14287 w 14287"/>
                    <a:gd name="connsiteY2" fmla="*/ 25718 h 25717"/>
                    <a:gd name="connsiteX3" fmla="*/ 0 w 14287"/>
                    <a:gd name="connsiteY3" fmla="*/ 25718 h 25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" h="25717">
                      <a:moveTo>
                        <a:pt x="0" y="0"/>
                      </a:moveTo>
                      <a:lnTo>
                        <a:pt x="14287" y="0"/>
                      </a:lnTo>
                      <a:lnTo>
                        <a:pt x="14287" y="25718"/>
                      </a:lnTo>
                      <a:lnTo>
                        <a:pt x="0" y="25718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" name="Graphic 8">
                <a:extLst>
                  <a:ext uri="{FF2B5EF4-FFF2-40B4-BE49-F238E27FC236}">
                    <a16:creationId xmlns:a16="http://schemas.microsoft.com/office/drawing/2014/main" id="{1B9C6D17-6A5D-1CFC-FB2A-AFBC84EDEAC2}"/>
                  </a:ext>
                </a:extLst>
              </p:cNvPr>
              <p:cNvGrpSpPr/>
              <p:nvPr/>
            </p:nvGrpSpPr>
            <p:grpSpPr>
              <a:xfrm>
                <a:off x="7367500" y="3194143"/>
                <a:ext cx="408622" cy="314325"/>
                <a:chOff x="7367500" y="3194143"/>
                <a:chExt cx="408622" cy="314325"/>
              </a:xfrm>
            </p:grpSpPr>
            <p:grpSp>
              <p:nvGrpSpPr>
                <p:cNvPr id="99" name="Graphic 8">
                  <a:extLst>
                    <a:ext uri="{FF2B5EF4-FFF2-40B4-BE49-F238E27FC236}">
                      <a16:creationId xmlns:a16="http://schemas.microsoft.com/office/drawing/2014/main" id="{C557C69F-6BC5-101C-B0E0-F01E5D0C5FEC}"/>
                    </a:ext>
                  </a:extLst>
                </p:cNvPr>
                <p:cNvGrpSpPr/>
                <p:nvPr/>
              </p:nvGrpSpPr>
              <p:grpSpPr>
                <a:xfrm>
                  <a:off x="7367500" y="3194143"/>
                  <a:ext cx="137052" cy="158012"/>
                  <a:chOff x="7367500" y="3194143"/>
                  <a:chExt cx="137052" cy="158012"/>
                </a:xfrm>
              </p:grpSpPr>
              <p:sp>
                <p:nvSpPr>
                  <p:cNvPr id="100" name="Free-form: Shape 99">
                    <a:extLst>
                      <a:ext uri="{FF2B5EF4-FFF2-40B4-BE49-F238E27FC236}">
                        <a16:creationId xmlns:a16="http://schemas.microsoft.com/office/drawing/2014/main" id="{3E2C06D4-9F43-A560-0CE3-33CEECBD714E}"/>
                      </a:ext>
                    </a:extLst>
                  </p:cNvPr>
                  <p:cNvSpPr/>
                  <p:nvPr/>
                </p:nvSpPr>
                <p:spPr>
                  <a:xfrm>
                    <a:off x="7367500" y="3194143"/>
                    <a:ext cx="133350" cy="156209"/>
                  </a:xfrm>
                  <a:custGeom>
                    <a:avLst/>
                    <a:gdLst>
                      <a:gd name="connsiteX0" fmla="*/ 65722 w 133350"/>
                      <a:gd name="connsiteY0" fmla="*/ 156210 h 156209"/>
                      <a:gd name="connsiteX1" fmla="*/ 0 w 133350"/>
                      <a:gd name="connsiteY1" fmla="*/ 118110 h 156209"/>
                      <a:gd name="connsiteX2" fmla="*/ 67628 w 133350"/>
                      <a:gd name="connsiteY2" fmla="*/ 0 h 156209"/>
                      <a:gd name="connsiteX3" fmla="*/ 133350 w 133350"/>
                      <a:gd name="connsiteY3" fmla="*/ 38100 h 156209"/>
                      <a:gd name="connsiteX4" fmla="*/ 121920 w 133350"/>
                      <a:gd name="connsiteY4" fmla="*/ 60960 h 156209"/>
                      <a:gd name="connsiteX5" fmla="*/ 76200 w 133350"/>
                      <a:gd name="connsiteY5" fmla="*/ 140017 h 156209"/>
                      <a:gd name="connsiteX6" fmla="*/ 65722 w 133350"/>
                      <a:gd name="connsiteY6" fmla="*/ 156210 h 15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350" h="156209">
                        <a:moveTo>
                          <a:pt x="65722" y="156210"/>
                        </a:moveTo>
                        <a:lnTo>
                          <a:pt x="0" y="118110"/>
                        </a:lnTo>
                        <a:lnTo>
                          <a:pt x="67628" y="0"/>
                        </a:lnTo>
                        <a:lnTo>
                          <a:pt x="133350" y="38100"/>
                        </a:lnTo>
                        <a:lnTo>
                          <a:pt x="121920" y="60960"/>
                        </a:lnTo>
                        <a:lnTo>
                          <a:pt x="76200" y="140017"/>
                        </a:lnTo>
                        <a:lnTo>
                          <a:pt x="65722" y="156210"/>
                        </a:lnTo>
                        <a:close/>
                      </a:path>
                    </a:pathLst>
                  </a:custGeom>
                  <a:solidFill>
                    <a:srgbClr val="428A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Free-form: Shape 100">
                    <a:extLst>
                      <a:ext uri="{FF2B5EF4-FFF2-40B4-BE49-F238E27FC236}">
                        <a16:creationId xmlns:a16="http://schemas.microsoft.com/office/drawing/2014/main" id="{876E9954-AA04-885C-58E8-C7E3F25BF2AB}"/>
                      </a:ext>
                    </a:extLst>
                  </p:cNvPr>
                  <p:cNvSpPr/>
                  <p:nvPr/>
                </p:nvSpPr>
                <p:spPr>
                  <a:xfrm rot="-3600000">
                    <a:off x="7401160" y="3291032"/>
                    <a:ext cx="136207" cy="2857"/>
                  </a:xfrm>
                  <a:custGeom>
                    <a:avLst/>
                    <a:gdLst>
                      <a:gd name="connsiteX0" fmla="*/ 0 w 136207"/>
                      <a:gd name="connsiteY0" fmla="*/ 0 h 2857"/>
                      <a:gd name="connsiteX1" fmla="*/ 136207 w 136207"/>
                      <a:gd name="connsiteY1" fmla="*/ 0 h 2857"/>
                      <a:gd name="connsiteX2" fmla="*/ 136207 w 136207"/>
                      <a:gd name="connsiteY2" fmla="*/ 2858 h 2857"/>
                      <a:gd name="connsiteX3" fmla="*/ 0 w 136207"/>
                      <a:gd name="connsiteY3" fmla="*/ 2858 h 2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6207" h="2857">
                        <a:moveTo>
                          <a:pt x="0" y="0"/>
                        </a:moveTo>
                        <a:lnTo>
                          <a:pt x="136207" y="0"/>
                        </a:lnTo>
                        <a:lnTo>
                          <a:pt x="136207" y="2858"/>
                        </a:lnTo>
                        <a:lnTo>
                          <a:pt x="0" y="28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2" name="Graphic 8">
                  <a:extLst>
                    <a:ext uri="{FF2B5EF4-FFF2-40B4-BE49-F238E27FC236}">
                      <a16:creationId xmlns:a16="http://schemas.microsoft.com/office/drawing/2014/main" id="{D4894789-F9D3-A1A0-961E-FFDA978E438A}"/>
                    </a:ext>
                  </a:extLst>
                </p:cNvPr>
                <p:cNvGrpSpPr/>
                <p:nvPr/>
              </p:nvGrpSpPr>
              <p:grpSpPr>
                <a:xfrm>
                  <a:off x="7435128" y="3233196"/>
                  <a:ext cx="136207" cy="157162"/>
                  <a:chOff x="7435128" y="3233196"/>
                  <a:chExt cx="136207" cy="157162"/>
                </a:xfrm>
              </p:grpSpPr>
              <p:sp>
                <p:nvSpPr>
                  <p:cNvPr id="103" name="Free-form: Shape 102">
                    <a:extLst>
                      <a:ext uri="{FF2B5EF4-FFF2-40B4-BE49-F238E27FC236}">
                        <a16:creationId xmlns:a16="http://schemas.microsoft.com/office/drawing/2014/main" id="{9037C6D9-A7C9-87E4-83A5-58447C88C54D}"/>
                      </a:ext>
                    </a:extLst>
                  </p:cNvPr>
                  <p:cNvSpPr/>
                  <p:nvPr/>
                </p:nvSpPr>
                <p:spPr>
                  <a:xfrm>
                    <a:off x="7435128" y="3233196"/>
                    <a:ext cx="134302" cy="156209"/>
                  </a:xfrm>
                  <a:custGeom>
                    <a:avLst/>
                    <a:gdLst>
                      <a:gd name="connsiteX0" fmla="*/ 65722 w 134302"/>
                      <a:gd name="connsiteY0" fmla="*/ 156210 h 156209"/>
                      <a:gd name="connsiteX1" fmla="*/ 0 w 134302"/>
                      <a:gd name="connsiteY1" fmla="*/ 118110 h 156209"/>
                      <a:gd name="connsiteX2" fmla="*/ 68580 w 134302"/>
                      <a:gd name="connsiteY2" fmla="*/ 0 h 156209"/>
                      <a:gd name="connsiteX3" fmla="*/ 134303 w 134302"/>
                      <a:gd name="connsiteY3" fmla="*/ 38100 h 156209"/>
                      <a:gd name="connsiteX4" fmla="*/ 122872 w 134302"/>
                      <a:gd name="connsiteY4" fmla="*/ 60960 h 156209"/>
                      <a:gd name="connsiteX5" fmla="*/ 76200 w 134302"/>
                      <a:gd name="connsiteY5" fmla="*/ 140017 h 156209"/>
                      <a:gd name="connsiteX6" fmla="*/ 65722 w 134302"/>
                      <a:gd name="connsiteY6" fmla="*/ 156210 h 15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302" h="156209">
                        <a:moveTo>
                          <a:pt x="65722" y="156210"/>
                        </a:moveTo>
                        <a:lnTo>
                          <a:pt x="0" y="118110"/>
                        </a:lnTo>
                        <a:lnTo>
                          <a:pt x="68580" y="0"/>
                        </a:lnTo>
                        <a:lnTo>
                          <a:pt x="134303" y="38100"/>
                        </a:lnTo>
                        <a:lnTo>
                          <a:pt x="122872" y="60960"/>
                        </a:lnTo>
                        <a:lnTo>
                          <a:pt x="76200" y="140017"/>
                        </a:lnTo>
                        <a:lnTo>
                          <a:pt x="65722" y="156210"/>
                        </a:lnTo>
                        <a:close/>
                      </a:path>
                    </a:pathLst>
                  </a:custGeom>
                  <a:solidFill>
                    <a:srgbClr val="428A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Free-form: Shape 103">
                    <a:extLst>
                      <a:ext uri="{FF2B5EF4-FFF2-40B4-BE49-F238E27FC236}">
                        <a16:creationId xmlns:a16="http://schemas.microsoft.com/office/drawing/2014/main" id="{C68B72BE-19C0-3064-494D-E89B104CC04E}"/>
                      </a:ext>
                    </a:extLst>
                  </p:cNvPr>
                  <p:cNvSpPr/>
                  <p:nvPr/>
                </p:nvSpPr>
                <p:spPr>
                  <a:xfrm>
                    <a:off x="7500850" y="3271296"/>
                    <a:ext cx="70484" cy="119062"/>
                  </a:xfrm>
                  <a:custGeom>
                    <a:avLst/>
                    <a:gdLst>
                      <a:gd name="connsiteX0" fmla="*/ 2857 w 70484"/>
                      <a:gd name="connsiteY0" fmla="*/ 119063 h 119062"/>
                      <a:gd name="connsiteX1" fmla="*/ 0 w 70484"/>
                      <a:gd name="connsiteY1" fmla="*/ 118110 h 119062"/>
                      <a:gd name="connsiteX2" fmla="*/ 68580 w 70484"/>
                      <a:gd name="connsiteY2" fmla="*/ 0 h 119062"/>
                      <a:gd name="connsiteX3" fmla="*/ 70485 w 70484"/>
                      <a:gd name="connsiteY3" fmla="*/ 1905 h 119062"/>
                      <a:gd name="connsiteX4" fmla="*/ 2857 w 70484"/>
                      <a:gd name="connsiteY4" fmla="*/ 119063 h 119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484" h="119062">
                        <a:moveTo>
                          <a:pt x="2857" y="119063"/>
                        </a:moveTo>
                        <a:lnTo>
                          <a:pt x="0" y="118110"/>
                        </a:lnTo>
                        <a:lnTo>
                          <a:pt x="68580" y="0"/>
                        </a:lnTo>
                        <a:lnTo>
                          <a:pt x="70485" y="1905"/>
                        </a:lnTo>
                        <a:lnTo>
                          <a:pt x="2857" y="1190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5" name="Graphic 8">
                  <a:extLst>
                    <a:ext uri="{FF2B5EF4-FFF2-40B4-BE49-F238E27FC236}">
                      <a16:creationId xmlns:a16="http://schemas.microsoft.com/office/drawing/2014/main" id="{6354E450-27BF-CB6A-9AB4-84AB5327AA46}"/>
                    </a:ext>
                  </a:extLst>
                </p:cNvPr>
                <p:cNvGrpSpPr/>
                <p:nvPr/>
              </p:nvGrpSpPr>
              <p:grpSpPr>
                <a:xfrm>
                  <a:off x="7503707" y="3272248"/>
                  <a:ext cx="136207" cy="158115"/>
                  <a:chOff x="7503707" y="3272248"/>
                  <a:chExt cx="136207" cy="158115"/>
                </a:xfrm>
              </p:grpSpPr>
              <p:sp>
                <p:nvSpPr>
                  <p:cNvPr id="106" name="Free-form: Shape 105">
                    <a:extLst>
                      <a:ext uri="{FF2B5EF4-FFF2-40B4-BE49-F238E27FC236}">
                        <a16:creationId xmlns:a16="http://schemas.microsoft.com/office/drawing/2014/main" id="{570BB039-EE5A-9044-F821-8F5583958774}"/>
                      </a:ext>
                    </a:extLst>
                  </p:cNvPr>
                  <p:cNvSpPr/>
                  <p:nvPr/>
                </p:nvSpPr>
                <p:spPr>
                  <a:xfrm>
                    <a:off x="7503707" y="3272248"/>
                    <a:ext cx="133350" cy="156210"/>
                  </a:xfrm>
                  <a:custGeom>
                    <a:avLst/>
                    <a:gdLst>
                      <a:gd name="connsiteX0" fmla="*/ 65723 w 133350"/>
                      <a:gd name="connsiteY0" fmla="*/ 156210 h 156210"/>
                      <a:gd name="connsiteX1" fmla="*/ 0 w 133350"/>
                      <a:gd name="connsiteY1" fmla="*/ 118110 h 156210"/>
                      <a:gd name="connsiteX2" fmla="*/ 67628 w 133350"/>
                      <a:gd name="connsiteY2" fmla="*/ 0 h 156210"/>
                      <a:gd name="connsiteX3" fmla="*/ 133350 w 133350"/>
                      <a:gd name="connsiteY3" fmla="*/ 38100 h 156210"/>
                      <a:gd name="connsiteX4" fmla="*/ 121920 w 133350"/>
                      <a:gd name="connsiteY4" fmla="*/ 61913 h 156210"/>
                      <a:gd name="connsiteX5" fmla="*/ 75248 w 133350"/>
                      <a:gd name="connsiteY5" fmla="*/ 140970 h 156210"/>
                      <a:gd name="connsiteX6" fmla="*/ 65723 w 133350"/>
                      <a:gd name="connsiteY6" fmla="*/ 156210 h 15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350" h="156210">
                        <a:moveTo>
                          <a:pt x="65723" y="156210"/>
                        </a:moveTo>
                        <a:lnTo>
                          <a:pt x="0" y="118110"/>
                        </a:lnTo>
                        <a:lnTo>
                          <a:pt x="67628" y="0"/>
                        </a:lnTo>
                        <a:lnTo>
                          <a:pt x="133350" y="38100"/>
                        </a:lnTo>
                        <a:lnTo>
                          <a:pt x="121920" y="61913"/>
                        </a:lnTo>
                        <a:lnTo>
                          <a:pt x="75248" y="140970"/>
                        </a:lnTo>
                        <a:lnTo>
                          <a:pt x="65723" y="156210"/>
                        </a:lnTo>
                        <a:close/>
                      </a:path>
                    </a:pathLst>
                  </a:custGeom>
                  <a:solidFill>
                    <a:srgbClr val="428A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Free-form: Shape 106">
                    <a:extLst>
                      <a:ext uri="{FF2B5EF4-FFF2-40B4-BE49-F238E27FC236}">
                        <a16:creationId xmlns:a16="http://schemas.microsoft.com/office/drawing/2014/main" id="{1F6FA297-B189-CE6B-A62F-DDB7AFB49CCD}"/>
                      </a:ext>
                    </a:extLst>
                  </p:cNvPr>
                  <p:cNvSpPr/>
                  <p:nvPr/>
                </p:nvSpPr>
                <p:spPr>
                  <a:xfrm>
                    <a:off x="7569430" y="3310348"/>
                    <a:ext cx="70484" cy="120015"/>
                  </a:xfrm>
                  <a:custGeom>
                    <a:avLst/>
                    <a:gdLst>
                      <a:gd name="connsiteX0" fmla="*/ 1905 w 70484"/>
                      <a:gd name="connsiteY0" fmla="*/ 120015 h 120015"/>
                      <a:gd name="connsiteX1" fmla="*/ 0 w 70484"/>
                      <a:gd name="connsiteY1" fmla="*/ 118110 h 120015"/>
                      <a:gd name="connsiteX2" fmla="*/ 67627 w 70484"/>
                      <a:gd name="connsiteY2" fmla="*/ 0 h 120015"/>
                      <a:gd name="connsiteX3" fmla="*/ 70485 w 70484"/>
                      <a:gd name="connsiteY3" fmla="*/ 1905 h 120015"/>
                      <a:gd name="connsiteX4" fmla="*/ 1905 w 70484"/>
                      <a:gd name="connsiteY4" fmla="*/ 120015 h 120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484" h="120015">
                        <a:moveTo>
                          <a:pt x="1905" y="120015"/>
                        </a:moveTo>
                        <a:lnTo>
                          <a:pt x="0" y="118110"/>
                        </a:lnTo>
                        <a:lnTo>
                          <a:pt x="67627" y="0"/>
                        </a:lnTo>
                        <a:lnTo>
                          <a:pt x="70485" y="1905"/>
                        </a:lnTo>
                        <a:lnTo>
                          <a:pt x="1905" y="1200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8" name="Graphic 8">
                  <a:extLst>
                    <a:ext uri="{FF2B5EF4-FFF2-40B4-BE49-F238E27FC236}">
                      <a16:creationId xmlns:a16="http://schemas.microsoft.com/office/drawing/2014/main" id="{D71561D3-CA1C-E797-AD47-2FEA2937F968}"/>
                    </a:ext>
                  </a:extLst>
                </p:cNvPr>
                <p:cNvGrpSpPr/>
                <p:nvPr/>
              </p:nvGrpSpPr>
              <p:grpSpPr>
                <a:xfrm>
                  <a:off x="7571335" y="3312253"/>
                  <a:ext cx="136207" cy="157162"/>
                  <a:chOff x="7571335" y="3312253"/>
                  <a:chExt cx="136207" cy="157162"/>
                </a:xfrm>
              </p:grpSpPr>
              <p:sp>
                <p:nvSpPr>
                  <p:cNvPr id="109" name="Free-form: Shape 108">
                    <a:extLst>
                      <a:ext uri="{FF2B5EF4-FFF2-40B4-BE49-F238E27FC236}">
                        <a16:creationId xmlns:a16="http://schemas.microsoft.com/office/drawing/2014/main" id="{C2B3C048-FAB0-3FCF-7644-249C190C2317}"/>
                      </a:ext>
                    </a:extLst>
                  </p:cNvPr>
                  <p:cNvSpPr/>
                  <p:nvPr/>
                </p:nvSpPr>
                <p:spPr>
                  <a:xfrm>
                    <a:off x="7571335" y="3312253"/>
                    <a:ext cx="134302" cy="155257"/>
                  </a:xfrm>
                  <a:custGeom>
                    <a:avLst/>
                    <a:gdLst>
                      <a:gd name="connsiteX0" fmla="*/ 65722 w 134302"/>
                      <a:gd name="connsiteY0" fmla="*/ 155257 h 155257"/>
                      <a:gd name="connsiteX1" fmla="*/ 0 w 134302"/>
                      <a:gd name="connsiteY1" fmla="*/ 117157 h 155257"/>
                      <a:gd name="connsiteX2" fmla="*/ 67628 w 134302"/>
                      <a:gd name="connsiteY2" fmla="*/ 0 h 155257"/>
                      <a:gd name="connsiteX3" fmla="*/ 134303 w 134302"/>
                      <a:gd name="connsiteY3" fmla="*/ 38100 h 155257"/>
                      <a:gd name="connsiteX4" fmla="*/ 122872 w 134302"/>
                      <a:gd name="connsiteY4" fmla="*/ 60960 h 155257"/>
                      <a:gd name="connsiteX5" fmla="*/ 76200 w 134302"/>
                      <a:gd name="connsiteY5" fmla="*/ 140018 h 155257"/>
                      <a:gd name="connsiteX6" fmla="*/ 65722 w 134302"/>
                      <a:gd name="connsiteY6" fmla="*/ 155257 h 155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302" h="155257">
                        <a:moveTo>
                          <a:pt x="65722" y="155257"/>
                        </a:moveTo>
                        <a:lnTo>
                          <a:pt x="0" y="117157"/>
                        </a:lnTo>
                        <a:lnTo>
                          <a:pt x="67628" y="0"/>
                        </a:lnTo>
                        <a:lnTo>
                          <a:pt x="134303" y="38100"/>
                        </a:lnTo>
                        <a:lnTo>
                          <a:pt x="122872" y="60960"/>
                        </a:lnTo>
                        <a:lnTo>
                          <a:pt x="76200" y="140018"/>
                        </a:lnTo>
                        <a:lnTo>
                          <a:pt x="65722" y="155257"/>
                        </a:lnTo>
                        <a:close/>
                      </a:path>
                    </a:pathLst>
                  </a:custGeom>
                  <a:solidFill>
                    <a:srgbClr val="428A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Free-form: Shape 109">
                    <a:extLst>
                      <a:ext uri="{FF2B5EF4-FFF2-40B4-BE49-F238E27FC236}">
                        <a16:creationId xmlns:a16="http://schemas.microsoft.com/office/drawing/2014/main" id="{FACE847A-7878-FC4C-EE8C-F1C7993C58E1}"/>
                      </a:ext>
                    </a:extLst>
                  </p:cNvPr>
                  <p:cNvSpPr/>
                  <p:nvPr/>
                </p:nvSpPr>
                <p:spPr>
                  <a:xfrm>
                    <a:off x="7637057" y="3350353"/>
                    <a:ext cx="70485" cy="119062"/>
                  </a:xfrm>
                  <a:custGeom>
                    <a:avLst/>
                    <a:gdLst>
                      <a:gd name="connsiteX0" fmla="*/ 2858 w 70485"/>
                      <a:gd name="connsiteY0" fmla="*/ 119063 h 119062"/>
                      <a:gd name="connsiteX1" fmla="*/ 0 w 70485"/>
                      <a:gd name="connsiteY1" fmla="*/ 117157 h 119062"/>
                      <a:gd name="connsiteX2" fmla="*/ 68580 w 70485"/>
                      <a:gd name="connsiteY2" fmla="*/ 0 h 119062"/>
                      <a:gd name="connsiteX3" fmla="*/ 70485 w 70485"/>
                      <a:gd name="connsiteY3" fmla="*/ 953 h 119062"/>
                      <a:gd name="connsiteX4" fmla="*/ 2858 w 70485"/>
                      <a:gd name="connsiteY4" fmla="*/ 119063 h 119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485" h="119062">
                        <a:moveTo>
                          <a:pt x="2858" y="119063"/>
                        </a:moveTo>
                        <a:lnTo>
                          <a:pt x="0" y="117157"/>
                        </a:lnTo>
                        <a:lnTo>
                          <a:pt x="68580" y="0"/>
                        </a:lnTo>
                        <a:lnTo>
                          <a:pt x="70485" y="953"/>
                        </a:lnTo>
                        <a:lnTo>
                          <a:pt x="2858" y="1190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1" name="Graphic 8">
                  <a:extLst>
                    <a:ext uri="{FF2B5EF4-FFF2-40B4-BE49-F238E27FC236}">
                      <a16:creationId xmlns:a16="http://schemas.microsoft.com/office/drawing/2014/main" id="{E6905976-82AE-5CA7-D9B4-D4DE6D78FAA3}"/>
                    </a:ext>
                  </a:extLst>
                </p:cNvPr>
                <p:cNvGrpSpPr/>
                <p:nvPr/>
              </p:nvGrpSpPr>
              <p:grpSpPr>
                <a:xfrm>
                  <a:off x="7638963" y="3351306"/>
                  <a:ext cx="137159" cy="157162"/>
                  <a:chOff x="7638963" y="3351306"/>
                  <a:chExt cx="137159" cy="157162"/>
                </a:xfrm>
              </p:grpSpPr>
              <p:sp>
                <p:nvSpPr>
                  <p:cNvPr id="112" name="Free-form: Shape 111">
                    <a:extLst>
                      <a:ext uri="{FF2B5EF4-FFF2-40B4-BE49-F238E27FC236}">
                        <a16:creationId xmlns:a16="http://schemas.microsoft.com/office/drawing/2014/main" id="{99F6387A-900F-787D-8EBC-B881AC864CCB}"/>
                      </a:ext>
                    </a:extLst>
                  </p:cNvPr>
                  <p:cNvSpPr/>
                  <p:nvPr/>
                </p:nvSpPr>
                <p:spPr>
                  <a:xfrm>
                    <a:off x="7638963" y="3351306"/>
                    <a:ext cx="134302" cy="156209"/>
                  </a:xfrm>
                  <a:custGeom>
                    <a:avLst/>
                    <a:gdLst>
                      <a:gd name="connsiteX0" fmla="*/ 66675 w 134302"/>
                      <a:gd name="connsiteY0" fmla="*/ 156210 h 156209"/>
                      <a:gd name="connsiteX1" fmla="*/ 0 w 134302"/>
                      <a:gd name="connsiteY1" fmla="*/ 118110 h 156209"/>
                      <a:gd name="connsiteX2" fmla="*/ 68580 w 134302"/>
                      <a:gd name="connsiteY2" fmla="*/ 0 h 156209"/>
                      <a:gd name="connsiteX3" fmla="*/ 134303 w 134302"/>
                      <a:gd name="connsiteY3" fmla="*/ 38100 h 156209"/>
                      <a:gd name="connsiteX4" fmla="*/ 122872 w 134302"/>
                      <a:gd name="connsiteY4" fmla="*/ 60960 h 156209"/>
                      <a:gd name="connsiteX5" fmla="*/ 76200 w 134302"/>
                      <a:gd name="connsiteY5" fmla="*/ 140017 h 156209"/>
                      <a:gd name="connsiteX6" fmla="*/ 66675 w 134302"/>
                      <a:gd name="connsiteY6" fmla="*/ 156210 h 15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302" h="156209">
                        <a:moveTo>
                          <a:pt x="66675" y="156210"/>
                        </a:moveTo>
                        <a:lnTo>
                          <a:pt x="0" y="118110"/>
                        </a:lnTo>
                        <a:lnTo>
                          <a:pt x="68580" y="0"/>
                        </a:lnTo>
                        <a:lnTo>
                          <a:pt x="134303" y="38100"/>
                        </a:lnTo>
                        <a:lnTo>
                          <a:pt x="122872" y="60960"/>
                        </a:lnTo>
                        <a:lnTo>
                          <a:pt x="76200" y="140017"/>
                        </a:lnTo>
                        <a:lnTo>
                          <a:pt x="66675" y="156210"/>
                        </a:lnTo>
                        <a:close/>
                      </a:path>
                    </a:pathLst>
                  </a:custGeom>
                  <a:solidFill>
                    <a:srgbClr val="428AA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Free-form: Shape 112">
                    <a:extLst>
                      <a:ext uri="{FF2B5EF4-FFF2-40B4-BE49-F238E27FC236}">
                        <a16:creationId xmlns:a16="http://schemas.microsoft.com/office/drawing/2014/main" id="{20F606C9-A63A-15C3-3284-C6C6C85015A0}"/>
                      </a:ext>
                    </a:extLst>
                  </p:cNvPr>
                  <p:cNvSpPr/>
                  <p:nvPr/>
                </p:nvSpPr>
                <p:spPr>
                  <a:xfrm>
                    <a:off x="7705638" y="3389406"/>
                    <a:ext cx="70484" cy="119062"/>
                  </a:xfrm>
                  <a:custGeom>
                    <a:avLst/>
                    <a:gdLst>
                      <a:gd name="connsiteX0" fmla="*/ 1905 w 70484"/>
                      <a:gd name="connsiteY0" fmla="*/ 119063 h 119062"/>
                      <a:gd name="connsiteX1" fmla="*/ 0 w 70484"/>
                      <a:gd name="connsiteY1" fmla="*/ 118110 h 119062"/>
                      <a:gd name="connsiteX2" fmla="*/ 67628 w 70484"/>
                      <a:gd name="connsiteY2" fmla="*/ 0 h 119062"/>
                      <a:gd name="connsiteX3" fmla="*/ 70485 w 70484"/>
                      <a:gd name="connsiteY3" fmla="*/ 953 h 119062"/>
                      <a:gd name="connsiteX4" fmla="*/ 1905 w 70484"/>
                      <a:gd name="connsiteY4" fmla="*/ 119063 h 119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484" h="119062">
                        <a:moveTo>
                          <a:pt x="1905" y="119063"/>
                        </a:moveTo>
                        <a:lnTo>
                          <a:pt x="0" y="118110"/>
                        </a:lnTo>
                        <a:lnTo>
                          <a:pt x="67628" y="0"/>
                        </a:lnTo>
                        <a:lnTo>
                          <a:pt x="70485" y="953"/>
                        </a:lnTo>
                        <a:lnTo>
                          <a:pt x="1905" y="1190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C1A804A6-333B-57CE-5F55-CE2BEFB1C3E1}"/>
              </a:ext>
            </a:extLst>
          </p:cNvPr>
          <p:cNvGrpSpPr/>
          <p:nvPr/>
        </p:nvGrpSpPr>
        <p:grpSpPr>
          <a:xfrm rot="10382620">
            <a:off x="8014781" y="2698160"/>
            <a:ext cx="264504" cy="325556"/>
            <a:chOff x="5993130" y="3312794"/>
            <a:chExt cx="158644" cy="195262"/>
          </a:xfrm>
        </p:grpSpPr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C7D5512F-B322-8F34-2CA1-657397C8E12E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B2378DD6-C868-3B33-5716-8BB6DF94CCA5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2102F6C4-1B64-7BD4-9F8F-39D5A9873A05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4E553A16-1F32-19BF-0D08-A204B71278F3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04F57727-2E71-3109-9039-36BCC7ACE1B5}"/>
              </a:ext>
            </a:extLst>
          </p:cNvPr>
          <p:cNvGrpSpPr/>
          <p:nvPr/>
        </p:nvGrpSpPr>
        <p:grpSpPr>
          <a:xfrm>
            <a:off x="5419086" y="2815853"/>
            <a:ext cx="2183591" cy="1657377"/>
            <a:chOff x="5667375" y="3105150"/>
            <a:chExt cx="858487" cy="651604"/>
          </a:xfrm>
        </p:grpSpPr>
        <p:grpSp>
          <p:nvGrpSpPr>
            <p:cNvPr id="116" name="Graphic 6">
              <a:extLst>
                <a:ext uri="{FF2B5EF4-FFF2-40B4-BE49-F238E27FC236}">
                  <a16:creationId xmlns:a16="http://schemas.microsoft.com/office/drawing/2014/main" id="{00FC4330-3CF9-4439-41D2-D5C1D6F402DF}"/>
                </a:ext>
              </a:extLst>
            </p:cNvPr>
            <p:cNvGrpSpPr/>
            <p:nvPr/>
          </p:nvGrpSpPr>
          <p:grpSpPr>
            <a:xfrm>
              <a:off x="6128861" y="3277647"/>
              <a:ext cx="155924" cy="174688"/>
              <a:chOff x="6128861" y="3277647"/>
              <a:chExt cx="155924" cy="174688"/>
            </a:xfrm>
          </p:grpSpPr>
          <p:sp>
            <p:nvSpPr>
              <p:cNvPr id="117" name="Free-form: Shape 116">
                <a:extLst>
                  <a:ext uri="{FF2B5EF4-FFF2-40B4-BE49-F238E27FC236}">
                    <a16:creationId xmlns:a16="http://schemas.microsoft.com/office/drawing/2014/main" id="{F474C477-0731-8D8E-DA86-D3047B85F826}"/>
                  </a:ext>
                </a:extLst>
              </p:cNvPr>
              <p:cNvSpPr/>
              <p:nvPr/>
            </p:nvSpPr>
            <p:spPr>
              <a:xfrm>
                <a:off x="6144387" y="3277647"/>
                <a:ext cx="66960" cy="31622"/>
              </a:xfrm>
              <a:custGeom>
                <a:avLst/>
                <a:gdLst>
                  <a:gd name="connsiteX0" fmla="*/ 31909 w 66960"/>
                  <a:gd name="connsiteY0" fmla="*/ 29527 h 31622"/>
                  <a:gd name="connsiteX1" fmla="*/ 66961 w 66960"/>
                  <a:gd name="connsiteY1" fmla="*/ 0 h 31622"/>
                  <a:gd name="connsiteX2" fmla="*/ 40100 w 66960"/>
                  <a:gd name="connsiteY2" fmla="*/ 2381 h 31622"/>
                  <a:gd name="connsiteX3" fmla="*/ 0 w 66960"/>
                  <a:gd name="connsiteY3" fmla="*/ 25527 h 31622"/>
                  <a:gd name="connsiteX4" fmla="*/ 7525 w 66960"/>
                  <a:gd name="connsiteY4" fmla="*/ 31623 h 31622"/>
                  <a:gd name="connsiteX5" fmla="*/ 31909 w 66960"/>
                  <a:gd name="connsiteY5" fmla="*/ 29527 h 3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960" h="31622">
                    <a:moveTo>
                      <a:pt x="31909" y="29527"/>
                    </a:moveTo>
                    <a:lnTo>
                      <a:pt x="66961" y="0"/>
                    </a:lnTo>
                    <a:lnTo>
                      <a:pt x="40100" y="2381"/>
                    </a:lnTo>
                    <a:lnTo>
                      <a:pt x="0" y="25527"/>
                    </a:lnTo>
                    <a:lnTo>
                      <a:pt x="7525" y="31623"/>
                    </a:lnTo>
                    <a:lnTo>
                      <a:pt x="31909" y="29527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-form: Shape 117">
                <a:extLst>
                  <a:ext uri="{FF2B5EF4-FFF2-40B4-BE49-F238E27FC236}">
                    <a16:creationId xmlns:a16="http://schemas.microsoft.com/office/drawing/2014/main" id="{F6BFF2BA-5280-3BE3-43AE-207FD5FB685B}"/>
                  </a:ext>
                </a:extLst>
              </p:cNvPr>
              <p:cNvSpPr/>
              <p:nvPr/>
            </p:nvSpPr>
            <p:spPr>
              <a:xfrm>
                <a:off x="6229159" y="3404711"/>
                <a:ext cx="55626" cy="45243"/>
              </a:xfrm>
              <a:custGeom>
                <a:avLst/>
                <a:gdLst>
                  <a:gd name="connsiteX0" fmla="*/ 0 w 55626"/>
                  <a:gd name="connsiteY0" fmla="*/ 45244 h 45243"/>
                  <a:gd name="connsiteX1" fmla="*/ 40100 w 55626"/>
                  <a:gd name="connsiteY1" fmla="*/ 22098 h 45243"/>
                  <a:gd name="connsiteX2" fmla="*/ 55626 w 55626"/>
                  <a:gd name="connsiteY2" fmla="*/ 0 h 45243"/>
                  <a:gd name="connsiteX3" fmla="*/ 12192 w 55626"/>
                  <a:gd name="connsiteY3" fmla="*/ 18002 h 45243"/>
                  <a:gd name="connsiteX4" fmla="*/ 0 w 55626"/>
                  <a:gd name="connsiteY4" fmla="*/ 45244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" h="45243">
                    <a:moveTo>
                      <a:pt x="0" y="45244"/>
                    </a:moveTo>
                    <a:lnTo>
                      <a:pt x="40100" y="22098"/>
                    </a:lnTo>
                    <a:lnTo>
                      <a:pt x="55626" y="0"/>
                    </a:lnTo>
                    <a:lnTo>
                      <a:pt x="12192" y="18002"/>
                    </a:lnTo>
                    <a:lnTo>
                      <a:pt x="0" y="45244"/>
                    </a:lnTo>
                    <a:close/>
                  </a:path>
                </a:pathLst>
              </a:custGeom>
              <a:solidFill>
                <a:srgbClr val="3C3C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-form: Shape 118">
                <a:extLst>
                  <a:ext uri="{FF2B5EF4-FFF2-40B4-BE49-F238E27FC236}">
                    <a16:creationId xmlns:a16="http://schemas.microsoft.com/office/drawing/2014/main" id="{5BCD9A36-7E65-77F5-211F-4A6DC253BDE3}"/>
                  </a:ext>
                </a:extLst>
              </p:cNvPr>
              <p:cNvSpPr/>
              <p:nvPr/>
            </p:nvSpPr>
            <p:spPr>
              <a:xfrm>
                <a:off x="6241732" y="3368897"/>
                <a:ext cx="43053" cy="58959"/>
              </a:xfrm>
              <a:custGeom>
                <a:avLst/>
                <a:gdLst>
                  <a:gd name="connsiteX0" fmla="*/ 11430 w 43053"/>
                  <a:gd name="connsiteY0" fmla="*/ 15430 h 58959"/>
                  <a:gd name="connsiteX1" fmla="*/ 43053 w 43053"/>
                  <a:gd name="connsiteY1" fmla="*/ 0 h 58959"/>
                  <a:gd name="connsiteX2" fmla="*/ 43053 w 43053"/>
                  <a:gd name="connsiteY2" fmla="*/ 35814 h 58959"/>
                  <a:gd name="connsiteX3" fmla="*/ 2953 w 43053"/>
                  <a:gd name="connsiteY3" fmla="*/ 58960 h 58959"/>
                  <a:gd name="connsiteX4" fmla="*/ 0 w 43053"/>
                  <a:gd name="connsiteY4" fmla="*/ 21622 h 58959"/>
                  <a:gd name="connsiteX5" fmla="*/ 11430 w 43053"/>
                  <a:gd name="connsiteY5" fmla="*/ 15430 h 5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053" h="58959">
                    <a:moveTo>
                      <a:pt x="11430" y="15430"/>
                    </a:moveTo>
                    <a:lnTo>
                      <a:pt x="43053" y="0"/>
                    </a:lnTo>
                    <a:lnTo>
                      <a:pt x="43053" y="35814"/>
                    </a:lnTo>
                    <a:lnTo>
                      <a:pt x="2953" y="58960"/>
                    </a:lnTo>
                    <a:lnTo>
                      <a:pt x="0" y="21622"/>
                    </a:lnTo>
                    <a:lnTo>
                      <a:pt x="11430" y="15430"/>
                    </a:lnTo>
                    <a:close/>
                  </a:path>
                </a:pathLst>
              </a:custGeom>
              <a:solidFill>
                <a:srgbClr val="5757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-form: Shape 119">
                <a:extLst>
                  <a:ext uri="{FF2B5EF4-FFF2-40B4-BE49-F238E27FC236}">
                    <a16:creationId xmlns:a16="http://schemas.microsoft.com/office/drawing/2014/main" id="{7B718BED-971E-3F82-9DC3-730F27B66140}"/>
                  </a:ext>
                </a:extLst>
              </p:cNvPr>
              <p:cNvSpPr/>
              <p:nvPr/>
            </p:nvSpPr>
            <p:spPr>
              <a:xfrm>
                <a:off x="6226683" y="3328796"/>
                <a:ext cx="58102" cy="63246"/>
              </a:xfrm>
              <a:custGeom>
                <a:avLst/>
                <a:gdLst>
                  <a:gd name="connsiteX0" fmla="*/ 35909 w 58102"/>
                  <a:gd name="connsiteY0" fmla="*/ 0 h 63246"/>
                  <a:gd name="connsiteX1" fmla="*/ 42577 w 58102"/>
                  <a:gd name="connsiteY1" fmla="*/ 191 h 63246"/>
                  <a:gd name="connsiteX2" fmla="*/ 58102 w 58102"/>
                  <a:gd name="connsiteY2" fmla="*/ 40100 h 63246"/>
                  <a:gd name="connsiteX3" fmla="*/ 18002 w 58102"/>
                  <a:gd name="connsiteY3" fmla="*/ 63246 h 63246"/>
                  <a:gd name="connsiteX4" fmla="*/ 0 w 58102"/>
                  <a:gd name="connsiteY4" fmla="*/ 23241 h 63246"/>
                  <a:gd name="connsiteX5" fmla="*/ 35909 w 58102"/>
                  <a:gd name="connsiteY5" fmla="*/ 0 h 6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102" h="63246">
                    <a:moveTo>
                      <a:pt x="35909" y="0"/>
                    </a:moveTo>
                    <a:lnTo>
                      <a:pt x="42577" y="191"/>
                    </a:lnTo>
                    <a:lnTo>
                      <a:pt x="58102" y="40100"/>
                    </a:lnTo>
                    <a:lnTo>
                      <a:pt x="18002" y="63246"/>
                    </a:lnTo>
                    <a:lnTo>
                      <a:pt x="0" y="23241"/>
                    </a:lnTo>
                    <a:lnTo>
                      <a:pt x="35909" y="0"/>
                    </a:lnTo>
                    <a:close/>
                  </a:path>
                </a:pathLst>
              </a:custGeom>
              <a:solidFill>
                <a:srgbClr val="706F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-form: Shape 120">
                <a:extLst>
                  <a:ext uri="{FF2B5EF4-FFF2-40B4-BE49-F238E27FC236}">
                    <a16:creationId xmlns:a16="http://schemas.microsoft.com/office/drawing/2014/main" id="{E6D2F1AE-C7BA-979A-7C7F-BBFB48842DD0}"/>
                  </a:ext>
                </a:extLst>
              </p:cNvPr>
              <p:cNvSpPr/>
              <p:nvPr/>
            </p:nvSpPr>
            <p:spPr>
              <a:xfrm>
                <a:off x="6198012" y="3295554"/>
                <a:ext cx="71246" cy="56483"/>
              </a:xfrm>
              <a:custGeom>
                <a:avLst/>
                <a:gdLst>
                  <a:gd name="connsiteX0" fmla="*/ 6763 w 71246"/>
                  <a:gd name="connsiteY0" fmla="*/ 17240 h 56483"/>
                  <a:gd name="connsiteX1" fmla="*/ 44387 w 71246"/>
                  <a:gd name="connsiteY1" fmla="*/ 0 h 56483"/>
                  <a:gd name="connsiteX2" fmla="*/ 71247 w 71246"/>
                  <a:gd name="connsiteY2" fmla="*/ 33433 h 56483"/>
                  <a:gd name="connsiteX3" fmla="*/ 31147 w 71246"/>
                  <a:gd name="connsiteY3" fmla="*/ 56483 h 56483"/>
                  <a:gd name="connsiteX4" fmla="*/ 0 w 71246"/>
                  <a:gd name="connsiteY4" fmla="*/ 23146 h 56483"/>
                  <a:gd name="connsiteX5" fmla="*/ 6763 w 71246"/>
                  <a:gd name="connsiteY5" fmla="*/ 17240 h 5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246" h="56483">
                    <a:moveTo>
                      <a:pt x="6763" y="17240"/>
                    </a:moveTo>
                    <a:lnTo>
                      <a:pt x="44387" y="0"/>
                    </a:lnTo>
                    <a:lnTo>
                      <a:pt x="71247" y="33433"/>
                    </a:lnTo>
                    <a:lnTo>
                      <a:pt x="31147" y="56483"/>
                    </a:lnTo>
                    <a:lnTo>
                      <a:pt x="0" y="23146"/>
                    </a:lnTo>
                    <a:lnTo>
                      <a:pt x="6763" y="17240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-form: Shape 121">
                <a:extLst>
                  <a:ext uri="{FF2B5EF4-FFF2-40B4-BE49-F238E27FC236}">
                    <a16:creationId xmlns:a16="http://schemas.microsoft.com/office/drawing/2014/main" id="{AF428431-60CA-B6BB-3F3E-836DC94AEDF7}"/>
                  </a:ext>
                </a:extLst>
              </p:cNvPr>
              <p:cNvSpPr/>
              <p:nvPr/>
            </p:nvSpPr>
            <p:spPr>
              <a:xfrm>
                <a:off x="6171247" y="3277647"/>
                <a:ext cx="71151" cy="41052"/>
              </a:xfrm>
              <a:custGeom>
                <a:avLst/>
                <a:gdLst>
                  <a:gd name="connsiteX0" fmla="*/ 0 w 71151"/>
                  <a:gd name="connsiteY0" fmla="*/ 23146 h 41052"/>
                  <a:gd name="connsiteX1" fmla="*/ 40100 w 71151"/>
                  <a:gd name="connsiteY1" fmla="*/ 0 h 41052"/>
                  <a:gd name="connsiteX2" fmla="*/ 71152 w 71151"/>
                  <a:gd name="connsiteY2" fmla="*/ 17907 h 41052"/>
                  <a:gd name="connsiteX3" fmla="*/ 31051 w 71151"/>
                  <a:gd name="connsiteY3" fmla="*/ 41053 h 41052"/>
                  <a:gd name="connsiteX4" fmla="*/ 6858 w 71151"/>
                  <a:gd name="connsiteY4" fmla="*/ 38862 h 41052"/>
                  <a:gd name="connsiteX5" fmla="*/ 0 w 71151"/>
                  <a:gd name="connsiteY5" fmla="*/ 23146 h 41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151" h="41052">
                    <a:moveTo>
                      <a:pt x="0" y="23146"/>
                    </a:moveTo>
                    <a:lnTo>
                      <a:pt x="40100" y="0"/>
                    </a:lnTo>
                    <a:lnTo>
                      <a:pt x="71152" y="17907"/>
                    </a:lnTo>
                    <a:lnTo>
                      <a:pt x="31051" y="41053"/>
                    </a:lnTo>
                    <a:lnTo>
                      <a:pt x="6858" y="38862"/>
                    </a:lnTo>
                    <a:lnTo>
                      <a:pt x="0" y="23146"/>
                    </a:lnTo>
                    <a:close/>
                  </a:path>
                </a:pathLst>
              </a:custGeom>
              <a:solidFill>
                <a:srgbClr val="9D9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-form: Shape 122">
                <a:extLst>
                  <a:ext uri="{FF2B5EF4-FFF2-40B4-BE49-F238E27FC236}">
                    <a16:creationId xmlns:a16="http://schemas.microsoft.com/office/drawing/2014/main" id="{E3CFE74D-5135-E2F5-DA63-750D6F7C0E83}"/>
                  </a:ext>
                </a:extLst>
              </p:cNvPr>
              <p:cNvSpPr/>
              <p:nvPr/>
            </p:nvSpPr>
            <p:spPr>
              <a:xfrm>
                <a:off x="6128861" y="3300793"/>
                <a:ext cx="115823" cy="151542"/>
              </a:xfrm>
              <a:custGeom>
                <a:avLst/>
                <a:gdLst>
                  <a:gd name="connsiteX0" fmla="*/ 100298 w 115823"/>
                  <a:gd name="connsiteY0" fmla="*/ 51244 h 151542"/>
                  <a:gd name="connsiteX1" fmla="*/ 73438 w 115823"/>
                  <a:gd name="connsiteY1" fmla="*/ 17907 h 151542"/>
                  <a:gd name="connsiteX2" fmla="*/ 42386 w 115823"/>
                  <a:gd name="connsiteY2" fmla="*/ 0 h 151542"/>
                  <a:gd name="connsiteX3" fmla="*/ 15526 w 115823"/>
                  <a:gd name="connsiteY3" fmla="*/ 2381 h 151542"/>
                  <a:gd name="connsiteX4" fmla="*/ 0 w 115823"/>
                  <a:gd name="connsiteY4" fmla="*/ 24479 h 151542"/>
                  <a:gd name="connsiteX5" fmla="*/ 0 w 115823"/>
                  <a:gd name="connsiteY5" fmla="*/ 60293 h 151542"/>
                  <a:gd name="connsiteX6" fmla="*/ 15526 w 115823"/>
                  <a:gd name="connsiteY6" fmla="*/ 100203 h 151542"/>
                  <a:gd name="connsiteX7" fmla="*/ 42386 w 115823"/>
                  <a:gd name="connsiteY7" fmla="*/ 133636 h 151542"/>
                  <a:gd name="connsiteX8" fmla="*/ 73438 w 115823"/>
                  <a:gd name="connsiteY8" fmla="*/ 151543 h 151542"/>
                  <a:gd name="connsiteX9" fmla="*/ 100298 w 115823"/>
                  <a:gd name="connsiteY9" fmla="*/ 149162 h 151542"/>
                  <a:gd name="connsiteX10" fmla="*/ 115824 w 115823"/>
                  <a:gd name="connsiteY10" fmla="*/ 127064 h 151542"/>
                  <a:gd name="connsiteX11" fmla="*/ 115824 w 115823"/>
                  <a:gd name="connsiteY11" fmla="*/ 91250 h 151542"/>
                  <a:gd name="connsiteX12" fmla="*/ 100298 w 115823"/>
                  <a:gd name="connsiteY12" fmla="*/ 51244 h 15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5823" h="151542">
                    <a:moveTo>
                      <a:pt x="100298" y="51244"/>
                    </a:moveTo>
                    <a:lnTo>
                      <a:pt x="73438" y="17907"/>
                    </a:lnTo>
                    <a:lnTo>
                      <a:pt x="42386" y="0"/>
                    </a:lnTo>
                    <a:lnTo>
                      <a:pt x="15526" y="2381"/>
                    </a:lnTo>
                    <a:lnTo>
                      <a:pt x="0" y="24479"/>
                    </a:lnTo>
                    <a:lnTo>
                      <a:pt x="0" y="60293"/>
                    </a:lnTo>
                    <a:lnTo>
                      <a:pt x="15526" y="100203"/>
                    </a:lnTo>
                    <a:lnTo>
                      <a:pt x="42386" y="133636"/>
                    </a:lnTo>
                    <a:lnTo>
                      <a:pt x="73438" y="151543"/>
                    </a:lnTo>
                    <a:lnTo>
                      <a:pt x="100298" y="149162"/>
                    </a:lnTo>
                    <a:lnTo>
                      <a:pt x="115824" y="127064"/>
                    </a:lnTo>
                    <a:lnTo>
                      <a:pt x="115824" y="91250"/>
                    </a:lnTo>
                    <a:lnTo>
                      <a:pt x="100298" y="51244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aphic 6">
              <a:extLst>
                <a:ext uri="{FF2B5EF4-FFF2-40B4-BE49-F238E27FC236}">
                  <a16:creationId xmlns:a16="http://schemas.microsoft.com/office/drawing/2014/main" id="{9C254CF4-CC03-F3FD-CA9C-F38D0245D8A4}"/>
                </a:ext>
              </a:extLst>
            </p:cNvPr>
            <p:cNvGrpSpPr/>
            <p:nvPr/>
          </p:nvGrpSpPr>
          <p:grpSpPr>
            <a:xfrm>
              <a:off x="5667375" y="3105150"/>
              <a:ext cx="368331" cy="341090"/>
              <a:chOff x="5667375" y="3105150"/>
              <a:chExt cx="368331" cy="341090"/>
            </a:xfrm>
          </p:grpSpPr>
          <p:grpSp>
            <p:nvGrpSpPr>
              <p:cNvPr id="125" name="Graphic 6">
                <a:extLst>
                  <a:ext uri="{FF2B5EF4-FFF2-40B4-BE49-F238E27FC236}">
                    <a16:creationId xmlns:a16="http://schemas.microsoft.com/office/drawing/2014/main" id="{E3BC7B3C-3EB1-4B47-1ACF-ADF0B6718E6B}"/>
                  </a:ext>
                </a:extLst>
              </p:cNvPr>
              <p:cNvGrpSpPr/>
              <p:nvPr/>
            </p:nvGrpSpPr>
            <p:grpSpPr>
              <a:xfrm>
                <a:off x="5667375" y="3105150"/>
                <a:ext cx="64960" cy="193452"/>
                <a:chOff x="5667375" y="3105150"/>
                <a:chExt cx="64960" cy="193452"/>
              </a:xfrm>
            </p:grpSpPr>
            <p:sp>
              <p:nvSpPr>
                <p:cNvPr id="126" name="Free-form: Shape 125">
                  <a:extLst>
                    <a:ext uri="{FF2B5EF4-FFF2-40B4-BE49-F238E27FC236}">
                      <a16:creationId xmlns:a16="http://schemas.microsoft.com/office/drawing/2014/main" id="{A79DA444-781E-DD2C-335B-852C75B5FA78}"/>
                    </a:ext>
                  </a:extLst>
                </p:cNvPr>
                <p:cNvSpPr/>
                <p:nvPr/>
              </p:nvSpPr>
              <p:spPr>
                <a:xfrm>
                  <a:off x="5672994" y="3105150"/>
                  <a:ext cx="53721" cy="35909"/>
                </a:xfrm>
                <a:custGeom>
                  <a:avLst/>
                  <a:gdLst>
                    <a:gd name="connsiteX0" fmla="*/ 48768 w 53721"/>
                    <a:gd name="connsiteY0" fmla="*/ 35909 h 35909"/>
                    <a:gd name="connsiteX1" fmla="*/ 53721 w 53721"/>
                    <a:gd name="connsiteY1" fmla="*/ 28385 h 35909"/>
                    <a:gd name="connsiteX2" fmla="*/ 4572 w 53721"/>
                    <a:gd name="connsiteY2" fmla="*/ 0 h 35909"/>
                    <a:gd name="connsiteX3" fmla="*/ 0 w 53721"/>
                    <a:gd name="connsiteY3" fmla="*/ 2667 h 35909"/>
                    <a:gd name="connsiteX4" fmla="*/ 191 w 53721"/>
                    <a:gd name="connsiteY4" fmla="*/ 6477 h 35909"/>
                    <a:gd name="connsiteX5" fmla="*/ 48768 w 53721"/>
                    <a:gd name="connsiteY5" fmla="*/ 35909 h 35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721" h="35909">
                      <a:moveTo>
                        <a:pt x="48768" y="35909"/>
                      </a:moveTo>
                      <a:lnTo>
                        <a:pt x="53721" y="28385"/>
                      </a:lnTo>
                      <a:lnTo>
                        <a:pt x="4572" y="0"/>
                      </a:lnTo>
                      <a:lnTo>
                        <a:pt x="0" y="2667"/>
                      </a:lnTo>
                      <a:lnTo>
                        <a:pt x="191" y="6477"/>
                      </a:lnTo>
                      <a:lnTo>
                        <a:pt x="48768" y="359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-form: Shape 126">
                  <a:extLst>
                    <a:ext uri="{FF2B5EF4-FFF2-40B4-BE49-F238E27FC236}">
                      <a16:creationId xmlns:a16="http://schemas.microsoft.com/office/drawing/2014/main" id="{6B3BF220-FFC5-19C0-BE80-6C29BE842F0B}"/>
                    </a:ext>
                  </a:extLst>
                </p:cNvPr>
                <p:cNvSpPr/>
                <p:nvPr/>
              </p:nvSpPr>
              <p:spPr>
                <a:xfrm>
                  <a:off x="5722524" y="3142202"/>
                  <a:ext cx="9810" cy="153161"/>
                </a:xfrm>
                <a:custGeom>
                  <a:avLst/>
                  <a:gdLst>
                    <a:gd name="connsiteX0" fmla="*/ 4382 w 9810"/>
                    <a:gd name="connsiteY0" fmla="*/ 0 h 153161"/>
                    <a:gd name="connsiteX1" fmla="*/ 9811 w 9810"/>
                    <a:gd name="connsiteY1" fmla="*/ 1143 h 153161"/>
                    <a:gd name="connsiteX2" fmla="*/ 9811 w 9810"/>
                    <a:gd name="connsiteY2" fmla="*/ 150495 h 153161"/>
                    <a:gd name="connsiteX3" fmla="*/ 5239 w 9810"/>
                    <a:gd name="connsiteY3" fmla="*/ 153162 h 153161"/>
                    <a:gd name="connsiteX4" fmla="*/ 2000 w 9810"/>
                    <a:gd name="connsiteY4" fmla="*/ 147638 h 153161"/>
                    <a:gd name="connsiteX5" fmla="*/ 0 w 9810"/>
                    <a:gd name="connsiteY5" fmla="*/ 0 h 153161"/>
                    <a:gd name="connsiteX6" fmla="*/ 4382 w 9810"/>
                    <a:gd name="connsiteY6" fmla="*/ 0 h 153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10" h="153161">
                      <a:moveTo>
                        <a:pt x="4382" y="0"/>
                      </a:moveTo>
                      <a:lnTo>
                        <a:pt x="9811" y="1143"/>
                      </a:lnTo>
                      <a:lnTo>
                        <a:pt x="9811" y="150495"/>
                      </a:lnTo>
                      <a:lnTo>
                        <a:pt x="5239" y="153162"/>
                      </a:lnTo>
                      <a:lnTo>
                        <a:pt x="2000" y="147638"/>
                      </a:lnTo>
                      <a:lnTo>
                        <a:pt x="0" y="0"/>
                      </a:lnTo>
                      <a:lnTo>
                        <a:pt x="4382" y="0"/>
                      </a:lnTo>
                      <a:close/>
                    </a:path>
                  </a:pathLst>
                </a:custGeom>
                <a:solidFill>
                  <a:srgbClr val="E0DE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-form: Shape 127">
                  <a:extLst>
                    <a:ext uri="{FF2B5EF4-FFF2-40B4-BE49-F238E27FC236}">
                      <a16:creationId xmlns:a16="http://schemas.microsoft.com/office/drawing/2014/main" id="{12E8C12A-5CA4-8FA7-4931-6E8F074E1EC3}"/>
                    </a:ext>
                  </a:extLst>
                </p:cNvPr>
                <p:cNvSpPr/>
                <p:nvPr/>
              </p:nvSpPr>
              <p:spPr>
                <a:xfrm>
                  <a:off x="5721476" y="3133534"/>
                  <a:ext cx="10858" cy="12382"/>
                </a:xfrm>
                <a:custGeom>
                  <a:avLst/>
                  <a:gdLst>
                    <a:gd name="connsiteX0" fmla="*/ 5239 w 10858"/>
                    <a:gd name="connsiteY0" fmla="*/ 0 h 12382"/>
                    <a:gd name="connsiteX1" fmla="*/ 667 w 10858"/>
                    <a:gd name="connsiteY1" fmla="*/ 2572 h 12382"/>
                    <a:gd name="connsiteX2" fmla="*/ 0 w 10858"/>
                    <a:gd name="connsiteY2" fmla="*/ 10096 h 12382"/>
                    <a:gd name="connsiteX3" fmla="*/ 6287 w 10858"/>
                    <a:gd name="connsiteY3" fmla="*/ 12383 h 12382"/>
                    <a:gd name="connsiteX4" fmla="*/ 10859 w 10858"/>
                    <a:gd name="connsiteY4" fmla="*/ 9811 h 12382"/>
                    <a:gd name="connsiteX5" fmla="*/ 5239 w 10858"/>
                    <a:gd name="connsiteY5" fmla="*/ 0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8" h="12382">
                      <a:moveTo>
                        <a:pt x="5239" y="0"/>
                      </a:moveTo>
                      <a:lnTo>
                        <a:pt x="667" y="2572"/>
                      </a:lnTo>
                      <a:lnTo>
                        <a:pt x="0" y="10096"/>
                      </a:lnTo>
                      <a:lnTo>
                        <a:pt x="6287" y="12383"/>
                      </a:lnTo>
                      <a:lnTo>
                        <a:pt x="10859" y="9811"/>
                      </a:lnTo>
                      <a:lnTo>
                        <a:pt x="5239" y="0"/>
                      </a:lnTo>
                      <a:close/>
                    </a:path>
                  </a:pathLst>
                </a:custGeom>
                <a:solidFill>
                  <a:srgbClr val="F4EF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-form: Shape 128">
                  <a:extLst>
                    <a:ext uri="{FF2B5EF4-FFF2-40B4-BE49-F238E27FC236}">
                      <a16:creationId xmlns:a16="http://schemas.microsoft.com/office/drawing/2014/main" id="{5E531313-49E2-52AB-B197-4770891F6E6D}"/>
                    </a:ext>
                  </a:extLst>
                </p:cNvPr>
                <p:cNvSpPr/>
                <p:nvPr/>
              </p:nvSpPr>
              <p:spPr>
                <a:xfrm>
                  <a:off x="5667375" y="3107817"/>
                  <a:ext cx="60388" cy="190785"/>
                </a:xfrm>
                <a:custGeom>
                  <a:avLst/>
                  <a:gdLst>
                    <a:gd name="connsiteX0" fmla="*/ 54769 w 60388"/>
                    <a:gd name="connsiteY0" fmla="*/ 190786 h 190785"/>
                    <a:gd name="connsiteX1" fmla="*/ 60389 w 60388"/>
                    <a:gd name="connsiteY1" fmla="*/ 187547 h 190785"/>
                    <a:gd name="connsiteX2" fmla="*/ 60389 w 60388"/>
                    <a:gd name="connsiteY2" fmla="*/ 38100 h 190785"/>
                    <a:gd name="connsiteX3" fmla="*/ 54769 w 60388"/>
                    <a:gd name="connsiteY3" fmla="*/ 28289 h 190785"/>
                    <a:gd name="connsiteX4" fmla="*/ 5620 w 60388"/>
                    <a:gd name="connsiteY4" fmla="*/ 0 h 190785"/>
                    <a:gd name="connsiteX5" fmla="*/ 0 w 60388"/>
                    <a:gd name="connsiteY5" fmla="*/ 3239 h 190785"/>
                    <a:gd name="connsiteX6" fmla="*/ 0 w 60388"/>
                    <a:gd name="connsiteY6" fmla="*/ 152591 h 190785"/>
                    <a:gd name="connsiteX7" fmla="*/ 5620 w 60388"/>
                    <a:gd name="connsiteY7" fmla="*/ 162401 h 190785"/>
                    <a:gd name="connsiteX8" fmla="*/ 54769 w 60388"/>
                    <a:gd name="connsiteY8" fmla="*/ 190786 h 19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388" h="190785">
                      <a:moveTo>
                        <a:pt x="54769" y="190786"/>
                      </a:moveTo>
                      <a:lnTo>
                        <a:pt x="60389" y="187547"/>
                      </a:lnTo>
                      <a:lnTo>
                        <a:pt x="60389" y="38100"/>
                      </a:lnTo>
                      <a:lnTo>
                        <a:pt x="54769" y="28289"/>
                      </a:lnTo>
                      <a:lnTo>
                        <a:pt x="5620" y="0"/>
                      </a:lnTo>
                      <a:lnTo>
                        <a:pt x="0" y="3239"/>
                      </a:lnTo>
                      <a:lnTo>
                        <a:pt x="0" y="152591"/>
                      </a:lnTo>
                      <a:lnTo>
                        <a:pt x="5620" y="162401"/>
                      </a:lnTo>
                      <a:lnTo>
                        <a:pt x="54769" y="190786"/>
                      </a:lnTo>
                      <a:close/>
                    </a:path>
                  </a:pathLst>
                </a:custGeom>
                <a:solidFill>
                  <a:srgbClr val="428AA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0" name="Graphic 6">
                <a:extLst>
                  <a:ext uri="{FF2B5EF4-FFF2-40B4-BE49-F238E27FC236}">
                    <a16:creationId xmlns:a16="http://schemas.microsoft.com/office/drawing/2014/main" id="{05B8B0C1-3D8C-DEE6-94ED-750196C22A97}"/>
                  </a:ext>
                </a:extLst>
              </p:cNvPr>
              <p:cNvGrpSpPr/>
              <p:nvPr/>
            </p:nvGrpSpPr>
            <p:grpSpPr>
              <a:xfrm>
                <a:off x="5731287" y="3142107"/>
                <a:ext cx="64960" cy="193357"/>
                <a:chOff x="5731287" y="3142107"/>
                <a:chExt cx="64960" cy="193357"/>
              </a:xfrm>
            </p:grpSpPr>
            <p:sp>
              <p:nvSpPr>
                <p:cNvPr id="131" name="Free-form: Shape 130">
                  <a:extLst>
                    <a:ext uri="{FF2B5EF4-FFF2-40B4-BE49-F238E27FC236}">
                      <a16:creationId xmlns:a16="http://schemas.microsoft.com/office/drawing/2014/main" id="{FDB651B2-CD32-B358-628F-A7A249B62C2D}"/>
                    </a:ext>
                  </a:extLst>
                </p:cNvPr>
                <p:cNvSpPr/>
                <p:nvPr/>
              </p:nvSpPr>
              <p:spPr>
                <a:xfrm>
                  <a:off x="5736907" y="3142107"/>
                  <a:ext cx="53720" cy="35909"/>
                </a:xfrm>
                <a:custGeom>
                  <a:avLst/>
                  <a:gdLst>
                    <a:gd name="connsiteX0" fmla="*/ 48768 w 53720"/>
                    <a:gd name="connsiteY0" fmla="*/ 35909 h 35909"/>
                    <a:gd name="connsiteX1" fmla="*/ 53721 w 53720"/>
                    <a:gd name="connsiteY1" fmla="*/ 28289 h 35909"/>
                    <a:gd name="connsiteX2" fmla="*/ 4572 w 53720"/>
                    <a:gd name="connsiteY2" fmla="*/ 0 h 35909"/>
                    <a:gd name="connsiteX3" fmla="*/ 0 w 53720"/>
                    <a:gd name="connsiteY3" fmla="*/ 2572 h 35909"/>
                    <a:gd name="connsiteX4" fmla="*/ 286 w 53720"/>
                    <a:gd name="connsiteY4" fmla="*/ 6382 h 35909"/>
                    <a:gd name="connsiteX5" fmla="*/ 48768 w 53720"/>
                    <a:gd name="connsiteY5" fmla="*/ 35909 h 35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720" h="35909">
                      <a:moveTo>
                        <a:pt x="48768" y="35909"/>
                      </a:moveTo>
                      <a:lnTo>
                        <a:pt x="53721" y="28289"/>
                      </a:lnTo>
                      <a:lnTo>
                        <a:pt x="4572" y="0"/>
                      </a:lnTo>
                      <a:lnTo>
                        <a:pt x="0" y="2572"/>
                      </a:lnTo>
                      <a:lnTo>
                        <a:pt x="286" y="6382"/>
                      </a:lnTo>
                      <a:lnTo>
                        <a:pt x="48768" y="359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-form: Shape 131">
                  <a:extLst>
                    <a:ext uri="{FF2B5EF4-FFF2-40B4-BE49-F238E27FC236}">
                      <a16:creationId xmlns:a16="http://schemas.microsoft.com/office/drawing/2014/main" id="{AFAF77DB-7D4A-9429-8DC1-B9825928D5DA}"/>
                    </a:ext>
                  </a:extLst>
                </p:cNvPr>
                <p:cNvSpPr/>
                <p:nvPr/>
              </p:nvSpPr>
              <p:spPr>
                <a:xfrm>
                  <a:off x="5786532" y="3179159"/>
                  <a:ext cx="9715" cy="153066"/>
                </a:xfrm>
                <a:custGeom>
                  <a:avLst/>
                  <a:gdLst>
                    <a:gd name="connsiteX0" fmla="*/ 4286 w 9715"/>
                    <a:gd name="connsiteY0" fmla="*/ 0 h 153066"/>
                    <a:gd name="connsiteX1" fmla="*/ 9715 w 9715"/>
                    <a:gd name="connsiteY1" fmla="*/ 1048 h 153066"/>
                    <a:gd name="connsiteX2" fmla="*/ 9715 w 9715"/>
                    <a:gd name="connsiteY2" fmla="*/ 150495 h 153066"/>
                    <a:gd name="connsiteX3" fmla="*/ 5143 w 9715"/>
                    <a:gd name="connsiteY3" fmla="*/ 153067 h 153066"/>
                    <a:gd name="connsiteX4" fmla="*/ 1905 w 9715"/>
                    <a:gd name="connsiteY4" fmla="*/ 147542 h 153066"/>
                    <a:gd name="connsiteX5" fmla="*/ 0 w 9715"/>
                    <a:gd name="connsiteY5" fmla="*/ 0 h 153066"/>
                    <a:gd name="connsiteX6" fmla="*/ 4286 w 9715"/>
                    <a:gd name="connsiteY6" fmla="*/ 0 h 15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15" h="153066">
                      <a:moveTo>
                        <a:pt x="4286" y="0"/>
                      </a:moveTo>
                      <a:lnTo>
                        <a:pt x="9715" y="1048"/>
                      </a:lnTo>
                      <a:lnTo>
                        <a:pt x="9715" y="150495"/>
                      </a:lnTo>
                      <a:lnTo>
                        <a:pt x="5143" y="153067"/>
                      </a:lnTo>
                      <a:lnTo>
                        <a:pt x="1905" y="147542"/>
                      </a:lnTo>
                      <a:lnTo>
                        <a:pt x="0" y="0"/>
                      </a:lnTo>
                      <a:lnTo>
                        <a:pt x="4286" y="0"/>
                      </a:lnTo>
                      <a:close/>
                    </a:path>
                  </a:pathLst>
                </a:custGeom>
                <a:solidFill>
                  <a:srgbClr val="E0DE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-form: Shape 132">
                  <a:extLst>
                    <a:ext uri="{FF2B5EF4-FFF2-40B4-BE49-F238E27FC236}">
                      <a16:creationId xmlns:a16="http://schemas.microsoft.com/office/drawing/2014/main" id="{6EBE7336-2CA3-E0D9-CD72-21C983891C2F}"/>
                    </a:ext>
                  </a:extLst>
                </p:cNvPr>
                <p:cNvSpPr/>
                <p:nvPr/>
              </p:nvSpPr>
              <p:spPr>
                <a:xfrm>
                  <a:off x="5785484" y="3170396"/>
                  <a:ext cx="10763" cy="12382"/>
                </a:xfrm>
                <a:custGeom>
                  <a:avLst/>
                  <a:gdLst>
                    <a:gd name="connsiteX0" fmla="*/ 5143 w 10763"/>
                    <a:gd name="connsiteY0" fmla="*/ 0 h 12382"/>
                    <a:gd name="connsiteX1" fmla="*/ 572 w 10763"/>
                    <a:gd name="connsiteY1" fmla="*/ 2667 h 12382"/>
                    <a:gd name="connsiteX2" fmla="*/ 0 w 10763"/>
                    <a:gd name="connsiteY2" fmla="*/ 10192 h 12382"/>
                    <a:gd name="connsiteX3" fmla="*/ 6191 w 10763"/>
                    <a:gd name="connsiteY3" fmla="*/ 12382 h 12382"/>
                    <a:gd name="connsiteX4" fmla="*/ 10763 w 10763"/>
                    <a:gd name="connsiteY4" fmla="*/ 9811 h 12382"/>
                    <a:gd name="connsiteX5" fmla="*/ 5143 w 10763"/>
                    <a:gd name="connsiteY5" fmla="*/ 0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63" h="12382">
                      <a:moveTo>
                        <a:pt x="5143" y="0"/>
                      </a:moveTo>
                      <a:lnTo>
                        <a:pt x="572" y="2667"/>
                      </a:lnTo>
                      <a:lnTo>
                        <a:pt x="0" y="10192"/>
                      </a:lnTo>
                      <a:lnTo>
                        <a:pt x="6191" y="12382"/>
                      </a:lnTo>
                      <a:lnTo>
                        <a:pt x="10763" y="9811"/>
                      </a:lnTo>
                      <a:lnTo>
                        <a:pt x="5143" y="0"/>
                      </a:lnTo>
                      <a:close/>
                    </a:path>
                  </a:pathLst>
                </a:custGeom>
                <a:solidFill>
                  <a:srgbClr val="F4EF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-form: Shape 133">
                  <a:extLst>
                    <a:ext uri="{FF2B5EF4-FFF2-40B4-BE49-F238E27FC236}">
                      <a16:creationId xmlns:a16="http://schemas.microsoft.com/office/drawing/2014/main" id="{979F15A7-054A-99FF-94DF-813CF8AFEB9A}"/>
                    </a:ext>
                  </a:extLst>
                </p:cNvPr>
                <p:cNvSpPr/>
                <p:nvPr/>
              </p:nvSpPr>
              <p:spPr>
                <a:xfrm>
                  <a:off x="5731287" y="3144678"/>
                  <a:ext cx="60388" cy="190785"/>
                </a:xfrm>
                <a:custGeom>
                  <a:avLst/>
                  <a:gdLst>
                    <a:gd name="connsiteX0" fmla="*/ 54769 w 60388"/>
                    <a:gd name="connsiteY0" fmla="*/ 190786 h 190785"/>
                    <a:gd name="connsiteX1" fmla="*/ 60389 w 60388"/>
                    <a:gd name="connsiteY1" fmla="*/ 187547 h 190785"/>
                    <a:gd name="connsiteX2" fmla="*/ 60389 w 60388"/>
                    <a:gd name="connsiteY2" fmla="*/ 38100 h 190785"/>
                    <a:gd name="connsiteX3" fmla="*/ 54769 w 60388"/>
                    <a:gd name="connsiteY3" fmla="*/ 28385 h 190785"/>
                    <a:gd name="connsiteX4" fmla="*/ 5620 w 60388"/>
                    <a:gd name="connsiteY4" fmla="*/ 0 h 190785"/>
                    <a:gd name="connsiteX5" fmla="*/ 0 w 60388"/>
                    <a:gd name="connsiteY5" fmla="*/ 3238 h 190785"/>
                    <a:gd name="connsiteX6" fmla="*/ 0 w 60388"/>
                    <a:gd name="connsiteY6" fmla="*/ 152686 h 190785"/>
                    <a:gd name="connsiteX7" fmla="*/ 5620 w 60388"/>
                    <a:gd name="connsiteY7" fmla="*/ 162401 h 190785"/>
                    <a:gd name="connsiteX8" fmla="*/ 54769 w 60388"/>
                    <a:gd name="connsiteY8" fmla="*/ 190786 h 19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388" h="190785">
                      <a:moveTo>
                        <a:pt x="54769" y="190786"/>
                      </a:moveTo>
                      <a:lnTo>
                        <a:pt x="60389" y="187547"/>
                      </a:lnTo>
                      <a:lnTo>
                        <a:pt x="60389" y="38100"/>
                      </a:lnTo>
                      <a:lnTo>
                        <a:pt x="54769" y="28385"/>
                      </a:lnTo>
                      <a:lnTo>
                        <a:pt x="5620" y="0"/>
                      </a:lnTo>
                      <a:lnTo>
                        <a:pt x="0" y="3238"/>
                      </a:lnTo>
                      <a:lnTo>
                        <a:pt x="0" y="152686"/>
                      </a:lnTo>
                      <a:lnTo>
                        <a:pt x="5620" y="162401"/>
                      </a:lnTo>
                      <a:lnTo>
                        <a:pt x="54769" y="190786"/>
                      </a:lnTo>
                      <a:close/>
                    </a:path>
                  </a:pathLst>
                </a:custGeom>
                <a:solidFill>
                  <a:srgbClr val="428AA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" name="Graphic 6">
                <a:extLst>
                  <a:ext uri="{FF2B5EF4-FFF2-40B4-BE49-F238E27FC236}">
                    <a16:creationId xmlns:a16="http://schemas.microsoft.com/office/drawing/2014/main" id="{991A7B55-D794-6B80-CC6D-71DCA45064EA}"/>
                  </a:ext>
                </a:extLst>
              </p:cNvPr>
              <p:cNvGrpSpPr/>
              <p:nvPr/>
            </p:nvGrpSpPr>
            <p:grpSpPr>
              <a:xfrm>
                <a:off x="5795200" y="3178968"/>
                <a:ext cx="64960" cy="193452"/>
                <a:chOff x="5795200" y="3178968"/>
                <a:chExt cx="64960" cy="193452"/>
              </a:xfrm>
            </p:grpSpPr>
            <p:sp>
              <p:nvSpPr>
                <p:cNvPr id="136" name="Free-form: Shape 135">
                  <a:extLst>
                    <a:ext uri="{FF2B5EF4-FFF2-40B4-BE49-F238E27FC236}">
                      <a16:creationId xmlns:a16="http://schemas.microsoft.com/office/drawing/2014/main" id="{5AA8826A-758E-7237-5E5E-523ADF7E4CC3}"/>
                    </a:ext>
                  </a:extLst>
                </p:cNvPr>
                <p:cNvSpPr/>
                <p:nvPr/>
              </p:nvSpPr>
              <p:spPr>
                <a:xfrm>
                  <a:off x="5800820" y="3178968"/>
                  <a:ext cx="53720" cy="35909"/>
                </a:xfrm>
                <a:custGeom>
                  <a:avLst/>
                  <a:gdLst>
                    <a:gd name="connsiteX0" fmla="*/ 48863 w 53720"/>
                    <a:gd name="connsiteY0" fmla="*/ 35909 h 35909"/>
                    <a:gd name="connsiteX1" fmla="*/ 53721 w 53720"/>
                    <a:gd name="connsiteY1" fmla="*/ 28384 h 35909"/>
                    <a:gd name="connsiteX2" fmla="*/ 4572 w 53720"/>
                    <a:gd name="connsiteY2" fmla="*/ 0 h 35909"/>
                    <a:gd name="connsiteX3" fmla="*/ 0 w 53720"/>
                    <a:gd name="connsiteY3" fmla="*/ 2572 h 35909"/>
                    <a:gd name="connsiteX4" fmla="*/ 286 w 53720"/>
                    <a:gd name="connsiteY4" fmla="*/ 6477 h 35909"/>
                    <a:gd name="connsiteX5" fmla="*/ 48863 w 53720"/>
                    <a:gd name="connsiteY5" fmla="*/ 35909 h 35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720" h="35909">
                      <a:moveTo>
                        <a:pt x="48863" y="35909"/>
                      </a:moveTo>
                      <a:lnTo>
                        <a:pt x="53721" y="28384"/>
                      </a:lnTo>
                      <a:lnTo>
                        <a:pt x="4572" y="0"/>
                      </a:lnTo>
                      <a:lnTo>
                        <a:pt x="0" y="2572"/>
                      </a:lnTo>
                      <a:lnTo>
                        <a:pt x="286" y="6477"/>
                      </a:lnTo>
                      <a:lnTo>
                        <a:pt x="48863" y="359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-form: Shape 136">
                  <a:extLst>
                    <a:ext uri="{FF2B5EF4-FFF2-40B4-BE49-F238E27FC236}">
                      <a16:creationId xmlns:a16="http://schemas.microsoft.com/office/drawing/2014/main" id="{E9652D61-26E7-F149-821E-647CD0CED899}"/>
                    </a:ext>
                  </a:extLst>
                </p:cNvPr>
                <p:cNvSpPr/>
                <p:nvPr/>
              </p:nvSpPr>
              <p:spPr>
                <a:xfrm>
                  <a:off x="5850445" y="3216021"/>
                  <a:ext cx="9715" cy="153161"/>
                </a:xfrm>
                <a:custGeom>
                  <a:avLst/>
                  <a:gdLst>
                    <a:gd name="connsiteX0" fmla="*/ 4286 w 9715"/>
                    <a:gd name="connsiteY0" fmla="*/ 0 h 153161"/>
                    <a:gd name="connsiteX1" fmla="*/ 9716 w 9715"/>
                    <a:gd name="connsiteY1" fmla="*/ 1048 h 153161"/>
                    <a:gd name="connsiteX2" fmla="*/ 9716 w 9715"/>
                    <a:gd name="connsiteY2" fmla="*/ 150495 h 153161"/>
                    <a:gd name="connsiteX3" fmla="*/ 5239 w 9715"/>
                    <a:gd name="connsiteY3" fmla="*/ 153162 h 153161"/>
                    <a:gd name="connsiteX4" fmla="*/ 1905 w 9715"/>
                    <a:gd name="connsiteY4" fmla="*/ 147542 h 153161"/>
                    <a:gd name="connsiteX5" fmla="*/ 0 w 9715"/>
                    <a:gd name="connsiteY5" fmla="*/ 0 h 153161"/>
                    <a:gd name="connsiteX6" fmla="*/ 4286 w 9715"/>
                    <a:gd name="connsiteY6" fmla="*/ 0 h 153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15" h="153161">
                      <a:moveTo>
                        <a:pt x="4286" y="0"/>
                      </a:moveTo>
                      <a:lnTo>
                        <a:pt x="9716" y="1048"/>
                      </a:lnTo>
                      <a:lnTo>
                        <a:pt x="9716" y="150495"/>
                      </a:lnTo>
                      <a:lnTo>
                        <a:pt x="5239" y="153162"/>
                      </a:lnTo>
                      <a:lnTo>
                        <a:pt x="1905" y="147542"/>
                      </a:lnTo>
                      <a:lnTo>
                        <a:pt x="0" y="0"/>
                      </a:lnTo>
                      <a:lnTo>
                        <a:pt x="4286" y="0"/>
                      </a:lnTo>
                      <a:close/>
                    </a:path>
                  </a:pathLst>
                </a:custGeom>
                <a:solidFill>
                  <a:srgbClr val="E0DE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-form: Shape 137">
                  <a:extLst>
                    <a:ext uri="{FF2B5EF4-FFF2-40B4-BE49-F238E27FC236}">
                      <a16:creationId xmlns:a16="http://schemas.microsoft.com/office/drawing/2014/main" id="{2BECD1F7-816D-CF79-1E2D-E7EB090F2017}"/>
                    </a:ext>
                  </a:extLst>
                </p:cNvPr>
                <p:cNvSpPr/>
                <p:nvPr/>
              </p:nvSpPr>
              <p:spPr>
                <a:xfrm>
                  <a:off x="5849397" y="3207353"/>
                  <a:ext cx="10763" cy="12382"/>
                </a:xfrm>
                <a:custGeom>
                  <a:avLst/>
                  <a:gdLst>
                    <a:gd name="connsiteX0" fmla="*/ 5143 w 10763"/>
                    <a:gd name="connsiteY0" fmla="*/ 0 h 12382"/>
                    <a:gd name="connsiteX1" fmla="*/ 571 w 10763"/>
                    <a:gd name="connsiteY1" fmla="*/ 2572 h 12382"/>
                    <a:gd name="connsiteX2" fmla="*/ 0 w 10763"/>
                    <a:gd name="connsiteY2" fmla="*/ 10097 h 12382"/>
                    <a:gd name="connsiteX3" fmla="*/ 6286 w 10763"/>
                    <a:gd name="connsiteY3" fmla="*/ 12383 h 12382"/>
                    <a:gd name="connsiteX4" fmla="*/ 10763 w 10763"/>
                    <a:gd name="connsiteY4" fmla="*/ 9716 h 12382"/>
                    <a:gd name="connsiteX5" fmla="*/ 5143 w 10763"/>
                    <a:gd name="connsiteY5" fmla="*/ 0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63" h="12382">
                      <a:moveTo>
                        <a:pt x="5143" y="0"/>
                      </a:moveTo>
                      <a:lnTo>
                        <a:pt x="571" y="2572"/>
                      </a:lnTo>
                      <a:lnTo>
                        <a:pt x="0" y="10097"/>
                      </a:lnTo>
                      <a:lnTo>
                        <a:pt x="6286" y="12383"/>
                      </a:lnTo>
                      <a:lnTo>
                        <a:pt x="10763" y="9716"/>
                      </a:lnTo>
                      <a:lnTo>
                        <a:pt x="5143" y="0"/>
                      </a:lnTo>
                      <a:close/>
                    </a:path>
                  </a:pathLst>
                </a:custGeom>
                <a:solidFill>
                  <a:srgbClr val="F4EF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-form: Shape 138">
                  <a:extLst>
                    <a:ext uri="{FF2B5EF4-FFF2-40B4-BE49-F238E27FC236}">
                      <a16:creationId xmlns:a16="http://schemas.microsoft.com/office/drawing/2014/main" id="{FAD59D5D-A53C-969E-028C-775104F08D5B}"/>
                    </a:ext>
                  </a:extLst>
                </p:cNvPr>
                <p:cNvSpPr/>
                <p:nvPr/>
              </p:nvSpPr>
              <p:spPr>
                <a:xfrm>
                  <a:off x="5795200" y="3181540"/>
                  <a:ext cx="60483" cy="190880"/>
                </a:xfrm>
                <a:custGeom>
                  <a:avLst/>
                  <a:gdLst>
                    <a:gd name="connsiteX0" fmla="*/ 54769 w 60483"/>
                    <a:gd name="connsiteY0" fmla="*/ 190881 h 190880"/>
                    <a:gd name="connsiteX1" fmla="*/ 60484 w 60483"/>
                    <a:gd name="connsiteY1" fmla="*/ 187642 h 190880"/>
                    <a:gd name="connsiteX2" fmla="*/ 60484 w 60483"/>
                    <a:gd name="connsiteY2" fmla="*/ 38195 h 190880"/>
                    <a:gd name="connsiteX3" fmla="*/ 54769 w 60483"/>
                    <a:gd name="connsiteY3" fmla="*/ 28384 h 190880"/>
                    <a:gd name="connsiteX4" fmla="*/ 5620 w 60483"/>
                    <a:gd name="connsiteY4" fmla="*/ 0 h 190880"/>
                    <a:gd name="connsiteX5" fmla="*/ 0 w 60483"/>
                    <a:gd name="connsiteY5" fmla="*/ 3334 h 190880"/>
                    <a:gd name="connsiteX6" fmla="*/ 0 w 60483"/>
                    <a:gd name="connsiteY6" fmla="*/ 152686 h 190880"/>
                    <a:gd name="connsiteX7" fmla="*/ 5620 w 60483"/>
                    <a:gd name="connsiteY7" fmla="*/ 162497 h 190880"/>
                    <a:gd name="connsiteX8" fmla="*/ 54769 w 60483"/>
                    <a:gd name="connsiteY8" fmla="*/ 190881 h 190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483" h="190880">
                      <a:moveTo>
                        <a:pt x="54769" y="190881"/>
                      </a:moveTo>
                      <a:lnTo>
                        <a:pt x="60484" y="187642"/>
                      </a:lnTo>
                      <a:lnTo>
                        <a:pt x="60484" y="38195"/>
                      </a:lnTo>
                      <a:lnTo>
                        <a:pt x="54769" y="28384"/>
                      </a:lnTo>
                      <a:lnTo>
                        <a:pt x="5620" y="0"/>
                      </a:lnTo>
                      <a:lnTo>
                        <a:pt x="0" y="3334"/>
                      </a:lnTo>
                      <a:lnTo>
                        <a:pt x="0" y="152686"/>
                      </a:lnTo>
                      <a:lnTo>
                        <a:pt x="5620" y="162497"/>
                      </a:lnTo>
                      <a:lnTo>
                        <a:pt x="54769" y="190881"/>
                      </a:lnTo>
                      <a:close/>
                    </a:path>
                  </a:pathLst>
                </a:custGeom>
                <a:solidFill>
                  <a:srgbClr val="428AA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aphic 6">
                <a:extLst>
                  <a:ext uri="{FF2B5EF4-FFF2-40B4-BE49-F238E27FC236}">
                    <a16:creationId xmlns:a16="http://schemas.microsoft.com/office/drawing/2014/main" id="{A50AC2DF-6BB4-08E0-82E7-8CC157B7A5E1}"/>
                  </a:ext>
                </a:extLst>
              </p:cNvPr>
              <p:cNvGrpSpPr/>
              <p:nvPr/>
            </p:nvGrpSpPr>
            <p:grpSpPr>
              <a:xfrm>
                <a:off x="5859113" y="3215830"/>
                <a:ext cx="64960" cy="193452"/>
                <a:chOff x="5859113" y="3215830"/>
                <a:chExt cx="64960" cy="193452"/>
              </a:xfrm>
            </p:grpSpPr>
            <p:sp>
              <p:nvSpPr>
                <p:cNvPr id="141" name="Free-form: Shape 140">
                  <a:extLst>
                    <a:ext uri="{FF2B5EF4-FFF2-40B4-BE49-F238E27FC236}">
                      <a16:creationId xmlns:a16="http://schemas.microsoft.com/office/drawing/2014/main" id="{3FBB0EAC-7C18-D0F4-6D91-1FD45C2A5B8B}"/>
                    </a:ext>
                  </a:extLst>
                </p:cNvPr>
                <p:cNvSpPr/>
                <p:nvPr/>
              </p:nvSpPr>
              <p:spPr>
                <a:xfrm>
                  <a:off x="5864732" y="3215830"/>
                  <a:ext cx="53721" cy="36004"/>
                </a:xfrm>
                <a:custGeom>
                  <a:avLst/>
                  <a:gdLst>
                    <a:gd name="connsiteX0" fmla="*/ 48863 w 53721"/>
                    <a:gd name="connsiteY0" fmla="*/ 36004 h 36004"/>
                    <a:gd name="connsiteX1" fmla="*/ 53721 w 53721"/>
                    <a:gd name="connsiteY1" fmla="*/ 28480 h 36004"/>
                    <a:gd name="connsiteX2" fmla="*/ 4572 w 53721"/>
                    <a:gd name="connsiteY2" fmla="*/ 0 h 36004"/>
                    <a:gd name="connsiteX3" fmla="*/ 0 w 53721"/>
                    <a:gd name="connsiteY3" fmla="*/ 2667 h 36004"/>
                    <a:gd name="connsiteX4" fmla="*/ 286 w 53721"/>
                    <a:gd name="connsiteY4" fmla="*/ 6477 h 36004"/>
                    <a:gd name="connsiteX5" fmla="*/ 48863 w 53721"/>
                    <a:gd name="connsiteY5" fmla="*/ 36004 h 36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721" h="36004">
                      <a:moveTo>
                        <a:pt x="48863" y="36004"/>
                      </a:moveTo>
                      <a:lnTo>
                        <a:pt x="53721" y="28480"/>
                      </a:lnTo>
                      <a:lnTo>
                        <a:pt x="4572" y="0"/>
                      </a:lnTo>
                      <a:lnTo>
                        <a:pt x="0" y="2667"/>
                      </a:lnTo>
                      <a:lnTo>
                        <a:pt x="286" y="6477"/>
                      </a:lnTo>
                      <a:lnTo>
                        <a:pt x="48863" y="36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-form: Shape 141">
                  <a:extLst>
                    <a:ext uri="{FF2B5EF4-FFF2-40B4-BE49-F238E27FC236}">
                      <a16:creationId xmlns:a16="http://schemas.microsoft.com/office/drawing/2014/main" id="{345ACBF8-41B3-3D75-77BD-B5F58735B857}"/>
                    </a:ext>
                  </a:extLst>
                </p:cNvPr>
                <p:cNvSpPr/>
                <p:nvPr/>
              </p:nvSpPr>
              <p:spPr>
                <a:xfrm>
                  <a:off x="5914358" y="3252978"/>
                  <a:ext cx="9715" cy="153066"/>
                </a:xfrm>
                <a:custGeom>
                  <a:avLst/>
                  <a:gdLst>
                    <a:gd name="connsiteX0" fmla="*/ 4286 w 9715"/>
                    <a:gd name="connsiteY0" fmla="*/ 0 h 153066"/>
                    <a:gd name="connsiteX1" fmla="*/ 9716 w 9715"/>
                    <a:gd name="connsiteY1" fmla="*/ 1048 h 153066"/>
                    <a:gd name="connsiteX2" fmla="*/ 9716 w 9715"/>
                    <a:gd name="connsiteY2" fmla="*/ 150495 h 153066"/>
                    <a:gd name="connsiteX3" fmla="*/ 5239 w 9715"/>
                    <a:gd name="connsiteY3" fmla="*/ 153067 h 153066"/>
                    <a:gd name="connsiteX4" fmla="*/ 1905 w 9715"/>
                    <a:gd name="connsiteY4" fmla="*/ 147542 h 153066"/>
                    <a:gd name="connsiteX5" fmla="*/ 0 w 9715"/>
                    <a:gd name="connsiteY5" fmla="*/ 0 h 153066"/>
                    <a:gd name="connsiteX6" fmla="*/ 4286 w 9715"/>
                    <a:gd name="connsiteY6" fmla="*/ 0 h 15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15" h="153066">
                      <a:moveTo>
                        <a:pt x="4286" y="0"/>
                      </a:moveTo>
                      <a:lnTo>
                        <a:pt x="9716" y="1048"/>
                      </a:lnTo>
                      <a:lnTo>
                        <a:pt x="9716" y="150495"/>
                      </a:lnTo>
                      <a:lnTo>
                        <a:pt x="5239" y="153067"/>
                      </a:lnTo>
                      <a:lnTo>
                        <a:pt x="1905" y="147542"/>
                      </a:lnTo>
                      <a:lnTo>
                        <a:pt x="0" y="0"/>
                      </a:lnTo>
                      <a:lnTo>
                        <a:pt x="4286" y="0"/>
                      </a:lnTo>
                      <a:close/>
                    </a:path>
                  </a:pathLst>
                </a:custGeom>
                <a:solidFill>
                  <a:srgbClr val="E0DE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-form: Shape 142">
                  <a:extLst>
                    <a:ext uri="{FF2B5EF4-FFF2-40B4-BE49-F238E27FC236}">
                      <a16:creationId xmlns:a16="http://schemas.microsoft.com/office/drawing/2014/main" id="{A9A42CE4-95BC-D034-F57E-F9607216E077}"/>
                    </a:ext>
                  </a:extLst>
                </p:cNvPr>
                <p:cNvSpPr/>
                <p:nvPr/>
              </p:nvSpPr>
              <p:spPr>
                <a:xfrm>
                  <a:off x="5913310" y="3244310"/>
                  <a:ext cx="10763" cy="12287"/>
                </a:xfrm>
                <a:custGeom>
                  <a:avLst/>
                  <a:gdLst>
                    <a:gd name="connsiteX0" fmla="*/ 5144 w 10763"/>
                    <a:gd name="connsiteY0" fmla="*/ 0 h 12287"/>
                    <a:gd name="connsiteX1" fmla="*/ 667 w 10763"/>
                    <a:gd name="connsiteY1" fmla="*/ 2572 h 12287"/>
                    <a:gd name="connsiteX2" fmla="*/ 0 w 10763"/>
                    <a:gd name="connsiteY2" fmla="*/ 10097 h 12287"/>
                    <a:gd name="connsiteX3" fmla="*/ 6286 w 10763"/>
                    <a:gd name="connsiteY3" fmla="*/ 12287 h 12287"/>
                    <a:gd name="connsiteX4" fmla="*/ 10763 w 10763"/>
                    <a:gd name="connsiteY4" fmla="*/ 9716 h 12287"/>
                    <a:gd name="connsiteX5" fmla="*/ 5144 w 10763"/>
                    <a:gd name="connsiteY5" fmla="*/ 0 h 12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63" h="12287">
                      <a:moveTo>
                        <a:pt x="5144" y="0"/>
                      </a:moveTo>
                      <a:lnTo>
                        <a:pt x="667" y="2572"/>
                      </a:lnTo>
                      <a:lnTo>
                        <a:pt x="0" y="10097"/>
                      </a:lnTo>
                      <a:lnTo>
                        <a:pt x="6286" y="12287"/>
                      </a:lnTo>
                      <a:lnTo>
                        <a:pt x="10763" y="9716"/>
                      </a:lnTo>
                      <a:lnTo>
                        <a:pt x="5144" y="0"/>
                      </a:lnTo>
                      <a:close/>
                    </a:path>
                  </a:pathLst>
                </a:custGeom>
                <a:solidFill>
                  <a:srgbClr val="F4EF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-form: Shape 143">
                  <a:extLst>
                    <a:ext uri="{FF2B5EF4-FFF2-40B4-BE49-F238E27FC236}">
                      <a16:creationId xmlns:a16="http://schemas.microsoft.com/office/drawing/2014/main" id="{BD0DA0CC-2DD1-772A-5C54-B2D139D21434}"/>
                    </a:ext>
                  </a:extLst>
                </p:cNvPr>
                <p:cNvSpPr/>
                <p:nvPr/>
              </p:nvSpPr>
              <p:spPr>
                <a:xfrm>
                  <a:off x="5859113" y="3218497"/>
                  <a:ext cx="60483" cy="190785"/>
                </a:xfrm>
                <a:custGeom>
                  <a:avLst/>
                  <a:gdLst>
                    <a:gd name="connsiteX0" fmla="*/ 54864 w 60483"/>
                    <a:gd name="connsiteY0" fmla="*/ 190786 h 190785"/>
                    <a:gd name="connsiteX1" fmla="*/ 60484 w 60483"/>
                    <a:gd name="connsiteY1" fmla="*/ 187547 h 190785"/>
                    <a:gd name="connsiteX2" fmla="*/ 60484 w 60483"/>
                    <a:gd name="connsiteY2" fmla="*/ 38100 h 190785"/>
                    <a:gd name="connsiteX3" fmla="*/ 54864 w 60483"/>
                    <a:gd name="connsiteY3" fmla="*/ 28385 h 190785"/>
                    <a:gd name="connsiteX4" fmla="*/ 5620 w 60483"/>
                    <a:gd name="connsiteY4" fmla="*/ 0 h 190785"/>
                    <a:gd name="connsiteX5" fmla="*/ 0 w 60483"/>
                    <a:gd name="connsiteY5" fmla="*/ 3239 h 190785"/>
                    <a:gd name="connsiteX6" fmla="*/ 0 w 60483"/>
                    <a:gd name="connsiteY6" fmla="*/ 152686 h 190785"/>
                    <a:gd name="connsiteX7" fmla="*/ 5620 w 60483"/>
                    <a:gd name="connsiteY7" fmla="*/ 162401 h 190785"/>
                    <a:gd name="connsiteX8" fmla="*/ 54864 w 60483"/>
                    <a:gd name="connsiteY8" fmla="*/ 190786 h 19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483" h="190785">
                      <a:moveTo>
                        <a:pt x="54864" y="190786"/>
                      </a:moveTo>
                      <a:lnTo>
                        <a:pt x="60484" y="187547"/>
                      </a:lnTo>
                      <a:lnTo>
                        <a:pt x="60484" y="38100"/>
                      </a:lnTo>
                      <a:lnTo>
                        <a:pt x="54864" y="28385"/>
                      </a:lnTo>
                      <a:lnTo>
                        <a:pt x="5620" y="0"/>
                      </a:lnTo>
                      <a:lnTo>
                        <a:pt x="0" y="3239"/>
                      </a:lnTo>
                      <a:lnTo>
                        <a:pt x="0" y="152686"/>
                      </a:lnTo>
                      <a:lnTo>
                        <a:pt x="5620" y="162401"/>
                      </a:lnTo>
                      <a:lnTo>
                        <a:pt x="54864" y="190786"/>
                      </a:lnTo>
                      <a:close/>
                    </a:path>
                  </a:pathLst>
                </a:custGeom>
                <a:solidFill>
                  <a:srgbClr val="428AA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5" name="Graphic 6">
                <a:extLst>
                  <a:ext uri="{FF2B5EF4-FFF2-40B4-BE49-F238E27FC236}">
                    <a16:creationId xmlns:a16="http://schemas.microsoft.com/office/drawing/2014/main" id="{4FCB4996-68F0-F3CF-8E81-2AF7E9D3A754}"/>
                  </a:ext>
                </a:extLst>
              </p:cNvPr>
              <p:cNvGrpSpPr/>
              <p:nvPr/>
            </p:nvGrpSpPr>
            <p:grpSpPr>
              <a:xfrm>
                <a:off x="5923026" y="3252787"/>
                <a:ext cx="64960" cy="193452"/>
                <a:chOff x="5923026" y="3252787"/>
                <a:chExt cx="64960" cy="193452"/>
              </a:xfrm>
            </p:grpSpPr>
            <p:sp>
              <p:nvSpPr>
                <p:cNvPr id="146" name="Free-form: Shape 145">
                  <a:extLst>
                    <a:ext uri="{FF2B5EF4-FFF2-40B4-BE49-F238E27FC236}">
                      <a16:creationId xmlns:a16="http://schemas.microsoft.com/office/drawing/2014/main" id="{CAED1F01-4FEF-7B9E-6BBC-1AFEED2CB7CC}"/>
                    </a:ext>
                  </a:extLst>
                </p:cNvPr>
                <p:cNvSpPr/>
                <p:nvPr/>
              </p:nvSpPr>
              <p:spPr>
                <a:xfrm>
                  <a:off x="5928741" y="3252787"/>
                  <a:ext cx="53625" cy="35909"/>
                </a:xfrm>
                <a:custGeom>
                  <a:avLst/>
                  <a:gdLst>
                    <a:gd name="connsiteX0" fmla="*/ 48768 w 53625"/>
                    <a:gd name="connsiteY0" fmla="*/ 35909 h 35909"/>
                    <a:gd name="connsiteX1" fmla="*/ 53626 w 53625"/>
                    <a:gd name="connsiteY1" fmla="*/ 28384 h 35909"/>
                    <a:gd name="connsiteX2" fmla="*/ 4477 w 53625"/>
                    <a:gd name="connsiteY2" fmla="*/ 0 h 35909"/>
                    <a:gd name="connsiteX3" fmla="*/ 0 w 53625"/>
                    <a:gd name="connsiteY3" fmla="*/ 2572 h 35909"/>
                    <a:gd name="connsiteX4" fmla="*/ 190 w 53625"/>
                    <a:gd name="connsiteY4" fmla="*/ 6477 h 35909"/>
                    <a:gd name="connsiteX5" fmla="*/ 48768 w 53625"/>
                    <a:gd name="connsiteY5" fmla="*/ 35909 h 35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625" h="35909">
                      <a:moveTo>
                        <a:pt x="48768" y="35909"/>
                      </a:moveTo>
                      <a:lnTo>
                        <a:pt x="53626" y="28384"/>
                      </a:lnTo>
                      <a:lnTo>
                        <a:pt x="4477" y="0"/>
                      </a:lnTo>
                      <a:lnTo>
                        <a:pt x="0" y="2572"/>
                      </a:lnTo>
                      <a:lnTo>
                        <a:pt x="190" y="6477"/>
                      </a:lnTo>
                      <a:lnTo>
                        <a:pt x="48768" y="359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-form: Shape 146">
                  <a:extLst>
                    <a:ext uri="{FF2B5EF4-FFF2-40B4-BE49-F238E27FC236}">
                      <a16:creationId xmlns:a16="http://schemas.microsoft.com/office/drawing/2014/main" id="{78168C94-9411-40CD-7425-EADD044D6F01}"/>
                    </a:ext>
                  </a:extLst>
                </p:cNvPr>
                <p:cNvSpPr/>
                <p:nvPr/>
              </p:nvSpPr>
              <p:spPr>
                <a:xfrm>
                  <a:off x="5978270" y="3289839"/>
                  <a:ext cx="9715" cy="153162"/>
                </a:xfrm>
                <a:custGeom>
                  <a:avLst/>
                  <a:gdLst>
                    <a:gd name="connsiteX0" fmla="*/ 4381 w 9715"/>
                    <a:gd name="connsiteY0" fmla="*/ 0 h 153162"/>
                    <a:gd name="connsiteX1" fmla="*/ 9716 w 9715"/>
                    <a:gd name="connsiteY1" fmla="*/ 1048 h 153162"/>
                    <a:gd name="connsiteX2" fmla="*/ 9716 w 9715"/>
                    <a:gd name="connsiteY2" fmla="*/ 150495 h 153162"/>
                    <a:gd name="connsiteX3" fmla="*/ 5239 w 9715"/>
                    <a:gd name="connsiteY3" fmla="*/ 153162 h 153162"/>
                    <a:gd name="connsiteX4" fmla="*/ 1905 w 9715"/>
                    <a:gd name="connsiteY4" fmla="*/ 147542 h 153162"/>
                    <a:gd name="connsiteX5" fmla="*/ 0 w 9715"/>
                    <a:gd name="connsiteY5" fmla="*/ 0 h 153162"/>
                    <a:gd name="connsiteX6" fmla="*/ 4381 w 9715"/>
                    <a:gd name="connsiteY6" fmla="*/ 0 h 15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15" h="153162">
                      <a:moveTo>
                        <a:pt x="4381" y="0"/>
                      </a:moveTo>
                      <a:lnTo>
                        <a:pt x="9716" y="1048"/>
                      </a:lnTo>
                      <a:lnTo>
                        <a:pt x="9716" y="150495"/>
                      </a:lnTo>
                      <a:lnTo>
                        <a:pt x="5239" y="153162"/>
                      </a:lnTo>
                      <a:lnTo>
                        <a:pt x="1905" y="147542"/>
                      </a:lnTo>
                      <a:lnTo>
                        <a:pt x="0" y="0"/>
                      </a:lnTo>
                      <a:lnTo>
                        <a:pt x="4381" y="0"/>
                      </a:lnTo>
                      <a:close/>
                    </a:path>
                  </a:pathLst>
                </a:custGeom>
                <a:solidFill>
                  <a:srgbClr val="E0DE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-form: Shape 147">
                  <a:extLst>
                    <a:ext uri="{FF2B5EF4-FFF2-40B4-BE49-F238E27FC236}">
                      <a16:creationId xmlns:a16="http://schemas.microsoft.com/office/drawing/2014/main" id="{DFF545FA-489E-1015-DEDD-F9C3F45A030E}"/>
                    </a:ext>
                  </a:extLst>
                </p:cNvPr>
                <p:cNvSpPr/>
                <p:nvPr/>
              </p:nvSpPr>
              <p:spPr>
                <a:xfrm>
                  <a:off x="5977223" y="3281171"/>
                  <a:ext cx="10763" cy="12382"/>
                </a:xfrm>
                <a:custGeom>
                  <a:avLst/>
                  <a:gdLst>
                    <a:gd name="connsiteX0" fmla="*/ 5144 w 10763"/>
                    <a:gd name="connsiteY0" fmla="*/ 0 h 12382"/>
                    <a:gd name="connsiteX1" fmla="*/ 667 w 10763"/>
                    <a:gd name="connsiteY1" fmla="*/ 2572 h 12382"/>
                    <a:gd name="connsiteX2" fmla="*/ 0 w 10763"/>
                    <a:gd name="connsiteY2" fmla="*/ 10097 h 12382"/>
                    <a:gd name="connsiteX3" fmla="*/ 6286 w 10763"/>
                    <a:gd name="connsiteY3" fmla="*/ 12383 h 12382"/>
                    <a:gd name="connsiteX4" fmla="*/ 10763 w 10763"/>
                    <a:gd name="connsiteY4" fmla="*/ 9716 h 12382"/>
                    <a:gd name="connsiteX5" fmla="*/ 5144 w 10763"/>
                    <a:gd name="connsiteY5" fmla="*/ 0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63" h="12382">
                      <a:moveTo>
                        <a:pt x="5144" y="0"/>
                      </a:moveTo>
                      <a:lnTo>
                        <a:pt x="667" y="2572"/>
                      </a:lnTo>
                      <a:lnTo>
                        <a:pt x="0" y="10097"/>
                      </a:lnTo>
                      <a:lnTo>
                        <a:pt x="6286" y="12383"/>
                      </a:lnTo>
                      <a:lnTo>
                        <a:pt x="10763" y="9716"/>
                      </a:lnTo>
                      <a:lnTo>
                        <a:pt x="5144" y="0"/>
                      </a:lnTo>
                      <a:close/>
                    </a:path>
                  </a:pathLst>
                </a:custGeom>
                <a:solidFill>
                  <a:srgbClr val="F4EF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-form: Shape 148">
                  <a:extLst>
                    <a:ext uri="{FF2B5EF4-FFF2-40B4-BE49-F238E27FC236}">
                      <a16:creationId xmlns:a16="http://schemas.microsoft.com/office/drawing/2014/main" id="{444B0BF9-287C-3A9C-C61F-4733A77C9EB3}"/>
                    </a:ext>
                  </a:extLst>
                </p:cNvPr>
                <p:cNvSpPr/>
                <p:nvPr/>
              </p:nvSpPr>
              <p:spPr>
                <a:xfrm>
                  <a:off x="5923026" y="3255359"/>
                  <a:ext cx="60483" cy="190881"/>
                </a:xfrm>
                <a:custGeom>
                  <a:avLst/>
                  <a:gdLst>
                    <a:gd name="connsiteX0" fmla="*/ 54864 w 60483"/>
                    <a:gd name="connsiteY0" fmla="*/ 190881 h 190881"/>
                    <a:gd name="connsiteX1" fmla="*/ 60484 w 60483"/>
                    <a:gd name="connsiteY1" fmla="*/ 187643 h 190881"/>
                    <a:gd name="connsiteX2" fmla="*/ 60484 w 60483"/>
                    <a:gd name="connsiteY2" fmla="*/ 38195 h 190881"/>
                    <a:gd name="connsiteX3" fmla="*/ 54864 w 60483"/>
                    <a:gd name="connsiteY3" fmla="*/ 28384 h 190881"/>
                    <a:gd name="connsiteX4" fmla="*/ 5715 w 60483"/>
                    <a:gd name="connsiteY4" fmla="*/ 0 h 190881"/>
                    <a:gd name="connsiteX5" fmla="*/ 0 w 60483"/>
                    <a:gd name="connsiteY5" fmla="*/ 3239 h 190881"/>
                    <a:gd name="connsiteX6" fmla="*/ 0 w 60483"/>
                    <a:gd name="connsiteY6" fmla="*/ 152686 h 190881"/>
                    <a:gd name="connsiteX7" fmla="*/ 5715 w 60483"/>
                    <a:gd name="connsiteY7" fmla="*/ 162497 h 190881"/>
                    <a:gd name="connsiteX8" fmla="*/ 54864 w 60483"/>
                    <a:gd name="connsiteY8" fmla="*/ 190881 h 190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483" h="190881">
                      <a:moveTo>
                        <a:pt x="54864" y="190881"/>
                      </a:moveTo>
                      <a:lnTo>
                        <a:pt x="60484" y="187643"/>
                      </a:lnTo>
                      <a:lnTo>
                        <a:pt x="60484" y="38195"/>
                      </a:lnTo>
                      <a:lnTo>
                        <a:pt x="54864" y="28384"/>
                      </a:lnTo>
                      <a:lnTo>
                        <a:pt x="5715" y="0"/>
                      </a:lnTo>
                      <a:lnTo>
                        <a:pt x="0" y="3239"/>
                      </a:lnTo>
                      <a:lnTo>
                        <a:pt x="0" y="152686"/>
                      </a:lnTo>
                      <a:lnTo>
                        <a:pt x="5715" y="162497"/>
                      </a:lnTo>
                      <a:lnTo>
                        <a:pt x="54864" y="190881"/>
                      </a:lnTo>
                      <a:close/>
                    </a:path>
                  </a:pathLst>
                </a:custGeom>
                <a:solidFill>
                  <a:srgbClr val="428AA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0" name="Graphic 6">
                <a:extLst>
                  <a:ext uri="{FF2B5EF4-FFF2-40B4-BE49-F238E27FC236}">
                    <a16:creationId xmlns:a16="http://schemas.microsoft.com/office/drawing/2014/main" id="{9896A6CA-4C7B-9A37-FCB2-57B399E7A15C}"/>
                  </a:ext>
                </a:extLst>
              </p:cNvPr>
              <p:cNvGrpSpPr/>
              <p:nvPr/>
            </p:nvGrpSpPr>
            <p:grpSpPr>
              <a:xfrm>
                <a:off x="5983509" y="3310890"/>
                <a:ext cx="52196" cy="112109"/>
                <a:chOff x="5983509" y="3310890"/>
                <a:chExt cx="52196" cy="112109"/>
              </a:xfrm>
            </p:grpSpPr>
            <p:sp>
              <p:nvSpPr>
                <p:cNvPr id="151" name="Free-form: Shape 150">
                  <a:extLst>
                    <a:ext uri="{FF2B5EF4-FFF2-40B4-BE49-F238E27FC236}">
                      <a16:creationId xmlns:a16="http://schemas.microsoft.com/office/drawing/2014/main" id="{99C3F33D-0016-073D-4C5D-3B12FFD4C989}"/>
                    </a:ext>
                  </a:extLst>
                </p:cNvPr>
                <p:cNvSpPr/>
                <p:nvPr/>
              </p:nvSpPr>
              <p:spPr>
                <a:xfrm>
                  <a:off x="5983509" y="3310890"/>
                  <a:ext cx="52196" cy="106679"/>
                </a:xfrm>
                <a:custGeom>
                  <a:avLst/>
                  <a:gdLst>
                    <a:gd name="connsiteX0" fmla="*/ 4477 w 52196"/>
                    <a:gd name="connsiteY0" fmla="*/ 101727 h 106679"/>
                    <a:gd name="connsiteX1" fmla="*/ 0 w 52196"/>
                    <a:gd name="connsiteY1" fmla="*/ 104299 h 106679"/>
                    <a:gd name="connsiteX2" fmla="*/ 21622 w 52196"/>
                    <a:gd name="connsiteY2" fmla="*/ 104013 h 106679"/>
                    <a:gd name="connsiteX3" fmla="*/ 30671 w 52196"/>
                    <a:gd name="connsiteY3" fmla="*/ 106680 h 106679"/>
                    <a:gd name="connsiteX4" fmla="*/ 35147 w 52196"/>
                    <a:gd name="connsiteY4" fmla="*/ 104108 h 106679"/>
                    <a:gd name="connsiteX5" fmla="*/ 35147 w 52196"/>
                    <a:gd name="connsiteY5" fmla="*/ 78105 h 106679"/>
                    <a:gd name="connsiteX6" fmla="*/ 47720 w 52196"/>
                    <a:gd name="connsiteY6" fmla="*/ 88773 h 106679"/>
                    <a:gd name="connsiteX7" fmla="*/ 52197 w 52196"/>
                    <a:gd name="connsiteY7" fmla="*/ 86106 h 106679"/>
                    <a:gd name="connsiteX8" fmla="*/ 52197 w 52196"/>
                    <a:gd name="connsiteY8" fmla="*/ 78391 h 106679"/>
                    <a:gd name="connsiteX9" fmla="*/ 35147 w 52196"/>
                    <a:gd name="connsiteY9" fmla="*/ 68580 h 106679"/>
                    <a:gd name="connsiteX10" fmla="*/ 35147 w 52196"/>
                    <a:gd name="connsiteY10" fmla="*/ 40767 h 106679"/>
                    <a:gd name="connsiteX11" fmla="*/ 4477 w 52196"/>
                    <a:gd name="connsiteY11" fmla="*/ 0 h 106679"/>
                    <a:gd name="connsiteX12" fmla="*/ 0 w 52196"/>
                    <a:gd name="connsiteY12" fmla="*/ 2572 h 106679"/>
                    <a:gd name="connsiteX13" fmla="*/ 3048 w 52196"/>
                    <a:gd name="connsiteY13" fmla="*/ 11240 h 106679"/>
                    <a:gd name="connsiteX14" fmla="*/ 27527 w 52196"/>
                    <a:gd name="connsiteY14" fmla="*/ 42672 h 106679"/>
                    <a:gd name="connsiteX15" fmla="*/ 28384 w 52196"/>
                    <a:gd name="connsiteY15" fmla="*/ 97536 h 106679"/>
                    <a:gd name="connsiteX16" fmla="*/ 4477 w 52196"/>
                    <a:gd name="connsiteY16" fmla="*/ 101727 h 106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2196" h="106679">
                      <a:moveTo>
                        <a:pt x="4477" y="101727"/>
                      </a:moveTo>
                      <a:lnTo>
                        <a:pt x="0" y="104299"/>
                      </a:lnTo>
                      <a:lnTo>
                        <a:pt x="21622" y="104013"/>
                      </a:lnTo>
                      <a:lnTo>
                        <a:pt x="30671" y="106680"/>
                      </a:lnTo>
                      <a:lnTo>
                        <a:pt x="35147" y="104108"/>
                      </a:lnTo>
                      <a:lnTo>
                        <a:pt x="35147" y="78105"/>
                      </a:lnTo>
                      <a:lnTo>
                        <a:pt x="47720" y="88773"/>
                      </a:lnTo>
                      <a:lnTo>
                        <a:pt x="52197" y="86106"/>
                      </a:lnTo>
                      <a:lnTo>
                        <a:pt x="52197" y="78391"/>
                      </a:lnTo>
                      <a:lnTo>
                        <a:pt x="35147" y="68580"/>
                      </a:lnTo>
                      <a:lnTo>
                        <a:pt x="35147" y="40767"/>
                      </a:lnTo>
                      <a:lnTo>
                        <a:pt x="4477" y="0"/>
                      </a:lnTo>
                      <a:lnTo>
                        <a:pt x="0" y="2572"/>
                      </a:lnTo>
                      <a:lnTo>
                        <a:pt x="3048" y="11240"/>
                      </a:lnTo>
                      <a:lnTo>
                        <a:pt x="27527" y="42672"/>
                      </a:lnTo>
                      <a:lnTo>
                        <a:pt x="28384" y="97536"/>
                      </a:lnTo>
                      <a:lnTo>
                        <a:pt x="4477" y="101727"/>
                      </a:lnTo>
                      <a:close/>
                    </a:path>
                  </a:pathLst>
                </a:custGeom>
                <a:solidFill>
                  <a:srgbClr val="9D9D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-form: Shape 151">
                  <a:extLst>
                    <a:ext uri="{FF2B5EF4-FFF2-40B4-BE49-F238E27FC236}">
                      <a16:creationId xmlns:a16="http://schemas.microsoft.com/office/drawing/2014/main" id="{B54B6A5D-28CA-A436-6E7E-5F2E83D81B89}"/>
                    </a:ext>
                  </a:extLst>
                </p:cNvPr>
                <p:cNvSpPr/>
                <p:nvPr/>
              </p:nvSpPr>
              <p:spPr>
                <a:xfrm>
                  <a:off x="5983509" y="3313461"/>
                  <a:ext cx="47720" cy="109537"/>
                </a:xfrm>
                <a:custGeom>
                  <a:avLst/>
                  <a:gdLst>
                    <a:gd name="connsiteX0" fmla="*/ 0 w 47720"/>
                    <a:gd name="connsiteY0" fmla="*/ 101727 h 109537"/>
                    <a:gd name="connsiteX1" fmla="*/ 0 w 47720"/>
                    <a:gd name="connsiteY1" fmla="*/ 109537 h 109537"/>
                    <a:gd name="connsiteX2" fmla="*/ 30671 w 47720"/>
                    <a:gd name="connsiteY2" fmla="*/ 104108 h 109537"/>
                    <a:gd name="connsiteX3" fmla="*/ 30671 w 47720"/>
                    <a:gd name="connsiteY3" fmla="*/ 76390 h 109537"/>
                    <a:gd name="connsiteX4" fmla="*/ 47720 w 47720"/>
                    <a:gd name="connsiteY4" fmla="*/ 86201 h 109537"/>
                    <a:gd name="connsiteX5" fmla="*/ 47720 w 47720"/>
                    <a:gd name="connsiteY5" fmla="*/ 78391 h 109537"/>
                    <a:gd name="connsiteX6" fmla="*/ 30671 w 47720"/>
                    <a:gd name="connsiteY6" fmla="*/ 68580 h 109537"/>
                    <a:gd name="connsiteX7" fmla="*/ 30671 w 47720"/>
                    <a:gd name="connsiteY7" fmla="*/ 40862 h 109537"/>
                    <a:gd name="connsiteX8" fmla="*/ 0 w 47720"/>
                    <a:gd name="connsiteY8" fmla="*/ 0 h 109537"/>
                    <a:gd name="connsiteX9" fmla="*/ 0 w 47720"/>
                    <a:gd name="connsiteY9" fmla="*/ 7810 h 109537"/>
                    <a:gd name="connsiteX10" fmla="*/ 23908 w 47720"/>
                    <a:gd name="connsiteY10" fmla="*/ 39624 h 109537"/>
                    <a:gd name="connsiteX11" fmla="*/ 23908 w 47720"/>
                    <a:gd name="connsiteY11" fmla="*/ 97536 h 109537"/>
                    <a:gd name="connsiteX12" fmla="*/ 0 w 47720"/>
                    <a:gd name="connsiteY12" fmla="*/ 101727 h 10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7720" h="109537">
                      <a:moveTo>
                        <a:pt x="0" y="101727"/>
                      </a:moveTo>
                      <a:lnTo>
                        <a:pt x="0" y="109537"/>
                      </a:lnTo>
                      <a:lnTo>
                        <a:pt x="30671" y="104108"/>
                      </a:lnTo>
                      <a:lnTo>
                        <a:pt x="30671" y="76390"/>
                      </a:lnTo>
                      <a:lnTo>
                        <a:pt x="47720" y="86201"/>
                      </a:lnTo>
                      <a:lnTo>
                        <a:pt x="47720" y="78391"/>
                      </a:lnTo>
                      <a:lnTo>
                        <a:pt x="30671" y="68580"/>
                      </a:lnTo>
                      <a:lnTo>
                        <a:pt x="30671" y="40862"/>
                      </a:lnTo>
                      <a:lnTo>
                        <a:pt x="0" y="0"/>
                      </a:lnTo>
                      <a:lnTo>
                        <a:pt x="0" y="7810"/>
                      </a:lnTo>
                      <a:lnTo>
                        <a:pt x="23908" y="39624"/>
                      </a:lnTo>
                      <a:lnTo>
                        <a:pt x="23908" y="97536"/>
                      </a:lnTo>
                      <a:lnTo>
                        <a:pt x="0" y="101727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3" name="Graphic 6">
              <a:extLst>
                <a:ext uri="{FF2B5EF4-FFF2-40B4-BE49-F238E27FC236}">
                  <a16:creationId xmlns:a16="http://schemas.microsoft.com/office/drawing/2014/main" id="{4511A0B1-1383-ADA0-E1C8-6275B1A1E21C}"/>
                </a:ext>
              </a:extLst>
            </p:cNvPr>
            <p:cNvGrpSpPr/>
            <p:nvPr/>
          </p:nvGrpSpPr>
          <p:grpSpPr>
            <a:xfrm>
              <a:off x="5949505" y="3288696"/>
              <a:ext cx="300132" cy="276415"/>
              <a:chOff x="5949505" y="3288696"/>
              <a:chExt cx="300132" cy="276415"/>
            </a:xfrm>
          </p:grpSpPr>
          <p:sp>
            <p:nvSpPr>
              <p:cNvPr id="154" name="Free-form: Shape 153">
                <a:extLst>
                  <a:ext uri="{FF2B5EF4-FFF2-40B4-BE49-F238E27FC236}">
                    <a16:creationId xmlns:a16="http://schemas.microsoft.com/office/drawing/2014/main" id="{1AA69816-277B-461A-ACC3-46F94377ECC7}"/>
                  </a:ext>
                </a:extLst>
              </p:cNvPr>
              <p:cNvSpPr/>
              <p:nvPr/>
            </p:nvSpPr>
            <p:spPr>
              <a:xfrm>
                <a:off x="6059995" y="3382994"/>
                <a:ext cx="189642" cy="160781"/>
              </a:xfrm>
              <a:custGeom>
                <a:avLst/>
                <a:gdLst>
                  <a:gd name="connsiteX0" fmla="*/ 0 w 189642"/>
                  <a:gd name="connsiteY0" fmla="*/ 88678 h 160781"/>
                  <a:gd name="connsiteX1" fmla="*/ 1810 w 189642"/>
                  <a:gd name="connsiteY1" fmla="*/ 147637 h 160781"/>
                  <a:gd name="connsiteX2" fmla="*/ 15811 w 189642"/>
                  <a:gd name="connsiteY2" fmla="*/ 160782 h 160781"/>
                  <a:gd name="connsiteX3" fmla="*/ 189643 w 189642"/>
                  <a:gd name="connsiteY3" fmla="*/ 60484 h 160781"/>
                  <a:gd name="connsiteX4" fmla="*/ 189643 w 189642"/>
                  <a:gd name="connsiteY4" fmla="*/ 0 h 160781"/>
                  <a:gd name="connsiteX5" fmla="*/ 0 w 189642"/>
                  <a:gd name="connsiteY5" fmla="*/ 88678 h 16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642" h="160781">
                    <a:moveTo>
                      <a:pt x="0" y="88678"/>
                    </a:moveTo>
                    <a:lnTo>
                      <a:pt x="1810" y="147637"/>
                    </a:lnTo>
                    <a:lnTo>
                      <a:pt x="15811" y="160782"/>
                    </a:lnTo>
                    <a:lnTo>
                      <a:pt x="189643" y="60484"/>
                    </a:lnTo>
                    <a:lnTo>
                      <a:pt x="189643" y="0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-form: Shape 154">
                <a:extLst>
                  <a:ext uri="{FF2B5EF4-FFF2-40B4-BE49-F238E27FC236}">
                    <a16:creationId xmlns:a16="http://schemas.microsoft.com/office/drawing/2014/main" id="{4AE858FF-C7F0-75E3-CAFE-D63F8D5A8EF7}"/>
                  </a:ext>
                </a:extLst>
              </p:cNvPr>
              <p:cNvSpPr/>
              <p:nvPr/>
            </p:nvSpPr>
            <p:spPr>
              <a:xfrm>
                <a:off x="6025419" y="3318891"/>
                <a:ext cx="224218" cy="164496"/>
              </a:xfrm>
              <a:custGeom>
                <a:avLst/>
                <a:gdLst>
                  <a:gd name="connsiteX0" fmla="*/ 23050 w 224218"/>
                  <a:gd name="connsiteY0" fmla="*/ 81439 h 164496"/>
                  <a:gd name="connsiteX1" fmla="*/ 187166 w 224218"/>
                  <a:gd name="connsiteY1" fmla="*/ 0 h 164496"/>
                  <a:gd name="connsiteX2" fmla="*/ 224219 w 224218"/>
                  <a:gd name="connsiteY2" fmla="*/ 64103 h 164496"/>
                  <a:gd name="connsiteX3" fmla="*/ 50387 w 224218"/>
                  <a:gd name="connsiteY3" fmla="*/ 164497 h 164496"/>
                  <a:gd name="connsiteX4" fmla="*/ 0 w 224218"/>
                  <a:gd name="connsiteY4" fmla="*/ 100298 h 164496"/>
                  <a:gd name="connsiteX5" fmla="*/ 23050 w 224218"/>
                  <a:gd name="connsiteY5" fmla="*/ 81439 h 16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218" h="164496">
                    <a:moveTo>
                      <a:pt x="23050" y="81439"/>
                    </a:moveTo>
                    <a:lnTo>
                      <a:pt x="187166" y="0"/>
                    </a:lnTo>
                    <a:lnTo>
                      <a:pt x="224219" y="64103"/>
                    </a:lnTo>
                    <a:lnTo>
                      <a:pt x="50387" y="164497"/>
                    </a:lnTo>
                    <a:lnTo>
                      <a:pt x="0" y="100298"/>
                    </a:lnTo>
                    <a:lnTo>
                      <a:pt x="23050" y="81439"/>
                    </a:lnTo>
                    <a:close/>
                  </a:path>
                </a:pathLst>
              </a:custGeom>
              <a:solidFill>
                <a:srgbClr val="EDED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6" name="Graphic 6">
                <a:extLst>
                  <a:ext uri="{FF2B5EF4-FFF2-40B4-BE49-F238E27FC236}">
                    <a16:creationId xmlns:a16="http://schemas.microsoft.com/office/drawing/2014/main" id="{0F1D2396-3AB3-E06B-11CA-DBCD144347D0}"/>
                  </a:ext>
                </a:extLst>
              </p:cNvPr>
              <p:cNvGrpSpPr/>
              <p:nvPr/>
            </p:nvGrpSpPr>
            <p:grpSpPr>
              <a:xfrm>
                <a:off x="6063770" y="3395736"/>
                <a:ext cx="54657" cy="63237"/>
                <a:chOff x="6063770" y="3395736"/>
                <a:chExt cx="54657" cy="63237"/>
              </a:xfrm>
              <a:solidFill>
                <a:srgbClr val="DADADA"/>
              </a:solidFill>
            </p:grpSpPr>
            <p:sp>
              <p:nvSpPr>
                <p:cNvPr id="157" name="Free-form: Shape 156">
                  <a:extLst>
                    <a:ext uri="{FF2B5EF4-FFF2-40B4-BE49-F238E27FC236}">
                      <a16:creationId xmlns:a16="http://schemas.microsoft.com/office/drawing/2014/main" id="{D69AEB1B-7752-D070-106D-B7B2E7848AF1}"/>
                    </a:ext>
                  </a:extLst>
                </p:cNvPr>
                <p:cNvSpPr/>
                <p:nvPr/>
              </p:nvSpPr>
              <p:spPr>
                <a:xfrm rot="-1800600">
                  <a:off x="6065096" y="3407452"/>
                  <a:ext cx="52006" cy="19240"/>
                </a:xfrm>
                <a:custGeom>
                  <a:avLst/>
                  <a:gdLst>
                    <a:gd name="connsiteX0" fmla="*/ 0 w 52006"/>
                    <a:gd name="connsiteY0" fmla="*/ 0 h 19240"/>
                    <a:gd name="connsiteX1" fmla="*/ 52006 w 52006"/>
                    <a:gd name="connsiteY1" fmla="*/ 0 h 19240"/>
                    <a:gd name="connsiteX2" fmla="*/ 52006 w 52006"/>
                    <a:gd name="connsiteY2" fmla="*/ 19240 h 19240"/>
                    <a:gd name="connsiteX3" fmla="*/ 0 w 52006"/>
                    <a:gd name="connsiteY3" fmla="*/ 19240 h 19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006" h="19240">
                      <a:moveTo>
                        <a:pt x="0" y="0"/>
                      </a:moveTo>
                      <a:lnTo>
                        <a:pt x="52006" y="0"/>
                      </a:lnTo>
                      <a:lnTo>
                        <a:pt x="52006" y="19240"/>
                      </a:lnTo>
                      <a:lnTo>
                        <a:pt x="0" y="1924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-form: Shape 157">
                  <a:extLst>
                    <a:ext uri="{FF2B5EF4-FFF2-40B4-BE49-F238E27FC236}">
                      <a16:creationId xmlns:a16="http://schemas.microsoft.com/office/drawing/2014/main" id="{35D65A2D-40B0-9D98-2C4E-057890DB3119}"/>
                    </a:ext>
                  </a:extLst>
                </p:cNvPr>
                <p:cNvSpPr/>
                <p:nvPr/>
              </p:nvSpPr>
              <p:spPr>
                <a:xfrm rot="-1801800">
                  <a:off x="6080209" y="3439923"/>
                  <a:ext cx="32099" cy="11810"/>
                </a:xfrm>
                <a:custGeom>
                  <a:avLst/>
                  <a:gdLst>
                    <a:gd name="connsiteX0" fmla="*/ 0 w 32099"/>
                    <a:gd name="connsiteY0" fmla="*/ 0 h 11810"/>
                    <a:gd name="connsiteX1" fmla="*/ 32099 w 32099"/>
                    <a:gd name="connsiteY1" fmla="*/ 0 h 11810"/>
                    <a:gd name="connsiteX2" fmla="*/ 32099 w 32099"/>
                    <a:gd name="connsiteY2" fmla="*/ 11811 h 11810"/>
                    <a:gd name="connsiteX3" fmla="*/ 0 w 32099"/>
                    <a:gd name="connsiteY3" fmla="*/ 11811 h 1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099" h="11810">
                      <a:moveTo>
                        <a:pt x="0" y="0"/>
                      </a:moveTo>
                      <a:lnTo>
                        <a:pt x="32099" y="0"/>
                      </a:lnTo>
                      <a:lnTo>
                        <a:pt x="32099" y="11811"/>
                      </a:lnTo>
                      <a:lnTo>
                        <a:pt x="0" y="11811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9" name="Free-form: Shape 158">
                <a:extLst>
                  <a:ext uri="{FF2B5EF4-FFF2-40B4-BE49-F238E27FC236}">
                    <a16:creationId xmlns:a16="http://schemas.microsoft.com/office/drawing/2014/main" id="{FB25AA4F-6772-32D8-869E-63EC8BFC04C0}"/>
                  </a:ext>
                </a:extLst>
              </p:cNvPr>
              <p:cNvSpPr/>
              <p:nvPr/>
            </p:nvSpPr>
            <p:spPr>
              <a:xfrm>
                <a:off x="5986557" y="3288696"/>
                <a:ext cx="226028" cy="130492"/>
              </a:xfrm>
              <a:custGeom>
                <a:avLst/>
                <a:gdLst>
                  <a:gd name="connsiteX0" fmla="*/ 173736 w 226028"/>
                  <a:gd name="connsiteY0" fmla="*/ 0 h 130492"/>
                  <a:gd name="connsiteX1" fmla="*/ 0 w 226028"/>
                  <a:gd name="connsiteY1" fmla="*/ 100298 h 130492"/>
                  <a:gd name="connsiteX2" fmla="*/ 8287 w 226028"/>
                  <a:gd name="connsiteY2" fmla="*/ 129730 h 130492"/>
                  <a:gd name="connsiteX3" fmla="*/ 52292 w 226028"/>
                  <a:gd name="connsiteY3" fmla="*/ 130493 h 130492"/>
                  <a:gd name="connsiteX4" fmla="*/ 226028 w 226028"/>
                  <a:gd name="connsiteY4" fmla="*/ 30194 h 130492"/>
                  <a:gd name="connsiteX5" fmla="*/ 173736 w 226028"/>
                  <a:gd name="connsiteY5" fmla="*/ 0 h 13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028" h="130492">
                    <a:moveTo>
                      <a:pt x="173736" y="0"/>
                    </a:moveTo>
                    <a:lnTo>
                      <a:pt x="0" y="100298"/>
                    </a:lnTo>
                    <a:lnTo>
                      <a:pt x="8287" y="129730"/>
                    </a:lnTo>
                    <a:lnTo>
                      <a:pt x="52292" y="130493"/>
                    </a:lnTo>
                    <a:lnTo>
                      <a:pt x="226028" y="30194"/>
                    </a:lnTo>
                    <a:lnTo>
                      <a:pt x="1737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-form: Shape 159">
                <a:extLst>
                  <a:ext uri="{FF2B5EF4-FFF2-40B4-BE49-F238E27FC236}">
                    <a16:creationId xmlns:a16="http://schemas.microsoft.com/office/drawing/2014/main" id="{4C099CCD-9197-C1EC-278F-4591DFAD91AC}"/>
                  </a:ext>
                </a:extLst>
              </p:cNvPr>
              <p:cNvSpPr/>
              <p:nvPr/>
            </p:nvSpPr>
            <p:spPr>
              <a:xfrm>
                <a:off x="5949505" y="3388994"/>
                <a:ext cx="126301" cy="176117"/>
              </a:xfrm>
              <a:custGeom>
                <a:avLst/>
                <a:gdLst>
                  <a:gd name="connsiteX0" fmla="*/ 89344 w 126301"/>
                  <a:gd name="connsiteY0" fmla="*/ 30194 h 176117"/>
                  <a:gd name="connsiteX1" fmla="*/ 37052 w 126301"/>
                  <a:gd name="connsiteY1" fmla="*/ 0 h 176117"/>
                  <a:gd name="connsiteX2" fmla="*/ 0 w 126301"/>
                  <a:gd name="connsiteY2" fmla="*/ 21431 h 176117"/>
                  <a:gd name="connsiteX3" fmla="*/ 0 w 126301"/>
                  <a:gd name="connsiteY3" fmla="*/ 81820 h 176117"/>
                  <a:gd name="connsiteX4" fmla="*/ 37052 w 126301"/>
                  <a:gd name="connsiteY4" fmla="*/ 145923 h 176117"/>
                  <a:gd name="connsiteX5" fmla="*/ 89344 w 126301"/>
                  <a:gd name="connsiteY5" fmla="*/ 176117 h 176117"/>
                  <a:gd name="connsiteX6" fmla="*/ 126302 w 126301"/>
                  <a:gd name="connsiteY6" fmla="*/ 154781 h 176117"/>
                  <a:gd name="connsiteX7" fmla="*/ 126302 w 126301"/>
                  <a:gd name="connsiteY7" fmla="*/ 94393 h 176117"/>
                  <a:gd name="connsiteX8" fmla="*/ 89344 w 126301"/>
                  <a:gd name="connsiteY8" fmla="*/ 30194 h 17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301" h="176117">
                    <a:moveTo>
                      <a:pt x="89344" y="30194"/>
                    </a:moveTo>
                    <a:lnTo>
                      <a:pt x="37052" y="0"/>
                    </a:lnTo>
                    <a:lnTo>
                      <a:pt x="0" y="21431"/>
                    </a:lnTo>
                    <a:lnTo>
                      <a:pt x="0" y="81820"/>
                    </a:lnTo>
                    <a:lnTo>
                      <a:pt x="37052" y="145923"/>
                    </a:lnTo>
                    <a:lnTo>
                      <a:pt x="89344" y="176117"/>
                    </a:lnTo>
                    <a:lnTo>
                      <a:pt x="126302" y="154781"/>
                    </a:lnTo>
                    <a:lnTo>
                      <a:pt x="126302" y="94393"/>
                    </a:lnTo>
                    <a:lnTo>
                      <a:pt x="89344" y="30194"/>
                    </a:lnTo>
                    <a:close/>
                  </a:path>
                </a:pathLst>
              </a:custGeom>
              <a:solidFill>
                <a:srgbClr val="8787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1" name="Graphic 6">
              <a:extLst>
                <a:ext uri="{FF2B5EF4-FFF2-40B4-BE49-F238E27FC236}">
                  <a16:creationId xmlns:a16="http://schemas.microsoft.com/office/drawing/2014/main" id="{50F287E6-E283-EF3F-C21D-9BC601B4340E}"/>
                </a:ext>
              </a:extLst>
            </p:cNvPr>
            <p:cNvGrpSpPr/>
            <p:nvPr/>
          </p:nvGrpSpPr>
          <p:grpSpPr>
            <a:xfrm>
              <a:off x="6157531" y="3415664"/>
              <a:ext cx="368331" cy="341090"/>
              <a:chOff x="6157531" y="3415664"/>
              <a:chExt cx="368331" cy="341090"/>
            </a:xfrm>
          </p:grpSpPr>
          <p:grpSp>
            <p:nvGrpSpPr>
              <p:cNvPr id="162" name="Graphic 6">
                <a:extLst>
                  <a:ext uri="{FF2B5EF4-FFF2-40B4-BE49-F238E27FC236}">
                    <a16:creationId xmlns:a16="http://schemas.microsoft.com/office/drawing/2014/main" id="{855D27CF-980F-2248-D075-DBF777F3163F}"/>
                  </a:ext>
                </a:extLst>
              </p:cNvPr>
              <p:cNvGrpSpPr/>
              <p:nvPr/>
            </p:nvGrpSpPr>
            <p:grpSpPr>
              <a:xfrm>
                <a:off x="6157531" y="3438906"/>
                <a:ext cx="52196" cy="112109"/>
                <a:chOff x="6157531" y="3438906"/>
                <a:chExt cx="52196" cy="112109"/>
              </a:xfrm>
            </p:grpSpPr>
            <p:sp>
              <p:nvSpPr>
                <p:cNvPr id="163" name="Free-form: Shape 162">
                  <a:extLst>
                    <a:ext uri="{FF2B5EF4-FFF2-40B4-BE49-F238E27FC236}">
                      <a16:creationId xmlns:a16="http://schemas.microsoft.com/office/drawing/2014/main" id="{97F754BC-8BF1-E1C0-4ECC-EC5841ACD36F}"/>
                    </a:ext>
                  </a:extLst>
                </p:cNvPr>
                <p:cNvSpPr/>
                <p:nvPr/>
              </p:nvSpPr>
              <p:spPr>
                <a:xfrm>
                  <a:off x="6157531" y="3438906"/>
                  <a:ext cx="52196" cy="112109"/>
                </a:xfrm>
                <a:custGeom>
                  <a:avLst/>
                  <a:gdLst>
                    <a:gd name="connsiteX0" fmla="*/ 52197 w 52196"/>
                    <a:gd name="connsiteY0" fmla="*/ 7810 h 112109"/>
                    <a:gd name="connsiteX1" fmla="*/ 52197 w 52196"/>
                    <a:gd name="connsiteY1" fmla="*/ 0 h 112109"/>
                    <a:gd name="connsiteX2" fmla="*/ 21527 w 52196"/>
                    <a:gd name="connsiteY2" fmla="*/ 5429 h 112109"/>
                    <a:gd name="connsiteX3" fmla="*/ 17050 w 52196"/>
                    <a:gd name="connsiteY3" fmla="*/ 8001 h 112109"/>
                    <a:gd name="connsiteX4" fmla="*/ 21527 w 52196"/>
                    <a:gd name="connsiteY4" fmla="*/ 12382 h 112109"/>
                    <a:gd name="connsiteX5" fmla="*/ 21527 w 52196"/>
                    <a:gd name="connsiteY5" fmla="*/ 33147 h 112109"/>
                    <a:gd name="connsiteX6" fmla="*/ 4477 w 52196"/>
                    <a:gd name="connsiteY6" fmla="*/ 23336 h 112109"/>
                    <a:gd name="connsiteX7" fmla="*/ 0 w 52196"/>
                    <a:gd name="connsiteY7" fmla="*/ 25908 h 112109"/>
                    <a:gd name="connsiteX8" fmla="*/ 4477 w 52196"/>
                    <a:gd name="connsiteY8" fmla="*/ 33909 h 112109"/>
                    <a:gd name="connsiteX9" fmla="*/ 21527 w 52196"/>
                    <a:gd name="connsiteY9" fmla="*/ 43720 h 112109"/>
                    <a:gd name="connsiteX10" fmla="*/ 21527 w 52196"/>
                    <a:gd name="connsiteY10" fmla="*/ 73438 h 112109"/>
                    <a:gd name="connsiteX11" fmla="*/ 43339 w 52196"/>
                    <a:gd name="connsiteY11" fmla="*/ 102679 h 112109"/>
                    <a:gd name="connsiteX12" fmla="*/ 47720 w 52196"/>
                    <a:gd name="connsiteY12" fmla="*/ 112109 h 112109"/>
                    <a:gd name="connsiteX13" fmla="*/ 52197 w 52196"/>
                    <a:gd name="connsiteY13" fmla="*/ 109538 h 112109"/>
                    <a:gd name="connsiteX14" fmla="*/ 52197 w 52196"/>
                    <a:gd name="connsiteY14" fmla="*/ 101727 h 112109"/>
                    <a:gd name="connsiteX15" fmla="*/ 28289 w 52196"/>
                    <a:gd name="connsiteY15" fmla="*/ 69914 h 112109"/>
                    <a:gd name="connsiteX16" fmla="*/ 28289 w 52196"/>
                    <a:gd name="connsiteY16" fmla="*/ 12001 h 112109"/>
                    <a:gd name="connsiteX17" fmla="*/ 52197 w 52196"/>
                    <a:gd name="connsiteY17" fmla="*/ 7810 h 11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196" h="112109">
                      <a:moveTo>
                        <a:pt x="52197" y="7810"/>
                      </a:moveTo>
                      <a:lnTo>
                        <a:pt x="52197" y="0"/>
                      </a:lnTo>
                      <a:lnTo>
                        <a:pt x="21527" y="5429"/>
                      </a:lnTo>
                      <a:lnTo>
                        <a:pt x="17050" y="8001"/>
                      </a:lnTo>
                      <a:lnTo>
                        <a:pt x="21527" y="12382"/>
                      </a:lnTo>
                      <a:lnTo>
                        <a:pt x="21527" y="33147"/>
                      </a:lnTo>
                      <a:lnTo>
                        <a:pt x="4477" y="23336"/>
                      </a:lnTo>
                      <a:lnTo>
                        <a:pt x="0" y="25908"/>
                      </a:lnTo>
                      <a:lnTo>
                        <a:pt x="4477" y="33909"/>
                      </a:lnTo>
                      <a:lnTo>
                        <a:pt x="21527" y="43720"/>
                      </a:lnTo>
                      <a:lnTo>
                        <a:pt x="21527" y="73438"/>
                      </a:lnTo>
                      <a:lnTo>
                        <a:pt x="43339" y="102679"/>
                      </a:lnTo>
                      <a:lnTo>
                        <a:pt x="47720" y="112109"/>
                      </a:lnTo>
                      <a:lnTo>
                        <a:pt x="52197" y="109538"/>
                      </a:lnTo>
                      <a:lnTo>
                        <a:pt x="52197" y="101727"/>
                      </a:lnTo>
                      <a:lnTo>
                        <a:pt x="28289" y="69914"/>
                      </a:lnTo>
                      <a:lnTo>
                        <a:pt x="28289" y="12001"/>
                      </a:lnTo>
                      <a:lnTo>
                        <a:pt x="52197" y="7810"/>
                      </a:lnTo>
                      <a:close/>
                    </a:path>
                  </a:pathLst>
                </a:custGeom>
                <a:solidFill>
                  <a:srgbClr val="9D9D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-form: Shape 163">
                  <a:extLst>
                    <a:ext uri="{FF2B5EF4-FFF2-40B4-BE49-F238E27FC236}">
                      <a16:creationId xmlns:a16="http://schemas.microsoft.com/office/drawing/2014/main" id="{FB2F3EE4-FAA0-768D-DC82-1C81A6689364}"/>
                    </a:ext>
                  </a:extLst>
                </p:cNvPr>
                <p:cNvSpPr/>
                <p:nvPr/>
              </p:nvSpPr>
              <p:spPr>
                <a:xfrm>
                  <a:off x="6157531" y="3441477"/>
                  <a:ext cx="47720" cy="109537"/>
                </a:xfrm>
                <a:custGeom>
                  <a:avLst/>
                  <a:gdLst>
                    <a:gd name="connsiteX0" fmla="*/ 47720 w 47720"/>
                    <a:gd name="connsiteY0" fmla="*/ 7810 h 109537"/>
                    <a:gd name="connsiteX1" fmla="*/ 47720 w 47720"/>
                    <a:gd name="connsiteY1" fmla="*/ 0 h 109537"/>
                    <a:gd name="connsiteX2" fmla="*/ 17050 w 47720"/>
                    <a:gd name="connsiteY2" fmla="*/ 5429 h 109537"/>
                    <a:gd name="connsiteX3" fmla="*/ 17050 w 47720"/>
                    <a:gd name="connsiteY3" fmla="*/ 33147 h 109537"/>
                    <a:gd name="connsiteX4" fmla="*/ 0 w 47720"/>
                    <a:gd name="connsiteY4" fmla="*/ 23336 h 109537"/>
                    <a:gd name="connsiteX5" fmla="*/ 0 w 47720"/>
                    <a:gd name="connsiteY5" fmla="*/ 31147 h 109537"/>
                    <a:gd name="connsiteX6" fmla="*/ 17050 w 47720"/>
                    <a:gd name="connsiteY6" fmla="*/ 40957 h 109537"/>
                    <a:gd name="connsiteX7" fmla="*/ 17050 w 47720"/>
                    <a:gd name="connsiteY7" fmla="*/ 68770 h 109537"/>
                    <a:gd name="connsiteX8" fmla="*/ 47720 w 47720"/>
                    <a:gd name="connsiteY8" fmla="*/ 109538 h 109537"/>
                    <a:gd name="connsiteX9" fmla="*/ 47720 w 47720"/>
                    <a:gd name="connsiteY9" fmla="*/ 101727 h 109537"/>
                    <a:gd name="connsiteX10" fmla="*/ 23813 w 47720"/>
                    <a:gd name="connsiteY10" fmla="*/ 69914 h 109537"/>
                    <a:gd name="connsiteX11" fmla="*/ 23813 w 47720"/>
                    <a:gd name="connsiteY11" fmla="*/ 12001 h 109537"/>
                    <a:gd name="connsiteX12" fmla="*/ 47720 w 47720"/>
                    <a:gd name="connsiteY12" fmla="*/ 7810 h 10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7720" h="109537">
                      <a:moveTo>
                        <a:pt x="47720" y="7810"/>
                      </a:moveTo>
                      <a:lnTo>
                        <a:pt x="47720" y="0"/>
                      </a:lnTo>
                      <a:lnTo>
                        <a:pt x="17050" y="5429"/>
                      </a:lnTo>
                      <a:lnTo>
                        <a:pt x="17050" y="33147"/>
                      </a:lnTo>
                      <a:lnTo>
                        <a:pt x="0" y="23336"/>
                      </a:lnTo>
                      <a:lnTo>
                        <a:pt x="0" y="31147"/>
                      </a:lnTo>
                      <a:lnTo>
                        <a:pt x="17050" y="40957"/>
                      </a:lnTo>
                      <a:lnTo>
                        <a:pt x="17050" y="68770"/>
                      </a:lnTo>
                      <a:lnTo>
                        <a:pt x="47720" y="109538"/>
                      </a:lnTo>
                      <a:lnTo>
                        <a:pt x="47720" y="101727"/>
                      </a:lnTo>
                      <a:lnTo>
                        <a:pt x="23813" y="69914"/>
                      </a:lnTo>
                      <a:lnTo>
                        <a:pt x="23813" y="12001"/>
                      </a:lnTo>
                      <a:lnTo>
                        <a:pt x="47720" y="781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5" name="Graphic 6">
                <a:extLst>
                  <a:ext uri="{FF2B5EF4-FFF2-40B4-BE49-F238E27FC236}">
                    <a16:creationId xmlns:a16="http://schemas.microsoft.com/office/drawing/2014/main" id="{6018A26D-1B4E-076F-7E55-3A87A737C09E}"/>
                  </a:ext>
                </a:extLst>
              </p:cNvPr>
              <p:cNvGrpSpPr/>
              <p:nvPr/>
            </p:nvGrpSpPr>
            <p:grpSpPr>
              <a:xfrm>
                <a:off x="6205251" y="3415664"/>
                <a:ext cx="64960" cy="193452"/>
                <a:chOff x="6205251" y="3415664"/>
                <a:chExt cx="64960" cy="193452"/>
              </a:xfrm>
            </p:grpSpPr>
            <p:sp>
              <p:nvSpPr>
                <p:cNvPr id="166" name="Free-form: Shape 165">
                  <a:extLst>
                    <a:ext uri="{FF2B5EF4-FFF2-40B4-BE49-F238E27FC236}">
                      <a16:creationId xmlns:a16="http://schemas.microsoft.com/office/drawing/2014/main" id="{D0041735-D4E3-4E75-D2B7-A3D16A620715}"/>
                    </a:ext>
                  </a:extLst>
                </p:cNvPr>
                <p:cNvSpPr/>
                <p:nvPr/>
              </p:nvSpPr>
              <p:spPr>
                <a:xfrm>
                  <a:off x="6210871" y="3415664"/>
                  <a:ext cx="53625" cy="35909"/>
                </a:xfrm>
                <a:custGeom>
                  <a:avLst/>
                  <a:gdLst>
                    <a:gd name="connsiteX0" fmla="*/ 48768 w 53625"/>
                    <a:gd name="connsiteY0" fmla="*/ 35909 h 35909"/>
                    <a:gd name="connsiteX1" fmla="*/ 53626 w 53625"/>
                    <a:gd name="connsiteY1" fmla="*/ 28385 h 35909"/>
                    <a:gd name="connsiteX2" fmla="*/ 4477 w 53625"/>
                    <a:gd name="connsiteY2" fmla="*/ 0 h 35909"/>
                    <a:gd name="connsiteX3" fmla="*/ 0 w 53625"/>
                    <a:gd name="connsiteY3" fmla="*/ 2667 h 35909"/>
                    <a:gd name="connsiteX4" fmla="*/ 191 w 53625"/>
                    <a:gd name="connsiteY4" fmla="*/ 6477 h 35909"/>
                    <a:gd name="connsiteX5" fmla="*/ 48768 w 53625"/>
                    <a:gd name="connsiteY5" fmla="*/ 35909 h 35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625" h="35909">
                      <a:moveTo>
                        <a:pt x="48768" y="35909"/>
                      </a:moveTo>
                      <a:lnTo>
                        <a:pt x="53626" y="28385"/>
                      </a:lnTo>
                      <a:lnTo>
                        <a:pt x="4477" y="0"/>
                      </a:lnTo>
                      <a:lnTo>
                        <a:pt x="0" y="2667"/>
                      </a:lnTo>
                      <a:lnTo>
                        <a:pt x="191" y="6477"/>
                      </a:lnTo>
                      <a:lnTo>
                        <a:pt x="48768" y="359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-form: Shape 166">
                  <a:extLst>
                    <a:ext uri="{FF2B5EF4-FFF2-40B4-BE49-F238E27FC236}">
                      <a16:creationId xmlns:a16="http://schemas.microsoft.com/office/drawing/2014/main" id="{345EB91A-CB0A-3B1B-2248-C7CD13CF16C6}"/>
                    </a:ext>
                  </a:extLst>
                </p:cNvPr>
                <p:cNvSpPr/>
                <p:nvPr/>
              </p:nvSpPr>
              <p:spPr>
                <a:xfrm>
                  <a:off x="6260401" y="3452812"/>
                  <a:ext cx="9810" cy="153066"/>
                </a:xfrm>
                <a:custGeom>
                  <a:avLst/>
                  <a:gdLst>
                    <a:gd name="connsiteX0" fmla="*/ 4382 w 9810"/>
                    <a:gd name="connsiteY0" fmla="*/ 0 h 153066"/>
                    <a:gd name="connsiteX1" fmla="*/ 9811 w 9810"/>
                    <a:gd name="connsiteY1" fmla="*/ 1048 h 153066"/>
                    <a:gd name="connsiteX2" fmla="*/ 9811 w 9810"/>
                    <a:gd name="connsiteY2" fmla="*/ 150400 h 153066"/>
                    <a:gd name="connsiteX3" fmla="*/ 5239 w 9810"/>
                    <a:gd name="connsiteY3" fmla="*/ 153067 h 153066"/>
                    <a:gd name="connsiteX4" fmla="*/ 1905 w 9810"/>
                    <a:gd name="connsiteY4" fmla="*/ 147542 h 153066"/>
                    <a:gd name="connsiteX5" fmla="*/ 0 w 9810"/>
                    <a:gd name="connsiteY5" fmla="*/ 0 h 153066"/>
                    <a:gd name="connsiteX6" fmla="*/ 4382 w 9810"/>
                    <a:gd name="connsiteY6" fmla="*/ 0 h 15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10" h="153066">
                      <a:moveTo>
                        <a:pt x="4382" y="0"/>
                      </a:moveTo>
                      <a:lnTo>
                        <a:pt x="9811" y="1048"/>
                      </a:lnTo>
                      <a:lnTo>
                        <a:pt x="9811" y="150400"/>
                      </a:lnTo>
                      <a:lnTo>
                        <a:pt x="5239" y="153067"/>
                      </a:lnTo>
                      <a:lnTo>
                        <a:pt x="1905" y="147542"/>
                      </a:lnTo>
                      <a:lnTo>
                        <a:pt x="0" y="0"/>
                      </a:lnTo>
                      <a:lnTo>
                        <a:pt x="4382" y="0"/>
                      </a:lnTo>
                      <a:close/>
                    </a:path>
                  </a:pathLst>
                </a:custGeom>
                <a:solidFill>
                  <a:srgbClr val="E0DE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-form: Shape 167">
                  <a:extLst>
                    <a:ext uri="{FF2B5EF4-FFF2-40B4-BE49-F238E27FC236}">
                      <a16:creationId xmlns:a16="http://schemas.microsoft.com/office/drawing/2014/main" id="{8F887F42-5F84-5FA2-8A49-EEDEF245EB44}"/>
                    </a:ext>
                  </a:extLst>
                </p:cNvPr>
                <p:cNvSpPr/>
                <p:nvPr/>
              </p:nvSpPr>
              <p:spPr>
                <a:xfrm>
                  <a:off x="6259353" y="3444049"/>
                  <a:ext cx="10858" cy="12382"/>
                </a:xfrm>
                <a:custGeom>
                  <a:avLst/>
                  <a:gdLst>
                    <a:gd name="connsiteX0" fmla="*/ 5143 w 10858"/>
                    <a:gd name="connsiteY0" fmla="*/ 0 h 12382"/>
                    <a:gd name="connsiteX1" fmla="*/ 667 w 10858"/>
                    <a:gd name="connsiteY1" fmla="*/ 2667 h 12382"/>
                    <a:gd name="connsiteX2" fmla="*/ 0 w 10858"/>
                    <a:gd name="connsiteY2" fmla="*/ 10192 h 12382"/>
                    <a:gd name="connsiteX3" fmla="*/ 6286 w 10858"/>
                    <a:gd name="connsiteY3" fmla="*/ 12382 h 12382"/>
                    <a:gd name="connsiteX4" fmla="*/ 10858 w 10858"/>
                    <a:gd name="connsiteY4" fmla="*/ 9811 h 12382"/>
                    <a:gd name="connsiteX5" fmla="*/ 5143 w 10858"/>
                    <a:gd name="connsiteY5" fmla="*/ 0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8" h="12382">
                      <a:moveTo>
                        <a:pt x="5143" y="0"/>
                      </a:moveTo>
                      <a:lnTo>
                        <a:pt x="667" y="2667"/>
                      </a:lnTo>
                      <a:lnTo>
                        <a:pt x="0" y="10192"/>
                      </a:lnTo>
                      <a:lnTo>
                        <a:pt x="6286" y="12382"/>
                      </a:lnTo>
                      <a:lnTo>
                        <a:pt x="10858" y="9811"/>
                      </a:lnTo>
                      <a:lnTo>
                        <a:pt x="5143" y="0"/>
                      </a:lnTo>
                      <a:close/>
                    </a:path>
                  </a:pathLst>
                </a:custGeom>
                <a:solidFill>
                  <a:srgbClr val="F4EF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-form: Shape 168">
                  <a:extLst>
                    <a:ext uri="{FF2B5EF4-FFF2-40B4-BE49-F238E27FC236}">
                      <a16:creationId xmlns:a16="http://schemas.microsoft.com/office/drawing/2014/main" id="{0557B302-3E82-6210-AA42-8592BEFD3582}"/>
                    </a:ext>
                  </a:extLst>
                </p:cNvPr>
                <p:cNvSpPr/>
                <p:nvPr/>
              </p:nvSpPr>
              <p:spPr>
                <a:xfrm>
                  <a:off x="6205251" y="3418332"/>
                  <a:ext cx="60388" cy="190785"/>
                </a:xfrm>
                <a:custGeom>
                  <a:avLst/>
                  <a:gdLst>
                    <a:gd name="connsiteX0" fmla="*/ 54769 w 60388"/>
                    <a:gd name="connsiteY0" fmla="*/ 190786 h 190785"/>
                    <a:gd name="connsiteX1" fmla="*/ 60389 w 60388"/>
                    <a:gd name="connsiteY1" fmla="*/ 187547 h 190785"/>
                    <a:gd name="connsiteX2" fmla="*/ 60389 w 60388"/>
                    <a:gd name="connsiteY2" fmla="*/ 38100 h 190785"/>
                    <a:gd name="connsiteX3" fmla="*/ 54769 w 60388"/>
                    <a:gd name="connsiteY3" fmla="*/ 28384 h 190785"/>
                    <a:gd name="connsiteX4" fmla="*/ 5620 w 60388"/>
                    <a:gd name="connsiteY4" fmla="*/ 0 h 190785"/>
                    <a:gd name="connsiteX5" fmla="*/ 0 w 60388"/>
                    <a:gd name="connsiteY5" fmla="*/ 3239 h 190785"/>
                    <a:gd name="connsiteX6" fmla="*/ 0 w 60388"/>
                    <a:gd name="connsiteY6" fmla="*/ 152686 h 190785"/>
                    <a:gd name="connsiteX7" fmla="*/ 5620 w 60388"/>
                    <a:gd name="connsiteY7" fmla="*/ 162401 h 190785"/>
                    <a:gd name="connsiteX8" fmla="*/ 54769 w 60388"/>
                    <a:gd name="connsiteY8" fmla="*/ 190786 h 19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388" h="190785">
                      <a:moveTo>
                        <a:pt x="54769" y="190786"/>
                      </a:moveTo>
                      <a:lnTo>
                        <a:pt x="60389" y="187547"/>
                      </a:lnTo>
                      <a:lnTo>
                        <a:pt x="60389" y="38100"/>
                      </a:lnTo>
                      <a:lnTo>
                        <a:pt x="54769" y="28384"/>
                      </a:lnTo>
                      <a:lnTo>
                        <a:pt x="5620" y="0"/>
                      </a:lnTo>
                      <a:lnTo>
                        <a:pt x="0" y="3239"/>
                      </a:lnTo>
                      <a:lnTo>
                        <a:pt x="0" y="152686"/>
                      </a:lnTo>
                      <a:lnTo>
                        <a:pt x="5620" y="162401"/>
                      </a:lnTo>
                      <a:lnTo>
                        <a:pt x="54769" y="190786"/>
                      </a:lnTo>
                      <a:close/>
                    </a:path>
                  </a:pathLst>
                </a:custGeom>
                <a:solidFill>
                  <a:srgbClr val="428AA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0" name="Graphic 6">
                <a:extLst>
                  <a:ext uri="{FF2B5EF4-FFF2-40B4-BE49-F238E27FC236}">
                    <a16:creationId xmlns:a16="http://schemas.microsoft.com/office/drawing/2014/main" id="{2BE8939F-D76F-B967-B9CE-730DD704B9AF}"/>
                  </a:ext>
                </a:extLst>
              </p:cNvPr>
              <p:cNvGrpSpPr/>
              <p:nvPr/>
            </p:nvGrpSpPr>
            <p:grpSpPr>
              <a:xfrm>
                <a:off x="6269164" y="3452621"/>
                <a:ext cx="64960" cy="193452"/>
                <a:chOff x="6269164" y="3452621"/>
                <a:chExt cx="64960" cy="193452"/>
              </a:xfrm>
            </p:grpSpPr>
            <p:sp>
              <p:nvSpPr>
                <p:cNvPr id="171" name="Free-form: Shape 170">
                  <a:extLst>
                    <a:ext uri="{FF2B5EF4-FFF2-40B4-BE49-F238E27FC236}">
                      <a16:creationId xmlns:a16="http://schemas.microsoft.com/office/drawing/2014/main" id="{CAC94071-9A35-36CD-2CCB-4046004604C8}"/>
                    </a:ext>
                  </a:extLst>
                </p:cNvPr>
                <p:cNvSpPr/>
                <p:nvPr/>
              </p:nvSpPr>
              <p:spPr>
                <a:xfrm>
                  <a:off x="6274784" y="3452621"/>
                  <a:ext cx="53625" cy="35909"/>
                </a:xfrm>
                <a:custGeom>
                  <a:avLst/>
                  <a:gdLst>
                    <a:gd name="connsiteX0" fmla="*/ 48768 w 53625"/>
                    <a:gd name="connsiteY0" fmla="*/ 35909 h 35909"/>
                    <a:gd name="connsiteX1" fmla="*/ 53626 w 53625"/>
                    <a:gd name="connsiteY1" fmla="*/ 28384 h 35909"/>
                    <a:gd name="connsiteX2" fmla="*/ 4477 w 53625"/>
                    <a:gd name="connsiteY2" fmla="*/ 0 h 35909"/>
                    <a:gd name="connsiteX3" fmla="*/ 0 w 53625"/>
                    <a:gd name="connsiteY3" fmla="*/ 2572 h 35909"/>
                    <a:gd name="connsiteX4" fmla="*/ 191 w 53625"/>
                    <a:gd name="connsiteY4" fmla="*/ 6382 h 35909"/>
                    <a:gd name="connsiteX5" fmla="*/ 48768 w 53625"/>
                    <a:gd name="connsiteY5" fmla="*/ 35909 h 35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625" h="35909">
                      <a:moveTo>
                        <a:pt x="48768" y="35909"/>
                      </a:moveTo>
                      <a:lnTo>
                        <a:pt x="53626" y="28384"/>
                      </a:lnTo>
                      <a:lnTo>
                        <a:pt x="4477" y="0"/>
                      </a:lnTo>
                      <a:lnTo>
                        <a:pt x="0" y="2572"/>
                      </a:lnTo>
                      <a:lnTo>
                        <a:pt x="191" y="6382"/>
                      </a:lnTo>
                      <a:lnTo>
                        <a:pt x="48768" y="359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-form: Shape 171">
                  <a:extLst>
                    <a:ext uri="{FF2B5EF4-FFF2-40B4-BE49-F238E27FC236}">
                      <a16:creationId xmlns:a16="http://schemas.microsoft.com/office/drawing/2014/main" id="{AAFC74BB-3D8E-5476-4B79-988A55892345}"/>
                    </a:ext>
                  </a:extLst>
                </p:cNvPr>
                <p:cNvSpPr/>
                <p:nvPr/>
              </p:nvSpPr>
              <p:spPr>
                <a:xfrm>
                  <a:off x="6324314" y="3489674"/>
                  <a:ext cx="9810" cy="153066"/>
                </a:xfrm>
                <a:custGeom>
                  <a:avLst/>
                  <a:gdLst>
                    <a:gd name="connsiteX0" fmla="*/ 4381 w 9810"/>
                    <a:gd name="connsiteY0" fmla="*/ 0 h 153066"/>
                    <a:gd name="connsiteX1" fmla="*/ 9811 w 9810"/>
                    <a:gd name="connsiteY1" fmla="*/ 1048 h 153066"/>
                    <a:gd name="connsiteX2" fmla="*/ 9811 w 9810"/>
                    <a:gd name="connsiteY2" fmla="*/ 150495 h 153066"/>
                    <a:gd name="connsiteX3" fmla="*/ 5239 w 9810"/>
                    <a:gd name="connsiteY3" fmla="*/ 153067 h 153066"/>
                    <a:gd name="connsiteX4" fmla="*/ 2000 w 9810"/>
                    <a:gd name="connsiteY4" fmla="*/ 147542 h 153066"/>
                    <a:gd name="connsiteX5" fmla="*/ 0 w 9810"/>
                    <a:gd name="connsiteY5" fmla="*/ 0 h 153066"/>
                    <a:gd name="connsiteX6" fmla="*/ 4381 w 9810"/>
                    <a:gd name="connsiteY6" fmla="*/ 0 h 15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10" h="153066">
                      <a:moveTo>
                        <a:pt x="4381" y="0"/>
                      </a:moveTo>
                      <a:lnTo>
                        <a:pt x="9811" y="1048"/>
                      </a:lnTo>
                      <a:lnTo>
                        <a:pt x="9811" y="150495"/>
                      </a:lnTo>
                      <a:lnTo>
                        <a:pt x="5239" y="153067"/>
                      </a:lnTo>
                      <a:lnTo>
                        <a:pt x="2000" y="147542"/>
                      </a:lnTo>
                      <a:lnTo>
                        <a:pt x="0" y="0"/>
                      </a:lnTo>
                      <a:lnTo>
                        <a:pt x="4381" y="0"/>
                      </a:lnTo>
                      <a:close/>
                    </a:path>
                  </a:pathLst>
                </a:custGeom>
                <a:solidFill>
                  <a:srgbClr val="E0DE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-form: Shape 172">
                  <a:extLst>
                    <a:ext uri="{FF2B5EF4-FFF2-40B4-BE49-F238E27FC236}">
                      <a16:creationId xmlns:a16="http://schemas.microsoft.com/office/drawing/2014/main" id="{2AABE860-F637-AD70-70BC-FFA49E144D71}"/>
                    </a:ext>
                  </a:extLst>
                </p:cNvPr>
                <p:cNvSpPr/>
                <p:nvPr/>
              </p:nvSpPr>
              <p:spPr>
                <a:xfrm>
                  <a:off x="6323266" y="3481006"/>
                  <a:ext cx="10858" cy="12287"/>
                </a:xfrm>
                <a:custGeom>
                  <a:avLst/>
                  <a:gdLst>
                    <a:gd name="connsiteX0" fmla="*/ 5144 w 10858"/>
                    <a:gd name="connsiteY0" fmla="*/ 0 h 12287"/>
                    <a:gd name="connsiteX1" fmla="*/ 667 w 10858"/>
                    <a:gd name="connsiteY1" fmla="*/ 2572 h 12287"/>
                    <a:gd name="connsiteX2" fmla="*/ 0 w 10858"/>
                    <a:gd name="connsiteY2" fmla="*/ 10097 h 12287"/>
                    <a:gd name="connsiteX3" fmla="*/ 6286 w 10858"/>
                    <a:gd name="connsiteY3" fmla="*/ 12287 h 12287"/>
                    <a:gd name="connsiteX4" fmla="*/ 10858 w 10858"/>
                    <a:gd name="connsiteY4" fmla="*/ 9716 h 12287"/>
                    <a:gd name="connsiteX5" fmla="*/ 5144 w 10858"/>
                    <a:gd name="connsiteY5" fmla="*/ 0 h 12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8" h="12287">
                      <a:moveTo>
                        <a:pt x="5144" y="0"/>
                      </a:moveTo>
                      <a:lnTo>
                        <a:pt x="667" y="2572"/>
                      </a:lnTo>
                      <a:lnTo>
                        <a:pt x="0" y="10097"/>
                      </a:lnTo>
                      <a:lnTo>
                        <a:pt x="6286" y="12287"/>
                      </a:lnTo>
                      <a:lnTo>
                        <a:pt x="10858" y="9716"/>
                      </a:lnTo>
                      <a:lnTo>
                        <a:pt x="5144" y="0"/>
                      </a:lnTo>
                      <a:close/>
                    </a:path>
                  </a:pathLst>
                </a:custGeom>
                <a:solidFill>
                  <a:srgbClr val="F4EF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-form: Shape 173">
                  <a:extLst>
                    <a:ext uri="{FF2B5EF4-FFF2-40B4-BE49-F238E27FC236}">
                      <a16:creationId xmlns:a16="http://schemas.microsoft.com/office/drawing/2014/main" id="{BA46065C-6E21-B76C-4546-3DE6B1AE0084}"/>
                    </a:ext>
                  </a:extLst>
                </p:cNvPr>
                <p:cNvSpPr/>
                <p:nvPr/>
              </p:nvSpPr>
              <p:spPr>
                <a:xfrm>
                  <a:off x="6269164" y="3455193"/>
                  <a:ext cx="60388" cy="190881"/>
                </a:xfrm>
                <a:custGeom>
                  <a:avLst/>
                  <a:gdLst>
                    <a:gd name="connsiteX0" fmla="*/ 54769 w 60388"/>
                    <a:gd name="connsiteY0" fmla="*/ 190881 h 190881"/>
                    <a:gd name="connsiteX1" fmla="*/ 60388 w 60388"/>
                    <a:gd name="connsiteY1" fmla="*/ 187547 h 190881"/>
                    <a:gd name="connsiteX2" fmla="*/ 60388 w 60388"/>
                    <a:gd name="connsiteY2" fmla="*/ 38100 h 190881"/>
                    <a:gd name="connsiteX3" fmla="*/ 54769 w 60388"/>
                    <a:gd name="connsiteY3" fmla="*/ 28384 h 190881"/>
                    <a:gd name="connsiteX4" fmla="*/ 5620 w 60388"/>
                    <a:gd name="connsiteY4" fmla="*/ 0 h 190881"/>
                    <a:gd name="connsiteX5" fmla="*/ 0 w 60388"/>
                    <a:gd name="connsiteY5" fmla="*/ 3239 h 190881"/>
                    <a:gd name="connsiteX6" fmla="*/ 0 w 60388"/>
                    <a:gd name="connsiteY6" fmla="*/ 152686 h 190881"/>
                    <a:gd name="connsiteX7" fmla="*/ 5620 w 60388"/>
                    <a:gd name="connsiteY7" fmla="*/ 162497 h 190881"/>
                    <a:gd name="connsiteX8" fmla="*/ 54769 w 60388"/>
                    <a:gd name="connsiteY8" fmla="*/ 190881 h 190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388" h="190881">
                      <a:moveTo>
                        <a:pt x="54769" y="190881"/>
                      </a:moveTo>
                      <a:lnTo>
                        <a:pt x="60388" y="187547"/>
                      </a:lnTo>
                      <a:lnTo>
                        <a:pt x="60388" y="38100"/>
                      </a:lnTo>
                      <a:lnTo>
                        <a:pt x="54769" y="28384"/>
                      </a:lnTo>
                      <a:lnTo>
                        <a:pt x="5620" y="0"/>
                      </a:lnTo>
                      <a:lnTo>
                        <a:pt x="0" y="3239"/>
                      </a:lnTo>
                      <a:lnTo>
                        <a:pt x="0" y="152686"/>
                      </a:lnTo>
                      <a:lnTo>
                        <a:pt x="5620" y="162497"/>
                      </a:lnTo>
                      <a:lnTo>
                        <a:pt x="54769" y="190881"/>
                      </a:lnTo>
                      <a:close/>
                    </a:path>
                  </a:pathLst>
                </a:custGeom>
                <a:solidFill>
                  <a:srgbClr val="428AA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5" name="Graphic 6">
                <a:extLst>
                  <a:ext uri="{FF2B5EF4-FFF2-40B4-BE49-F238E27FC236}">
                    <a16:creationId xmlns:a16="http://schemas.microsoft.com/office/drawing/2014/main" id="{354AE42A-0C1D-768F-CED3-6F630507AD0A}"/>
                  </a:ext>
                </a:extLst>
              </p:cNvPr>
              <p:cNvGrpSpPr/>
              <p:nvPr/>
            </p:nvGrpSpPr>
            <p:grpSpPr>
              <a:xfrm>
                <a:off x="6333077" y="3489483"/>
                <a:ext cx="64960" cy="193452"/>
                <a:chOff x="6333077" y="3489483"/>
                <a:chExt cx="64960" cy="193452"/>
              </a:xfrm>
            </p:grpSpPr>
            <p:sp>
              <p:nvSpPr>
                <p:cNvPr id="176" name="Free-form: Shape 175">
                  <a:extLst>
                    <a:ext uri="{FF2B5EF4-FFF2-40B4-BE49-F238E27FC236}">
                      <a16:creationId xmlns:a16="http://schemas.microsoft.com/office/drawing/2014/main" id="{E0137CCA-8EB4-FF4A-66DD-2C7B235B26DE}"/>
                    </a:ext>
                  </a:extLst>
                </p:cNvPr>
                <p:cNvSpPr/>
                <p:nvPr/>
              </p:nvSpPr>
              <p:spPr>
                <a:xfrm>
                  <a:off x="6338697" y="3489483"/>
                  <a:ext cx="53720" cy="35909"/>
                </a:xfrm>
                <a:custGeom>
                  <a:avLst/>
                  <a:gdLst>
                    <a:gd name="connsiteX0" fmla="*/ 48768 w 53720"/>
                    <a:gd name="connsiteY0" fmla="*/ 35909 h 35909"/>
                    <a:gd name="connsiteX1" fmla="*/ 53721 w 53720"/>
                    <a:gd name="connsiteY1" fmla="*/ 28385 h 35909"/>
                    <a:gd name="connsiteX2" fmla="*/ 4477 w 53720"/>
                    <a:gd name="connsiteY2" fmla="*/ 0 h 35909"/>
                    <a:gd name="connsiteX3" fmla="*/ 0 w 53720"/>
                    <a:gd name="connsiteY3" fmla="*/ 2667 h 35909"/>
                    <a:gd name="connsiteX4" fmla="*/ 190 w 53720"/>
                    <a:gd name="connsiteY4" fmla="*/ 6477 h 35909"/>
                    <a:gd name="connsiteX5" fmla="*/ 48768 w 53720"/>
                    <a:gd name="connsiteY5" fmla="*/ 35909 h 35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720" h="35909">
                      <a:moveTo>
                        <a:pt x="48768" y="35909"/>
                      </a:moveTo>
                      <a:lnTo>
                        <a:pt x="53721" y="28385"/>
                      </a:lnTo>
                      <a:lnTo>
                        <a:pt x="4477" y="0"/>
                      </a:lnTo>
                      <a:lnTo>
                        <a:pt x="0" y="2667"/>
                      </a:lnTo>
                      <a:lnTo>
                        <a:pt x="190" y="6477"/>
                      </a:lnTo>
                      <a:lnTo>
                        <a:pt x="48768" y="359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-form: Shape 176">
                  <a:extLst>
                    <a:ext uri="{FF2B5EF4-FFF2-40B4-BE49-F238E27FC236}">
                      <a16:creationId xmlns:a16="http://schemas.microsoft.com/office/drawing/2014/main" id="{DEB9D123-EB12-5E35-91AD-FBD1C1EAA196}"/>
                    </a:ext>
                  </a:extLst>
                </p:cNvPr>
                <p:cNvSpPr/>
                <p:nvPr/>
              </p:nvSpPr>
              <p:spPr>
                <a:xfrm>
                  <a:off x="6388227" y="3526536"/>
                  <a:ext cx="9810" cy="153161"/>
                </a:xfrm>
                <a:custGeom>
                  <a:avLst/>
                  <a:gdLst>
                    <a:gd name="connsiteX0" fmla="*/ 4381 w 9810"/>
                    <a:gd name="connsiteY0" fmla="*/ 0 h 153161"/>
                    <a:gd name="connsiteX1" fmla="*/ 9811 w 9810"/>
                    <a:gd name="connsiteY1" fmla="*/ 1143 h 153161"/>
                    <a:gd name="connsiteX2" fmla="*/ 9811 w 9810"/>
                    <a:gd name="connsiteY2" fmla="*/ 150590 h 153161"/>
                    <a:gd name="connsiteX3" fmla="*/ 5239 w 9810"/>
                    <a:gd name="connsiteY3" fmla="*/ 153162 h 153161"/>
                    <a:gd name="connsiteX4" fmla="*/ 2000 w 9810"/>
                    <a:gd name="connsiteY4" fmla="*/ 147638 h 153161"/>
                    <a:gd name="connsiteX5" fmla="*/ 0 w 9810"/>
                    <a:gd name="connsiteY5" fmla="*/ 0 h 153161"/>
                    <a:gd name="connsiteX6" fmla="*/ 4381 w 9810"/>
                    <a:gd name="connsiteY6" fmla="*/ 0 h 153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10" h="153161">
                      <a:moveTo>
                        <a:pt x="4381" y="0"/>
                      </a:moveTo>
                      <a:lnTo>
                        <a:pt x="9811" y="1143"/>
                      </a:lnTo>
                      <a:lnTo>
                        <a:pt x="9811" y="150590"/>
                      </a:lnTo>
                      <a:lnTo>
                        <a:pt x="5239" y="153162"/>
                      </a:lnTo>
                      <a:lnTo>
                        <a:pt x="2000" y="147638"/>
                      </a:lnTo>
                      <a:lnTo>
                        <a:pt x="0" y="0"/>
                      </a:lnTo>
                      <a:lnTo>
                        <a:pt x="4381" y="0"/>
                      </a:lnTo>
                      <a:close/>
                    </a:path>
                  </a:pathLst>
                </a:custGeom>
                <a:solidFill>
                  <a:srgbClr val="E0DE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-form: Shape 177">
                  <a:extLst>
                    <a:ext uri="{FF2B5EF4-FFF2-40B4-BE49-F238E27FC236}">
                      <a16:creationId xmlns:a16="http://schemas.microsoft.com/office/drawing/2014/main" id="{52F7601E-EFF6-94A6-FB88-48677E804921}"/>
                    </a:ext>
                  </a:extLst>
                </p:cNvPr>
                <p:cNvSpPr/>
                <p:nvPr/>
              </p:nvSpPr>
              <p:spPr>
                <a:xfrm>
                  <a:off x="6387179" y="3517868"/>
                  <a:ext cx="10858" cy="12382"/>
                </a:xfrm>
                <a:custGeom>
                  <a:avLst/>
                  <a:gdLst>
                    <a:gd name="connsiteX0" fmla="*/ 5239 w 10858"/>
                    <a:gd name="connsiteY0" fmla="*/ 0 h 12382"/>
                    <a:gd name="connsiteX1" fmla="*/ 667 w 10858"/>
                    <a:gd name="connsiteY1" fmla="*/ 2667 h 12382"/>
                    <a:gd name="connsiteX2" fmla="*/ 0 w 10858"/>
                    <a:gd name="connsiteY2" fmla="*/ 10192 h 12382"/>
                    <a:gd name="connsiteX3" fmla="*/ 6287 w 10858"/>
                    <a:gd name="connsiteY3" fmla="*/ 12382 h 12382"/>
                    <a:gd name="connsiteX4" fmla="*/ 10858 w 10858"/>
                    <a:gd name="connsiteY4" fmla="*/ 9811 h 12382"/>
                    <a:gd name="connsiteX5" fmla="*/ 5239 w 10858"/>
                    <a:gd name="connsiteY5" fmla="*/ 0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8" h="12382">
                      <a:moveTo>
                        <a:pt x="5239" y="0"/>
                      </a:moveTo>
                      <a:lnTo>
                        <a:pt x="667" y="2667"/>
                      </a:lnTo>
                      <a:lnTo>
                        <a:pt x="0" y="10192"/>
                      </a:lnTo>
                      <a:lnTo>
                        <a:pt x="6287" y="12382"/>
                      </a:lnTo>
                      <a:lnTo>
                        <a:pt x="10858" y="9811"/>
                      </a:lnTo>
                      <a:lnTo>
                        <a:pt x="5239" y="0"/>
                      </a:lnTo>
                      <a:close/>
                    </a:path>
                  </a:pathLst>
                </a:custGeom>
                <a:solidFill>
                  <a:srgbClr val="F4EF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-form: Shape 178">
                  <a:extLst>
                    <a:ext uri="{FF2B5EF4-FFF2-40B4-BE49-F238E27FC236}">
                      <a16:creationId xmlns:a16="http://schemas.microsoft.com/office/drawing/2014/main" id="{A937D026-AA1E-E816-6E8B-2FD759E40279}"/>
                    </a:ext>
                  </a:extLst>
                </p:cNvPr>
                <p:cNvSpPr/>
                <p:nvPr/>
              </p:nvSpPr>
              <p:spPr>
                <a:xfrm>
                  <a:off x="6333077" y="3492150"/>
                  <a:ext cx="60388" cy="190785"/>
                </a:xfrm>
                <a:custGeom>
                  <a:avLst/>
                  <a:gdLst>
                    <a:gd name="connsiteX0" fmla="*/ 54769 w 60388"/>
                    <a:gd name="connsiteY0" fmla="*/ 190786 h 190785"/>
                    <a:gd name="connsiteX1" fmla="*/ 60389 w 60388"/>
                    <a:gd name="connsiteY1" fmla="*/ 187547 h 190785"/>
                    <a:gd name="connsiteX2" fmla="*/ 60389 w 60388"/>
                    <a:gd name="connsiteY2" fmla="*/ 38100 h 190785"/>
                    <a:gd name="connsiteX3" fmla="*/ 54769 w 60388"/>
                    <a:gd name="connsiteY3" fmla="*/ 28384 h 190785"/>
                    <a:gd name="connsiteX4" fmla="*/ 5620 w 60388"/>
                    <a:gd name="connsiteY4" fmla="*/ 0 h 190785"/>
                    <a:gd name="connsiteX5" fmla="*/ 0 w 60388"/>
                    <a:gd name="connsiteY5" fmla="*/ 3239 h 190785"/>
                    <a:gd name="connsiteX6" fmla="*/ 0 w 60388"/>
                    <a:gd name="connsiteY6" fmla="*/ 152686 h 190785"/>
                    <a:gd name="connsiteX7" fmla="*/ 5620 w 60388"/>
                    <a:gd name="connsiteY7" fmla="*/ 162401 h 190785"/>
                    <a:gd name="connsiteX8" fmla="*/ 54769 w 60388"/>
                    <a:gd name="connsiteY8" fmla="*/ 190786 h 19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388" h="190785">
                      <a:moveTo>
                        <a:pt x="54769" y="190786"/>
                      </a:moveTo>
                      <a:lnTo>
                        <a:pt x="60389" y="187547"/>
                      </a:lnTo>
                      <a:lnTo>
                        <a:pt x="60389" y="38100"/>
                      </a:lnTo>
                      <a:lnTo>
                        <a:pt x="54769" y="28384"/>
                      </a:lnTo>
                      <a:lnTo>
                        <a:pt x="5620" y="0"/>
                      </a:lnTo>
                      <a:lnTo>
                        <a:pt x="0" y="3239"/>
                      </a:lnTo>
                      <a:lnTo>
                        <a:pt x="0" y="152686"/>
                      </a:lnTo>
                      <a:lnTo>
                        <a:pt x="5620" y="162401"/>
                      </a:lnTo>
                      <a:lnTo>
                        <a:pt x="54769" y="190786"/>
                      </a:lnTo>
                      <a:close/>
                    </a:path>
                  </a:pathLst>
                </a:custGeom>
                <a:solidFill>
                  <a:srgbClr val="428AA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0" name="Graphic 6">
                <a:extLst>
                  <a:ext uri="{FF2B5EF4-FFF2-40B4-BE49-F238E27FC236}">
                    <a16:creationId xmlns:a16="http://schemas.microsoft.com/office/drawing/2014/main" id="{47689A85-97F4-955C-5324-E3BC753CE513}"/>
                  </a:ext>
                </a:extLst>
              </p:cNvPr>
              <p:cNvGrpSpPr/>
              <p:nvPr/>
            </p:nvGrpSpPr>
            <p:grpSpPr>
              <a:xfrm>
                <a:off x="6396989" y="3526440"/>
                <a:ext cx="64960" cy="193357"/>
                <a:chOff x="6396989" y="3526440"/>
                <a:chExt cx="64960" cy="193357"/>
              </a:xfrm>
            </p:grpSpPr>
            <p:sp>
              <p:nvSpPr>
                <p:cNvPr id="181" name="Free-form: Shape 180">
                  <a:extLst>
                    <a:ext uri="{FF2B5EF4-FFF2-40B4-BE49-F238E27FC236}">
                      <a16:creationId xmlns:a16="http://schemas.microsoft.com/office/drawing/2014/main" id="{4058CFDF-33AB-F731-AC42-07800A3CEA0D}"/>
                    </a:ext>
                  </a:extLst>
                </p:cNvPr>
                <p:cNvSpPr/>
                <p:nvPr/>
              </p:nvSpPr>
              <p:spPr>
                <a:xfrm>
                  <a:off x="6402609" y="3526440"/>
                  <a:ext cx="53720" cy="35909"/>
                </a:xfrm>
                <a:custGeom>
                  <a:avLst/>
                  <a:gdLst>
                    <a:gd name="connsiteX0" fmla="*/ 48768 w 53720"/>
                    <a:gd name="connsiteY0" fmla="*/ 35909 h 35909"/>
                    <a:gd name="connsiteX1" fmla="*/ 53721 w 53720"/>
                    <a:gd name="connsiteY1" fmla="*/ 28384 h 35909"/>
                    <a:gd name="connsiteX2" fmla="*/ 4572 w 53720"/>
                    <a:gd name="connsiteY2" fmla="*/ 0 h 35909"/>
                    <a:gd name="connsiteX3" fmla="*/ 0 w 53720"/>
                    <a:gd name="connsiteY3" fmla="*/ 2572 h 35909"/>
                    <a:gd name="connsiteX4" fmla="*/ 190 w 53720"/>
                    <a:gd name="connsiteY4" fmla="*/ 6382 h 35909"/>
                    <a:gd name="connsiteX5" fmla="*/ 48768 w 53720"/>
                    <a:gd name="connsiteY5" fmla="*/ 35909 h 35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720" h="35909">
                      <a:moveTo>
                        <a:pt x="48768" y="35909"/>
                      </a:moveTo>
                      <a:lnTo>
                        <a:pt x="53721" y="28384"/>
                      </a:lnTo>
                      <a:lnTo>
                        <a:pt x="4572" y="0"/>
                      </a:lnTo>
                      <a:lnTo>
                        <a:pt x="0" y="2572"/>
                      </a:lnTo>
                      <a:lnTo>
                        <a:pt x="190" y="6382"/>
                      </a:lnTo>
                      <a:lnTo>
                        <a:pt x="48768" y="359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-form: Shape 181">
                  <a:extLst>
                    <a:ext uri="{FF2B5EF4-FFF2-40B4-BE49-F238E27FC236}">
                      <a16:creationId xmlns:a16="http://schemas.microsoft.com/office/drawing/2014/main" id="{AF535E93-444C-C890-FFE3-755A510DFDB8}"/>
                    </a:ext>
                  </a:extLst>
                </p:cNvPr>
                <p:cNvSpPr/>
                <p:nvPr/>
              </p:nvSpPr>
              <p:spPr>
                <a:xfrm>
                  <a:off x="6452139" y="3563492"/>
                  <a:ext cx="9810" cy="153066"/>
                </a:xfrm>
                <a:custGeom>
                  <a:avLst/>
                  <a:gdLst>
                    <a:gd name="connsiteX0" fmla="*/ 4381 w 9810"/>
                    <a:gd name="connsiteY0" fmla="*/ 0 h 153066"/>
                    <a:gd name="connsiteX1" fmla="*/ 9811 w 9810"/>
                    <a:gd name="connsiteY1" fmla="*/ 1048 h 153066"/>
                    <a:gd name="connsiteX2" fmla="*/ 9811 w 9810"/>
                    <a:gd name="connsiteY2" fmla="*/ 150495 h 153066"/>
                    <a:gd name="connsiteX3" fmla="*/ 5239 w 9810"/>
                    <a:gd name="connsiteY3" fmla="*/ 153067 h 153066"/>
                    <a:gd name="connsiteX4" fmla="*/ 2000 w 9810"/>
                    <a:gd name="connsiteY4" fmla="*/ 147542 h 153066"/>
                    <a:gd name="connsiteX5" fmla="*/ 0 w 9810"/>
                    <a:gd name="connsiteY5" fmla="*/ 0 h 153066"/>
                    <a:gd name="connsiteX6" fmla="*/ 4381 w 9810"/>
                    <a:gd name="connsiteY6" fmla="*/ 0 h 15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10" h="153066">
                      <a:moveTo>
                        <a:pt x="4381" y="0"/>
                      </a:moveTo>
                      <a:lnTo>
                        <a:pt x="9811" y="1048"/>
                      </a:lnTo>
                      <a:lnTo>
                        <a:pt x="9811" y="150495"/>
                      </a:lnTo>
                      <a:lnTo>
                        <a:pt x="5239" y="153067"/>
                      </a:lnTo>
                      <a:lnTo>
                        <a:pt x="2000" y="147542"/>
                      </a:lnTo>
                      <a:lnTo>
                        <a:pt x="0" y="0"/>
                      </a:lnTo>
                      <a:lnTo>
                        <a:pt x="4381" y="0"/>
                      </a:lnTo>
                      <a:close/>
                    </a:path>
                  </a:pathLst>
                </a:custGeom>
                <a:solidFill>
                  <a:srgbClr val="E0DE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-form: Shape 182">
                  <a:extLst>
                    <a:ext uri="{FF2B5EF4-FFF2-40B4-BE49-F238E27FC236}">
                      <a16:creationId xmlns:a16="http://schemas.microsoft.com/office/drawing/2014/main" id="{88E85EA8-E090-B8D3-3725-FCCA222F5B73}"/>
                    </a:ext>
                  </a:extLst>
                </p:cNvPr>
                <p:cNvSpPr/>
                <p:nvPr/>
              </p:nvSpPr>
              <p:spPr>
                <a:xfrm>
                  <a:off x="6451091" y="3554825"/>
                  <a:ext cx="10858" cy="12287"/>
                </a:xfrm>
                <a:custGeom>
                  <a:avLst/>
                  <a:gdLst>
                    <a:gd name="connsiteX0" fmla="*/ 5239 w 10858"/>
                    <a:gd name="connsiteY0" fmla="*/ 0 h 12287"/>
                    <a:gd name="connsiteX1" fmla="*/ 667 w 10858"/>
                    <a:gd name="connsiteY1" fmla="*/ 2572 h 12287"/>
                    <a:gd name="connsiteX2" fmla="*/ 0 w 10858"/>
                    <a:gd name="connsiteY2" fmla="*/ 10097 h 12287"/>
                    <a:gd name="connsiteX3" fmla="*/ 6287 w 10858"/>
                    <a:gd name="connsiteY3" fmla="*/ 12287 h 12287"/>
                    <a:gd name="connsiteX4" fmla="*/ 10858 w 10858"/>
                    <a:gd name="connsiteY4" fmla="*/ 9716 h 12287"/>
                    <a:gd name="connsiteX5" fmla="*/ 5239 w 10858"/>
                    <a:gd name="connsiteY5" fmla="*/ 0 h 12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8" h="12287">
                      <a:moveTo>
                        <a:pt x="5239" y="0"/>
                      </a:moveTo>
                      <a:lnTo>
                        <a:pt x="667" y="2572"/>
                      </a:lnTo>
                      <a:lnTo>
                        <a:pt x="0" y="10097"/>
                      </a:lnTo>
                      <a:lnTo>
                        <a:pt x="6287" y="12287"/>
                      </a:lnTo>
                      <a:lnTo>
                        <a:pt x="10858" y="9716"/>
                      </a:lnTo>
                      <a:lnTo>
                        <a:pt x="5239" y="0"/>
                      </a:lnTo>
                      <a:close/>
                    </a:path>
                  </a:pathLst>
                </a:custGeom>
                <a:solidFill>
                  <a:srgbClr val="F4EF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-form: Shape 183">
                  <a:extLst>
                    <a:ext uri="{FF2B5EF4-FFF2-40B4-BE49-F238E27FC236}">
                      <a16:creationId xmlns:a16="http://schemas.microsoft.com/office/drawing/2014/main" id="{AEDE7A01-A0EA-2BA2-7572-16A54B08A729}"/>
                    </a:ext>
                  </a:extLst>
                </p:cNvPr>
                <p:cNvSpPr/>
                <p:nvPr/>
              </p:nvSpPr>
              <p:spPr>
                <a:xfrm>
                  <a:off x="6396989" y="3529012"/>
                  <a:ext cx="60388" cy="190785"/>
                </a:xfrm>
                <a:custGeom>
                  <a:avLst/>
                  <a:gdLst>
                    <a:gd name="connsiteX0" fmla="*/ 54769 w 60388"/>
                    <a:gd name="connsiteY0" fmla="*/ 190786 h 190785"/>
                    <a:gd name="connsiteX1" fmla="*/ 60389 w 60388"/>
                    <a:gd name="connsiteY1" fmla="*/ 187547 h 190785"/>
                    <a:gd name="connsiteX2" fmla="*/ 60389 w 60388"/>
                    <a:gd name="connsiteY2" fmla="*/ 38100 h 190785"/>
                    <a:gd name="connsiteX3" fmla="*/ 54769 w 60388"/>
                    <a:gd name="connsiteY3" fmla="*/ 28384 h 190785"/>
                    <a:gd name="connsiteX4" fmla="*/ 5620 w 60388"/>
                    <a:gd name="connsiteY4" fmla="*/ 0 h 190785"/>
                    <a:gd name="connsiteX5" fmla="*/ 0 w 60388"/>
                    <a:gd name="connsiteY5" fmla="*/ 3239 h 190785"/>
                    <a:gd name="connsiteX6" fmla="*/ 0 w 60388"/>
                    <a:gd name="connsiteY6" fmla="*/ 152686 h 190785"/>
                    <a:gd name="connsiteX7" fmla="*/ 5620 w 60388"/>
                    <a:gd name="connsiteY7" fmla="*/ 162401 h 190785"/>
                    <a:gd name="connsiteX8" fmla="*/ 54769 w 60388"/>
                    <a:gd name="connsiteY8" fmla="*/ 190786 h 19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388" h="190785">
                      <a:moveTo>
                        <a:pt x="54769" y="190786"/>
                      </a:moveTo>
                      <a:lnTo>
                        <a:pt x="60389" y="187547"/>
                      </a:lnTo>
                      <a:lnTo>
                        <a:pt x="60389" y="38100"/>
                      </a:lnTo>
                      <a:lnTo>
                        <a:pt x="54769" y="28384"/>
                      </a:lnTo>
                      <a:lnTo>
                        <a:pt x="5620" y="0"/>
                      </a:lnTo>
                      <a:lnTo>
                        <a:pt x="0" y="3239"/>
                      </a:lnTo>
                      <a:lnTo>
                        <a:pt x="0" y="152686"/>
                      </a:lnTo>
                      <a:lnTo>
                        <a:pt x="5620" y="162401"/>
                      </a:lnTo>
                      <a:lnTo>
                        <a:pt x="54769" y="190786"/>
                      </a:lnTo>
                      <a:close/>
                    </a:path>
                  </a:pathLst>
                </a:custGeom>
                <a:solidFill>
                  <a:srgbClr val="428AA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aphic 6">
                <a:extLst>
                  <a:ext uri="{FF2B5EF4-FFF2-40B4-BE49-F238E27FC236}">
                    <a16:creationId xmlns:a16="http://schemas.microsoft.com/office/drawing/2014/main" id="{8555078B-12B2-EDFD-B46A-E07CCC9E9F03}"/>
                  </a:ext>
                </a:extLst>
              </p:cNvPr>
              <p:cNvGrpSpPr/>
              <p:nvPr/>
            </p:nvGrpSpPr>
            <p:grpSpPr>
              <a:xfrm>
                <a:off x="6460902" y="3563302"/>
                <a:ext cx="64960" cy="193452"/>
                <a:chOff x="6460902" y="3563302"/>
                <a:chExt cx="64960" cy="193452"/>
              </a:xfrm>
            </p:grpSpPr>
            <p:sp>
              <p:nvSpPr>
                <p:cNvPr id="186" name="Free-form: Shape 185">
                  <a:extLst>
                    <a:ext uri="{FF2B5EF4-FFF2-40B4-BE49-F238E27FC236}">
                      <a16:creationId xmlns:a16="http://schemas.microsoft.com/office/drawing/2014/main" id="{1B9F8402-8159-9B39-44D0-3A43E916C5A3}"/>
                    </a:ext>
                  </a:extLst>
                </p:cNvPr>
                <p:cNvSpPr/>
                <p:nvPr/>
              </p:nvSpPr>
              <p:spPr>
                <a:xfrm>
                  <a:off x="6466522" y="3563302"/>
                  <a:ext cx="53720" cy="35909"/>
                </a:xfrm>
                <a:custGeom>
                  <a:avLst/>
                  <a:gdLst>
                    <a:gd name="connsiteX0" fmla="*/ 48863 w 53720"/>
                    <a:gd name="connsiteY0" fmla="*/ 35909 h 35909"/>
                    <a:gd name="connsiteX1" fmla="*/ 53721 w 53720"/>
                    <a:gd name="connsiteY1" fmla="*/ 28385 h 35909"/>
                    <a:gd name="connsiteX2" fmla="*/ 4572 w 53720"/>
                    <a:gd name="connsiteY2" fmla="*/ 0 h 35909"/>
                    <a:gd name="connsiteX3" fmla="*/ 0 w 53720"/>
                    <a:gd name="connsiteY3" fmla="*/ 2667 h 35909"/>
                    <a:gd name="connsiteX4" fmla="*/ 286 w 53720"/>
                    <a:gd name="connsiteY4" fmla="*/ 6477 h 35909"/>
                    <a:gd name="connsiteX5" fmla="*/ 48863 w 53720"/>
                    <a:gd name="connsiteY5" fmla="*/ 35909 h 35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720" h="35909">
                      <a:moveTo>
                        <a:pt x="48863" y="35909"/>
                      </a:moveTo>
                      <a:lnTo>
                        <a:pt x="53721" y="28385"/>
                      </a:lnTo>
                      <a:lnTo>
                        <a:pt x="4572" y="0"/>
                      </a:lnTo>
                      <a:lnTo>
                        <a:pt x="0" y="2667"/>
                      </a:lnTo>
                      <a:lnTo>
                        <a:pt x="286" y="6477"/>
                      </a:lnTo>
                      <a:lnTo>
                        <a:pt x="48863" y="359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Free-form: Shape 186">
                  <a:extLst>
                    <a:ext uri="{FF2B5EF4-FFF2-40B4-BE49-F238E27FC236}">
                      <a16:creationId xmlns:a16="http://schemas.microsoft.com/office/drawing/2014/main" id="{A1B5E6A4-C86A-4F86-8A1D-03B14BABE9A8}"/>
                    </a:ext>
                  </a:extLst>
                </p:cNvPr>
                <p:cNvSpPr/>
                <p:nvPr/>
              </p:nvSpPr>
              <p:spPr>
                <a:xfrm>
                  <a:off x="6516147" y="3600354"/>
                  <a:ext cx="9715" cy="153161"/>
                </a:xfrm>
                <a:custGeom>
                  <a:avLst/>
                  <a:gdLst>
                    <a:gd name="connsiteX0" fmla="*/ 4286 w 9715"/>
                    <a:gd name="connsiteY0" fmla="*/ 0 h 153161"/>
                    <a:gd name="connsiteX1" fmla="*/ 9715 w 9715"/>
                    <a:gd name="connsiteY1" fmla="*/ 1143 h 153161"/>
                    <a:gd name="connsiteX2" fmla="*/ 9715 w 9715"/>
                    <a:gd name="connsiteY2" fmla="*/ 150495 h 153161"/>
                    <a:gd name="connsiteX3" fmla="*/ 5144 w 9715"/>
                    <a:gd name="connsiteY3" fmla="*/ 153162 h 153161"/>
                    <a:gd name="connsiteX4" fmla="*/ 1905 w 9715"/>
                    <a:gd name="connsiteY4" fmla="*/ 147637 h 153161"/>
                    <a:gd name="connsiteX5" fmla="*/ 0 w 9715"/>
                    <a:gd name="connsiteY5" fmla="*/ 0 h 153161"/>
                    <a:gd name="connsiteX6" fmla="*/ 4286 w 9715"/>
                    <a:gd name="connsiteY6" fmla="*/ 0 h 153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15" h="153161">
                      <a:moveTo>
                        <a:pt x="4286" y="0"/>
                      </a:moveTo>
                      <a:lnTo>
                        <a:pt x="9715" y="1143"/>
                      </a:lnTo>
                      <a:lnTo>
                        <a:pt x="9715" y="150495"/>
                      </a:lnTo>
                      <a:lnTo>
                        <a:pt x="5144" y="153162"/>
                      </a:lnTo>
                      <a:lnTo>
                        <a:pt x="1905" y="147637"/>
                      </a:lnTo>
                      <a:lnTo>
                        <a:pt x="0" y="0"/>
                      </a:lnTo>
                      <a:lnTo>
                        <a:pt x="4286" y="0"/>
                      </a:lnTo>
                      <a:close/>
                    </a:path>
                  </a:pathLst>
                </a:custGeom>
                <a:solidFill>
                  <a:srgbClr val="E0DE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Free-form: Shape 187">
                  <a:extLst>
                    <a:ext uri="{FF2B5EF4-FFF2-40B4-BE49-F238E27FC236}">
                      <a16:creationId xmlns:a16="http://schemas.microsoft.com/office/drawing/2014/main" id="{D879B672-16AA-2EB1-0D12-6EFD0D4DCECD}"/>
                    </a:ext>
                  </a:extLst>
                </p:cNvPr>
                <p:cNvSpPr/>
                <p:nvPr/>
              </p:nvSpPr>
              <p:spPr>
                <a:xfrm>
                  <a:off x="6515004" y="3591687"/>
                  <a:ext cx="10858" cy="12382"/>
                </a:xfrm>
                <a:custGeom>
                  <a:avLst/>
                  <a:gdLst>
                    <a:gd name="connsiteX0" fmla="*/ 5239 w 10858"/>
                    <a:gd name="connsiteY0" fmla="*/ 0 h 12382"/>
                    <a:gd name="connsiteX1" fmla="*/ 667 w 10858"/>
                    <a:gd name="connsiteY1" fmla="*/ 2572 h 12382"/>
                    <a:gd name="connsiteX2" fmla="*/ 0 w 10858"/>
                    <a:gd name="connsiteY2" fmla="*/ 10192 h 12382"/>
                    <a:gd name="connsiteX3" fmla="*/ 6287 w 10858"/>
                    <a:gd name="connsiteY3" fmla="*/ 12382 h 12382"/>
                    <a:gd name="connsiteX4" fmla="*/ 10858 w 10858"/>
                    <a:gd name="connsiteY4" fmla="*/ 9811 h 12382"/>
                    <a:gd name="connsiteX5" fmla="*/ 5239 w 10858"/>
                    <a:gd name="connsiteY5" fmla="*/ 0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8" h="12382">
                      <a:moveTo>
                        <a:pt x="5239" y="0"/>
                      </a:moveTo>
                      <a:lnTo>
                        <a:pt x="667" y="2572"/>
                      </a:lnTo>
                      <a:lnTo>
                        <a:pt x="0" y="10192"/>
                      </a:lnTo>
                      <a:lnTo>
                        <a:pt x="6287" y="12382"/>
                      </a:lnTo>
                      <a:lnTo>
                        <a:pt x="10858" y="9811"/>
                      </a:lnTo>
                      <a:lnTo>
                        <a:pt x="5239" y="0"/>
                      </a:lnTo>
                      <a:close/>
                    </a:path>
                  </a:pathLst>
                </a:custGeom>
                <a:solidFill>
                  <a:srgbClr val="F4EF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-form: Shape 188">
                  <a:extLst>
                    <a:ext uri="{FF2B5EF4-FFF2-40B4-BE49-F238E27FC236}">
                      <a16:creationId xmlns:a16="http://schemas.microsoft.com/office/drawing/2014/main" id="{70DD6780-43D0-0E44-D313-8353628F95BF}"/>
                    </a:ext>
                  </a:extLst>
                </p:cNvPr>
                <p:cNvSpPr/>
                <p:nvPr/>
              </p:nvSpPr>
              <p:spPr>
                <a:xfrm>
                  <a:off x="6460902" y="3565969"/>
                  <a:ext cx="60388" cy="190785"/>
                </a:xfrm>
                <a:custGeom>
                  <a:avLst/>
                  <a:gdLst>
                    <a:gd name="connsiteX0" fmla="*/ 54769 w 60388"/>
                    <a:gd name="connsiteY0" fmla="*/ 190786 h 190785"/>
                    <a:gd name="connsiteX1" fmla="*/ 60389 w 60388"/>
                    <a:gd name="connsiteY1" fmla="*/ 187547 h 190785"/>
                    <a:gd name="connsiteX2" fmla="*/ 60389 w 60388"/>
                    <a:gd name="connsiteY2" fmla="*/ 38100 h 190785"/>
                    <a:gd name="connsiteX3" fmla="*/ 54769 w 60388"/>
                    <a:gd name="connsiteY3" fmla="*/ 28289 h 190785"/>
                    <a:gd name="connsiteX4" fmla="*/ 5620 w 60388"/>
                    <a:gd name="connsiteY4" fmla="*/ 0 h 190785"/>
                    <a:gd name="connsiteX5" fmla="*/ 0 w 60388"/>
                    <a:gd name="connsiteY5" fmla="*/ 3239 h 190785"/>
                    <a:gd name="connsiteX6" fmla="*/ 0 w 60388"/>
                    <a:gd name="connsiteY6" fmla="*/ 152591 h 190785"/>
                    <a:gd name="connsiteX7" fmla="*/ 5620 w 60388"/>
                    <a:gd name="connsiteY7" fmla="*/ 162401 h 190785"/>
                    <a:gd name="connsiteX8" fmla="*/ 54769 w 60388"/>
                    <a:gd name="connsiteY8" fmla="*/ 190786 h 19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388" h="190785">
                      <a:moveTo>
                        <a:pt x="54769" y="190786"/>
                      </a:moveTo>
                      <a:lnTo>
                        <a:pt x="60389" y="187547"/>
                      </a:lnTo>
                      <a:lnTo>
                        <a:pt x="60389" y="38100"/>
                      </a:lnTo>
                      <a:lnTo>
                        <a:pt x="54769" y="28289"/>
                      </a:lnTo>
                      <a:lnTo>
                        <a:pt x="5620" y="0"/>
                      </a:lnTo>
                      <a:lnTo>
                        <a:pt x="0" y="3239"/>
                      </a:lnTo>
                      <a:lnTo>
                        <a:pt x="0" y="152591"/>
                      </a:lnTo>
                      <a:lnTo>
                        <a:pt x="5620" y="162401"/>
                      </a:lnTo>
                      <a:lnTo>
                        <a:pt x="54769" y="190786"/>
                      </a:lnTo>
                      <a:close/>
                    </a:path>
                  </a:pathLst>
                </a:custGeom>
                <a:solidFill>
                  <a:srgbClr val="428AA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0" name="Graphic 6">
              <a:extLst>
                <a:ext uri="{FF2B5EF4-FFF2-40B4-BE49-F238E27FC236}">
                  <a16:creationId xmlns:a16="http://schemas.microsoft.com/office/drawing/2014/main" id="{467D8216-FA23-5714-A644-4FEBE0C6D5D5}"/>
                </a:ext>
              </a:extLst>
            </p:cNvPr>
            <p:cNvGrpSpPr/>
            <p:nvPr/>
          </p:nvGrpSpPr>
          <p:grpSpPr>
            <a:xfrm>
              <a:off x="5919692" y="3392043"/>
              <a:ext cx="150876" cy="190309"/>
              <a:chOff x="5919692" y="3392043"/>
              <a:chExt cx="150876" cy="190309"/>
            </a:xfrm>
          </p:grpSpPr>
          <p:sp>
            <p:nvSpPr>
              <p:cNvPr id="191" name="Free-form: Shape 190">
                <a:extLst>
                  <a:ext uri="{FF2B5EF4-FFF2-40B4-BE49-F238E27FC236}">
                    <a16:creationId xmlns:a16="http://schemas.microsoft.com/office/drawing/2014/main" id="{8AAC481C-3828-F077-55C9-3D24CD0F5029}"/>
                  </a:ext>
                </a:extLst>
              </p:cNvPr>
              <p:cNvSpPr/>
              <p:nvPr/>
            </p:nvSpPr>
            <p:spPr>
              <a:xfrm>
                <a:off x="6030182" y="3486340"/>
                <a:ext cx="40386" cy="74580"/>
              </a:xfrm>
              <a:custGeom>
                <a:avLst/>
                <a:gdLst>
                  <a:gd name="connsiteX0" fmla="*/ 0 w 40386"/>
                  <a:gd name="connsiteY0" fmla="*/ 2572 h 74580"/>
                  <a:gd name="connsiteX1" fmla="*/ 1810 w 40386"/>
                  <a:gd name="connsiteY1" fmla="*/ 61531 h 74580"/>
                  <a:gd name="connsiteX2" fmla="*/ 15907 w 40386"/>
                  <a:gd name="connsiteY2" fmla="*/ 74581 h 74580"/>
                  <a:gd name="connsiteX3" fmla="*/ 40386 w 40386"/>
                  <a:gd name="connsiteY3" fmla="*/ 60484 h 74580"/>
                  <a:gd name="connsiteX4" fmla="*/ 40386 w 40386"/>
                  <a:gd name="connsiteY4" fmla="*/ 0 h 74580"/>
                  <a:gd name="connsiteX5" fmla="*/ 0 w 40386"/>
                  <a:gd name="connsiteY5" fmla="*/ 2572 h 7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386" h="74580">
                    <a:moveTo>
                      <a:pt x="0" y="2572"/>
                    </a:moveTo>
                    <a:lnTo>
                      <a:pt x="1810" y="61531"/>
                    </a:lnTo>
                    <a:lnTo>
                      <a:pt x="15907" y="74581"/>
                    </a:lnTo>
                    <a:lnTo>
                      <a:pt x="40386" y="60484"/>
                    </a:lnTo>
                    <a:lnTo>
                      <a:pt x="40386" y="0"/>
                    </a:lnTo>
                    <a:lnTo>
                      <a:pt x="0" y="2572"/>
                    </a:lnTo>
                    <a:close/>
                  </a:path>
                </a:pathLst>
              </a:custGeom>
              <a:solidFill>
                <a:srgbClr val="9D9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-form: Shape 191">
                <a:extLst>
                  <a:ext uri="{FF2B5EF4-FFF2-40B4-BE49-F238E27FC236}">
                    <a16:creationId xmlns:a16="http://schemas.microsoft.com/office/drawing/2014/main" id="{8BF6CEB2-893D-AF45-DCFE-C13E2D23090A}"/>
                  </a:ext>
                </a:extLst>
              </p:cNvPr>
              <p:cNvSpPr/>
              <p:nvPr/>
            </p:nvSpPr>
            <p:spPr>
              <a:xfrm>
                <a:off x="5995606" y="3417474"/>
                <a:ext cx="74961" cy="83057"/>
              </a:xfrm>
              <a:custGeom>
                <a:avLst/>
                <a:gdLst>
                  <a:gd name="connsiteX0" fmla="*/ 23051 w 74961"/>
                  <a:gd name="connsiteY0" fmla="*/ 0 h 83057"/>
                  <a:gd name="connsiteX1" fmla="*/ 38005 w 74961"/>
                  <a:gd name="connsiteY1" fmla="*/ 4763 h 83057"/>
                  <a:gd name="connsiteX2" fmla="*/ 74962 w 74961"/>
                  <a:gd name="connsiteY2" fmla="*/ 68866 h 83057"/>
                  <a:gd name="connsiteX3" fmla="*/ 50482 w 74961"/>
                  <a:gd name="connsiteY3" fmla="*/ 83058 h 83057"/>
                  <a:gd name="connsiteX4" fmla="*/ 0 w 74961"/>
                  <a:gd name="connsiteY4" fmla="*/ 18955 h 83057"/>
                  <a:gd name="connsiteX5" fmla="*/ 23051 w 74961"/>
                  <a:gd name="connsiteY5" fmla="*/ 0 h 83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961" h="83057">
                    <a:moveTo>
                      <a:pt x="23051" y="0"/>
                    </a:moveTo>
                    <a:lnTo>
                      <a:pt x="38005" y="4763"/>
                    </a:lnTo>
                    <a:lnTo>
                      <a:pt x="74962" y="68866"/>
                    </a:lnTo>
                    <a:lnTo>
                      <a:pt x="50482" y="83058"/>
                    </a:lnTo>
                    <a:lnTo>
                      <a:pt x="0" y="18955"/>
                    </a:lnTo>
                    <a:lnTo>
                      <a:pt x="23051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-form: Shape 192">
                <a:extLst>
                  <a:ext uri="{FF2B5EF4-FFF2-40B4-BE49-F238E27FC236}">
                    <a16:creationId xmlns:a16="http://schemas.microsoft.com/office/drawing/2014/main" id="{3BBE517F-B5EC-5B97-1DB2-86BC40F17BE3}"/>
                  </a:ext>
                </a:extLst>
              </p:cNvPr>
              <p:cNvSpPr/>
              <p:nvPr/>
            </p:nvSpPr>
            <p:spPr>
              <a:xfrm>
                <a:off x="5956744" y="3392043"/>
                <a:ext cx="76866" cy="44386"/>
              </a:xfrm>
              <a:custGeom>
                <a:avLst/>
                <a:gdLst>
                  <a:gd name="connsiteX0" fmla="*/ 24479 w 76866"/>
                  <a:gd name="connsiteY0" fmla="*/ 0 h 44386"/>
                  <a:gd name="connsiteX1" fmla="*/ 0 w 76866"/>
                  <a:gd name="connsiteY1" fmla="*/ 14192 h 44386"/>
                  <a:gd name="connsiteX2" fmla="*/ 8287 w 76866"/>
                  <a:gd name="connsiteY2" fmla="*/ 43625 h 44386"/>
                  <a:gd name="connsiteX3" fmla="*/ 52292 w 76866"/>
                  <a:gd name="connsiteY3" fmla="*/ 44386 h 44386"/>
                  <a:gd name="connsiteX4" fmla="*/ 76867 w 76866"/>
                  <a:gd name="connsiteY4" fmla="*/ 30194 h 44386"/>
                  <a:gd name="connsiteX5" fmla="*/ 24479 w 76866"/>
                  <a:gd name="connsiteY5" fmla="*/ 0 h 4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66" h="44386">
                    <a:moveTo>
                      <a:pt x="24479" y="0"/>
                    </a:moveTo>
                    <a:lnTo>
                      <a:pt x="0" y="14192"/>
                    </a:lnTo>
                    <a:lnTo>
                      <a:pt x="8287" y="43625"/>
                    </a:lnTo>
                    <a:lnTo>
                      <a:pt x="52292" y="44386"/>
                    </a:lnTo>
                    <a:lnTo>
                      <a:pt x="76867" y="30194"/>
                    </a:lnTo>
                    <a:lnTo>
                      <a:pt x="24479" y="0"/>
                    </a:lnTo>
                    <a:close/>
                  </a:path>
                </a:pathLst>
              </a:custGeom>
              <a:solidFill>
                <a:srgbClr val="DA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-form: Shape 193">
                <a:extLst>
                  <a:ext uri="{FF2B5EF4-FFF2-40B4-BE49-F238E27FC236}">
                    <a16:creationId xmlns:a16="http://schemas.microsoft.com/office/drawing/2014/main" id="{F129672B-2BF5-2FB5-3952-C9CBC9AC6186}"/>
                  </a:ext>
                </a:extLst>
              </p:cNvPr>
              <p:cNvSpPr/>
              <p:nvPr/>
            </p:nvSpPr>
            <p:spPr>
              <a:xfrm>
                <a:off x="5919692" y="3406235"/>
                <a:ext cx="126396" cy="176117"/>
              </a:xfrm>
              <a:custGeom>
                <a:avLst/>
                <a:gdLst>
                  <a:gd name="connsiteX0" fmla="*/ 89344 w 126396"/>
                  <a:gd name="connsiteY0" fmla="*/ 30194 h 176117"/>
                  <a:gd name="connsiteX1" fmla="*/ 37052 w 126396"/>
                  <a:gd name="connsiteY1" fmla="*/ 0 h 176117"/>
                  <a:gd name="connsiteX2" fmla="*/ 0 w 126396"/>
                  <a:gd name="connsiteY2" fmla="*/ 21336 h 176117"/>
                  <a:gd name="connsiteX3" fmla="*/ 0 w 126396"/>
                  <a:gd name="connsiteY3" fmla="*/ 81820 h 176117"/>
                  <a:gd name="connsiteX4" fmla="*/ 37052 w 126396"/>
                  <a:gd name="connsiteY4" fmla="*/ 145923 h 176117"/>
                  <a:gd name="connsiteX5" fmla="*/ 89344 w 126396"/>
                  <a:gd name="connsiteY5" fmla="*/ 176117 h 176117"/>
                  <a:gd name="connsiteX6" fmla="*/ 126397 w 126396"/>
                  <a:gd name="connsiteY6" fmla="*/ 154686 h 176117"/>
                  <a:gd name="connsiteX7" fmla="*/ 126397 w 126396"/>
                  <a:gd name="connsiteY7" fmla="*/ 94297 h 176117"/>
                  <a:gd name="connsiteX8" fmla="*/ 89344 w 126396"/>
                  <a:gd name="connsiteY8" fmla="*/ 30194 h 176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396" h="176117">
                    <a:moveTo>
                      <a:pt x="89344" y="30194"/>
                    </a:moveTo>
                    <a:lnTo>
                      <a:pt x="37052" y="0"/>
                    </a:lnTo>
                    <a:lnTo>
                      <a:pt x="0" y="21336"/>
                    </a:lnTo>
                    <a:lnTo>
                      <a:pt x="0" y="81820"/>
                    </a:lnTo>
                    <a:lnTo>
                      <a:pt x="37052" y="145923"/>
                    </a:lnTo>
                    <a:lnTo>
                      <a:pt x="89344" y="176117"/>
                    </a:lnTo>
                    <a:lnTo>
                      <a:pt x="126397" y="154686"/>
                    </a:lnTo>
                    <a:lnTo>
                      <a:pt x="126397" y="94297"/>
                    </a:lnTo>
                    <a:lnTo>
                      <a:pt x="89344" y="30194"/>
                    </a:lnTo>
                    <a:close/>
                  </a:path>
                </a:pathLst>
              </a:custGeom>
              <a:solidFill>
                <a:srgbClr val="C6C6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5" name="Graphic 6">
              <a:extLst>
                <a:ext uri="{FF2B5EF4-FFF2-40B4-BE49-F238E27FC236}">
                  <a16:creationId xmlns:a16="http://schemas.microsoft.com/office/drawing/2014/main" id="{A58AAB52-95DA-AF80-420A-92987FC9CD78}"/>
                </a:ext>
              </a:extLst>
            </p:cNvPr>
            <p:cNvGrpSpPr/>
            <p:nvPr/>
          </p:nvGrpSpPr>
          <p:grpSpPr>
            <a:xfrm>
              <a:off x="5820822" y="3401568"/>
              <a:ext cx="204978" cy="254126"/>
              <a:chOff x="5820822" y="3401568"/>
              <a:chExt cx="204978" cy="254126"/>
            </a:xfrm>
          </p:grpSpPr>
          <p:grpSp>
            <p:nvGrpSpPr>
              <p:cNvPr id="196" name="Graphic 6">
                <a:extLst>
                  <a:ext uri="{FF2B5EF4-FFF2-40B4-BE49-F238E27FC236}">
                    <a16:creationId xmlns:a16="http://schemas.microsoft.com/office/drawing/2014/main" id="{0C2FB5ED-49A4-F378-72F7-DB64CE8CB066}"/>
                  </a:ext>
                </a:extLst>
              </p:cNvPr>
              <p:cNvGrpSpPr/>
              <p:nvPr/>
            </p:nvGrpSpPr>
            <p:grpSpPr>
              <a:xfrm>
                <a:off x="5820822" y="3401568"/>
                <a:ext cx="204978" cy="254126"/>
                <a:chOff x="5820822" y="3401568"/>
                <a:chExt cx="204978" cy="254126"/>
              </a:xfrm>
            </p:grpSpPr>
            <p:sp>
              <p:nvSpPr>
                <p:cNvPr id="197" name="Free-form: Shape 196">
                  <a:extLst>
                    <a:ext uri="{FF2B5EF4-FFF2-40B4-BE49-F238E27FC236}">
                      <a16:creationId xmlns:a16="http://schemas.microsoft.com/office/drawing/2014/main" id="{B5A7B98C-5B1E-016F-9E7B-E700BD1E759E}"/>
                    </a:ext>
                  </a:extLst>
                </p:cNvPr>
                <p:cNvSpPr/>
                <p:nvPr/>
              </p:nvSpPr>
              <p:spPr>
                <a:xfrm>
                  <a:off x="5940552" y="3438906"/>
                  <a:ext cx="84677" cy="110775"/>
                </a:xfrm>
                <a:custGeom>
                  <a:avLst/>
                  <a:gdLst>
                    <a:gd name="connsiteX0" fmla="*/ 73343 w 84677"/>
                    <a:gd name="connsiteY0" fmla="*/ 37528 h 110775"/>
                    <a:gd name="connsiteX1" fmla="*/ 53626 w 84677"/>
                    <a:gd name="connsiteY1" fmla="*/ 13049 h 110775"/>
                    <a:gd name="connsiteX2" fmla="*/ 30956 w 84677"/>
                    <a:gd name="connsiteY2" fmla="*/ 0 h 110775"/>
                    <a:gd name="connsiteX3" fmla="*/ 11335 w 84677"/>
                    <a:gd name="connsiteY3" fmla="*/ 1715 h 110775"/>
                    <a:gd name="connsiteX4" fmla="*/ 0 w 84677"/>
                    <a:gd name="connsiteY4" fmla="*/ 17907 h 110775"/>
                    <a:gd name="connsiteX5" fmla="*/ 0 w 84677"/>
                    <a:gd name="connsiteY5" fmla="*/ 44005 h 110775"/>
                    <a:gd name="connsiteX6" fmla="*/ 11335 w 84677"/>
                    <a:gd name="connsiteY6" fmla="*/ 73247 h 110775"/>
                    <a:gd name="connsiteX7" fmla="*/ 30956 w 84677"/>
                    <a:gd name="connsiteY7" fmla="*/ 97631 h 110775"/>
                    <a:gd name="connsiteX8" fmla="*/ 53626 w 84677"/>
                    <a:gd name="connsiteY8" fmla="*/ 110776 h 110775"/>
                    <a:gd name="connsiteX9" fmla="*/ 73343 w 84677"/>
                    <a:gd name="connsiteY9" fmla="*/ 108966 h 110775"/>
                    <a:gd name="connsiteX10" fmla="*/ 84677 w 84677"/>
                    <a:gd name="connsiteY10" fmla="*/ 92869 h 110775"/>
                    <a:gd name="connsiteX11" fmla="*/ 84677 w 84677"/>
                    <a:gd name="connsiteY11" fmla="*/ 66675 h 110775"/>
                    <a:gd name="connsiteX12" fmla="*/ 73343 w 84677"/>
                    <a:gd name="connsiteY12" fmla="*/ 37528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677" h="110775">
                      <a:moveTo>
                        <a:pt x="73343" y="37528"/>
                      </a:moveTo>
                      <a:lnTo>
                        <a:pt x="53626" y="13049"/>
                      </a:lnTo>
                      <a:lnTo>
                        <a:pt x="30956" y="0"/>
                      </a:lnTo>
                      <a:lnTo>
                        <a:pt x="11335" y="1715"/>
                      </a:lnTo>
                      <a:lnTo>
                        <a:pt x="0" y="17907"/>
                      </a:lnTo>
                      <a:lnTo>
                        <a:pt x="0" y="44005"/>
                      </a:lnTo>
                      <a:lnTo>
                        <a:pt x="11335" y="73247"/>
                      </a:lnTo>
                      <a:lnTo>
                        <a:pt x="30956" y="97631"/>
                      </a:lnTo>
                      <a:lnTo>
                        <a:pt x="53626" y="110776"/>
                      </a:lnTo>
                      <a:lnTo>
                        <a:pt x="73343" y="108966"/>
                      </a:lnTo>
                      <a:lnTo>
                        <a:pt x="84677" y="92869"/>
                      </a:lnTo>
                      <a:lnTo>
                        <a:pt x="84677" y="66675"/>
                      </a:lnTo>
                      <a:lnTo>
                        <a:pt x="73343" y="37528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-form: Shape 197">
                  <a:extLst>
                    <a:ext uri="{FF2B5EF4-FFF2-40B4-BE49-F238E27FC236}">
                      <a16:creationId xmlns:a16="http://schemas.microsoft.com/office/drawing/2014/main" id="{5A1F4480-97E2-0249-6DA9-5C34A243FA03}"/>
                    </a:ext>
                  </a:extLst>
                </p:cNvPr>
                <p:cNvSpPr/>
                <p:nvPr/>
              </p:nvSpPr>
              <p:spPr>
                <a:xfrm>
                  <a:off x="5994272" y="3476434"/>
                  <a:ext cx="31527" cy="71437"/>
                </a:xfrm>
                <a:custGeom>
                  <a:avLst/>
                  <a:gdLst>
                    <a:gd name="connsiteX0" fmla="*/ 0 w 31527"/>
                    <a:gd name="connsiteY0" fmla="*/ 1905 h 71437"/>
                    <a:gd name="connsiteX1" fmla="*/ 19622 w 31527"/>
                    <a:gd name="connsiteY1" fmla="*/ 0 h 71437"/>
                    <a:gd name="connsiteX2" fmla="*/ 30956 w 31527"/>
                    <a:gd name="connsiteY2" fmla="*/ 29147 h 71437"/>
                    <a:gd name="connsiteX3" fmla="*/ 31528 w 31527"/>
                    <a:gd name="connsiteY3" fmla="*/ 71438 h 71437"/>
                    <a:gd name="connsiteX4" fmla="*/ 2191 w 31527"/>
                    <a:gd name="connsiteY4" fmla="*/ 21907 h 71437"/>
                    <a:gd name="connsiteX5" fmla="*/ 0 w 31527"/>
                    <a:gd name="connsiteY5" fmla="*/ 1905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27" h="71437">
                      <a:moveTo>
                        <a:pt x="0" y="1905"/>
                      </a:moveTo>
                      <a:lnTo>
                        <a:pt x="19622" y="0"/>
                      </a:lnTo>
                      <a:lnTo>
                        <a:pt x="30956" y="29147"/>
                      </a:lnTo>
                      <a:lnTo>
                        <a:pt x="31528" y="71438"/>
                      </a:lnTo>
                      <a:lnTo>
                        <a:pt x="2191" y="21907"/>
                      </a:lnTo>
                      <a:lnTo>
                        <a:pt x="0" y="190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-form: Shape 198">
                  <a:extLst>
                    <a:ext uri="{FF2B5EF4-FFF2-40B4-BE49-F238E27FC236}">
                      <a16:creationId xmlns:a16="http://schemas.microsoft.com/office/drawing/2014/main" id="{028B0C87-C54D-B662-B8E3-125D6520B055}"/>
                    </a:ext>
                  </a:extLst>
                </p:cNvPr>
                <p:cNvSpPr/>
                <p:nvPr/>
              </p:nvSpPr>
              <p:spPr>
                <a:xfrm>
                  <a:off x="5957887" y="3430333"/>
                  <a:ext cx="56007" cy="53530"/>
                </a:xfrm>
                <a:custGeom>
                  <a:avLst/>
                  <a:gdLst>
                    <a:gd name="connsiteX0" fmla="*/ 0 w 56007"/>
                    <a:gd name="connsiteY0" fmla="*/ 0 h 53530"/>
                    <a:gd name="connsiteX1" fmla="*/ 36290 w 56007"/>
                    <a:gd name="connsiteY1" fmla="*/ 21622 h 53530"/>
                    <a:gd name="connsiteX2" fmla="*/ 56007 w 56007"/>
                    <a:gd name="connsiteY2" fmla="*/ 46101 h 53530"/>
                    <a:gd name="connsiteX3" fmla="*/ 43053 w 56007"/>
                    <a:gd name="connsiteY3" fmla="*/ 53530 h 53530"/>
                    <a:gd name="connsiteX4" fmla="*/ 4191 w 56007"/>
                    <a:gd name="connsiteY4" fmla="*/ 23336 h 53530"/>
                    <a:gd name="connsiteX5" fmla="*/ 0 w 56007"/>
                    <a:gd name="connsiteY5" fmla="*/ 0 h 5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007" h="53530">
                      <a:moveTo>
                        <a:pt x="0" y="0"/>
                      </a:moveTo>
                      <a:lnTo>
                        <a:pt x="36290" y="21622"/>
                      </a:lnTo>
                      <a:lnTo>
                        <a:pt x="56007" y="46101"/>
                      </a:lnTo>
                      <a:lnTo>
                        <a:pt x="43053" y="53530"/>
                      </a:lnTo>
                      <a:lnTo>
                        <a:pt x="4191" y="23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-form: Shape 199">
                  <a:extLst>
                    <a:ext uri="{FF2B5EF4-FFF2-40B4-BE49-F238E27FC236}">
                      <a16:creationId xmlns:a16="http://schemas.microsoft.com/office/drawing/2014/main" id="{D3255084-3D2F-2EDA-733D-143B42FE07DD}"/>
                    </a:ext>
                  </a:extLst>
                </p:cNvPr>
                <p:cNvSpPr/>
                <p:nvPr/>
              </p:nvSpPr>
              <p:spPr>
                <a:xfrm>
                  <a:off x="5845682" y="3401568"/>
                  <a:ext cx="62484" cy="24955"/>
                </a:xfrm>
                <a:custGeom>
                  <a:avLst/>
                  <a:gdLst>
                    <a:gd name="connsiteX0" fmla="*/ 51054 w 62484"/>
                    <a:gd name="connsiteY0" fmla="*/ 21622 h 24955"/>
                    <a:gd name="connsiteX1" fmla="*/ 62484 w 62484"/>
                    <a:gd name="connsiteY1" fmla="*/ 0 h 24955"/>
                    <a:gd name="connsiteX2" fmla="*/ 19526 w 62484"/>
                    <a:gd name="connsiteY2" fmla="*/ 3905 h 24955"/>
                    <a:gd name="connsiteX3" fmla="*/ 0 w 62484"/>
                    <a:gd name="connsiteY3" fmla="*/ 15145 h 24955"/>
                    <a:gd name="connsiteX4" fmla="*/ 12097 w 62484"/>
                    <a:gd name="connsiteY4" fmla="*/ 24956 h 24955"/>
                    <a:gd name="connsiteX5" fmla="*/ 51054 w 62484"/>
                    <a:gd name="connsiteY5" fmla="*/ 21622 h 24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484" h="24955">
                      <a:moveTo>
                        <a:pt x="51054" y="21622"/>
                      </a:moveTo>
                      <a:lnTo>
                        <a:pt x="62484" y="0"/>
                      </a:lnTo>
                      <a:lnTo>
                        <a:pt x="19526" y="3905"/>
                      </a:lnTo>
                      <a:lnTo>
                        <a:pt x="0" y="15145"/>
                      </a:lnTo>
                      <a:lnTo>
                        <a:pt x="12097" y="24956"/>
                      </a:lnTo>
                      <a:lnTo>
                        <a:pt x="51054" y="21622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-form: Shape 200">
                  <a:extLst>
                    <a:ext uri="{FF2B5EF4-FFF2-40B4-BE49-F238E27FC236}">
                      <a16:creationId xmlns:a16="http://schemas.microsoft.com/office/drawing/2014/main" id="{D070400B-2135-BA0D-3C74-95A0C3D433FB}"/>
                    </a:ext>
                  </a:extLst>
                </p:cNvPr>
                <p:cNvSpPr/>
                <p:nvPr/>
              </p:nvSpPr>
              <p:spPr>
                <a:xfrm>
                  <a:off x="5981509" y="3605307"/>
                  <a:ext cx="44291" cy="46577"/>
                </a:xfrm>
                <a:custGeom>
                  <a:avLst/>
                  <a:gdLst>
                    <a:gd name="connsiteX0" fmla="*/ 0 w 44291"/>
                    <a:gd name="connsiteY0" fmla="*/ 46577 h 46577"/>
                    <a:gd name="connsiteX1" fmla="*/ 19431 w 44291"/>
                    <a:gd name="connsiteY1" fmla="*/ 35338 h 46577"/>
                    <a:gd name="connsiteX2" fmla="*/ 44291 w 44291"/>
                    <a:gd name="connsiteY2" fmla="*/ 0 h 46577"/>
                    <a:gd name="connsiteX3" fmla="*/ 19431 w 44291"/>
                    <a:gd name="connsiteY3" fmla="*/ 2953 h 46577"/>
                    <a:gd name="connsiteX4" fmla="*/ 0 w 44291"/>
                    <a:gd name="connsiteY4" fmla="*/ 46577 h 46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91" h="46577">
                      <a:moveTo>
                        <a:pt x="0" y="46577"/>
                      </a:moveTo>
                      <a:lnTo>
                        <a:pt x="19431" y="35338"/>
                      </a:lnTo>
                      <a:lnTo>
                        <a:pt x="44291" y="0"/>
                      </a:lnTo>
                      <a:lnTo>
                        <a:pt x="19431" y="2953"/>
                      </a:lnTo>
                      <a:lnTo>
                        <a:pt x="0" y="4657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-form: Shape 201">
                  <a:extLst>
                    <a:ext uri="{FF2B5EF4-FFF2-40B4-BE49-F238E27FC236}">
                      <a16:creationId xmlns:a16="http://schemas.microsoft.com/office/drawing/2014/main" id="{49D5D2F5-FCE2-44FE-0430-9B36CA8D94E1}"/>
                    </a:ext>
                  </a:extLst>
                </p:cNvPr>
                <p:cNvSpPr/>
                <p:nvPr/>
              </p:nvSpPr>
              <p:spPr>
                <a:xfrm>
                  <a:off x="6001702" y="3546824"/>
                  <a:ext cx="24098" cy="69722"/>
                </a:xfrm>
                <a:custGeom>
                  <a:avLst/>
                  <a:gdLst>
                    <a:gd name="connsiteX0" fmla="*/ 18193 w 24098"/>
                    <a:gd name="connsiteY0" fmla="*/ 0 h 69722"/>
                    <a:gd name="connsiteX1" fmla="*/ 24098 w 24098"/>
                    <a:gd name="connsiteY1" fmla="*/ 1048 h 69722"/>
                    <a:gd name="connsiteX2" fmla="*/ 24098 w 24098"/>
                    <a:gd name="connsiteY2" fmla="*/ 58483 h 69722"/>
                    <a:gd name="connsiteX3" fmla="*/ 4667 w 24098"/>
                    <a:gd name="connsiteY3" fmla="*/ 69723 h 69722"/>
                    <a:gd name="connsiteX4" fmla="*/ 0 w 24098"/>
                    <a:gd name="connsiteY4" fmla="*/ 9906 h 69722"/>
                    <a:gd name="connsiteX5" fmla="*/ 18193 w 24098"/>
                    <a:gd name="connsiteY5" fmla="*/ 0 h 69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098" h="69722">
                      <a:moveTo>
                        <a:pt x="18193" y="0"/>
                      </a:moveTo>
                      <a:lnTo>
                        <a:pt x="24098" y="1048"/>
                      </a:lnTo>
                      <a:lnTo>
                        <a:pt x="24098" y="58483"/>
                      </a:lnTo>
                      <a:lnTo>
                        <a:pt x="4667" y="69723"/>
                      </a:lnTo>
                      <a:lnTo>
                        <a:pt x="0" y="9906"/>
                      </a:lnTo>
                      <a:lnTo>
                        <a:pt x="18193" y="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-form: Shape 202">
                  <a:extLst>
                    <a:ext uri="{FF2B5EF4-FFF2-40B4-BE49-F238E27FC236}">
                      <a16:creationId xmlns:a16="http://schemas.microsoft.com/office/drawing/2014/main" id="{42237B83-9A9F-5EBA-D7D1-F62CE62FF963}"/>
                    </a:ext>
                  </a:extLst>
                </p:cNvPr>
                <p:cNvSpPr/>
                <p:nvPr/>
              </p:nvSpPr>
              <p:spPr>
                <a:xfrm>
                  <a:off x="5977509" y="3483673"/>
                  <a:ext cx="48291" cy="75437"/>
                </a:xfrm>
                <a:custGeom>
                  <a:avLst/>
                  <a:gdLst>
                    <a:gd name="connsiteX0" fmla="*/ 12859 w 48291"/>
                    <a:gd name="connsiteY0" fmla="*/ 0 h 75437"/>
                    <a:gd name="connsiteX1" fmla="*/ 23431 w 48291"/>
                    <a:gd name="connsiteY1" fmla="*/ 190 h 75437"/>
                    <a:gd name="connsiteX2" fmla="*/ 48292 w 48291"/>
                    <a:gd name="connsiteY2" fmla="*/ 64198 h 75437"/>
                    <a:gd name="connsiteX3" fmla="*/ 28861 w 48291"/>
                    <a:gd name="connsiteY3" fmla="*/ 75438 h 75437"/>
                    <a:gd name="connsiteX4" fmla="*/ 0 w 48291"/>
                    <a:gd name="connsiteY4" fmla="*/ 11430 h 75437"/>
                    <a:gd name="connsiteX5" fmla="*/ 12859 w 48291"/>
                    <a:gd name="connsiteY5" fmla="*/ 0 h 75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291" h="75437">
                      <a:moveTo>
                        <a:pt x="12859" y="0"/>
                      </a:moveTo>
                      <a:lnTo>
                        <a:pt x="23431" y="190"/>
                      </a:lnTo>
                      <a:lnTo>
                        <a:pt x="48292" y="64198"/>
                      </a:lnTo>
                      <a:lnTo>
                        <a:pt x="28861" y="75438"/>
                      </a:lnTo>
                      <a:lnTo>
                        <a:pt x="0" y="11430"/>
                      </a:lnTo>
                      <a:lnTo>
                        <a:pt x="12859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-form: Shape 203">
                  <a:extLst>
                    <a:ext uri="{FF2B5EF4-FFF2-40B4-BE49-F238E27FC236}">
                      <a16:creationId xmlns:a16="http://schemas.microsoft.com/office/drawing/2014/main" id="{11749C90-3AF4-8D93-77EE-4AB58186EB4F}"/>
                    </a:ext>
                  </a:extLst>
                </p:cNvPr>
                <p:cNvSpPr/>
                <p:nvPr/>
              </p:nvSpPr>
              <p:spPr>
                <a:xfrm>
                  <a:off x="5931598" y="3430333"/>
                  <a:ext cx="69342" cy="64769"/>
                </a:xfrm>
                <a:custGeom>
                  <a:avLst/>
                  <a:gdLst>
                    <a:gd name="connsiteX0" fmla="*/ 10858 w 69342"/>
                    <a:gd name="connsiteY0" fmla="*/ 1810 h 64769"/>
                    <a:gd name="connsiteX1" fmla="*/ 26289 w 69342"/>
                    <a:gd name="connsiteY1" fmla="*/ 0 h 64769"/>
                    <a:gd name="connsiteX2" fmla="*/ 69342 w 69342"/>
                    <a:gd name="connsiteY2" fmla="*/ 53530 h 64769"/>
                    <a:gd name="connsiteX3" fmla="*/ 49911 w 69342"/>
                    <a:gd name="connsiteY3" fmla="*/ 64770 h 64769"/>
                    <a:gd name="connsiteX4" fmla="*/ 0 w 69342"/>
                    <a:gd name="connsiteY4" fmla="*/ 11240 h 64769"/>
                    <a:gd name="connsiteX5" fmla="*/ 10858 w 69342"/>
                    <a:gd name="connsiteY5" fmla="*/ 1810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342" h="64769">
                      <a:moveTo>
                        <a:pt x="10858" y="1810"/>
                      </a:moveTo>
                      <a:lnTo>
                        <a:pt x="26289" y="0"/>
                      </a:lnTo>
                      <a:lnTo>
                        <a:pt x="69342" y="53530"/>
                      </a:lnTo>
                      <a:lnTo>
                        <a:pt x="49911" y="64770"/>
                      </a:lnTo>
                      <a:lnTo>
                        <a:pt x="0" y="11240"/>
                      </a:lnTo>
                      <a:lnTo>
                        <a:pt x="10858" y="181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-form: Shape 204">
                  <a:extLst>
                    <a:ext uri="{FF2B5EF4-FFF2-40B4-BE49-F238E27FC236}">
                      <a16:creationId xmlns:a16="http://schemas.microsoft.com/office/drawing/2014/main" id="{487984FF-2E08-0057-B3DF-807352399F14}"/>
                    </a:ext>
                  </a:extLst>
                </p:cNvPr>
                <p:cNvSpPr/>
                <p:nvPr/>
              </p:nvSpPr>
              <p:spPr>
                <a:xfrm>
                  <a:off x="5888735" y="3401568"/>
                  <a:ext cx="69151" cy="40004"/>
                </a:xfrm>
                <a:custGeom>
                  <a:avLst/>
                  <a:gdLst>
                    <a:gd name="connsiteX0" fmla="*/ 0 w 69151"/>
                    <a:gd name="connsiteY0" fmla="*/ 11239 h 40004"/>
                    <a:gd name="connsiteX1" fmla="*/ 19431 w 69151"/>
                    <a:gd name="connsiteY1" fmla="*/ 0 h 40004"/>
                    <a:gd name="connsiteX2" fmla="*/ 69152 w 69151"/>
                    <a:gd name="connsiteY2" fmla="*/ 28765 h 40004"/>
                    <a:gd name="connsiteX3" fmla="*/ 49720 w 69151"/>
                    <a:gd name="connsiteY3" fmla="*/ 40005 h 40004"/>
                    <a:gd name="connsiteX4" fmla="*/ 10954 w 69151"/>
                    <a:gd name="connsiteY4" fmla="*/ 36481 h 40004"/>
                    <a:gd name="connsiteX5" fmla="*/ 0 w 69151"/>
                    <a:gd name="connsiteY5" fmla="*/ 11239 h 40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151" h="40004">
                      <a:moveTo>
                        <a:pt x="0" y="11239"/>
                      </a:moveTo>
                      <a:lnTo>
                        <a:pt x="19431" y="0"/>
                      </a:lnTo>
                      <a:lnTo>
                        <a:pt x="69152" y="28765"/>
                      </a:lnTo>
                      <a:lnTo>
                        <a:pt x="49720" y="40005"/>
                      </a:lnTo>
                      <a:lnTo>
                        <a:pt x="10954" y="36481"/>
                      </a:lnTo>
                      <a:lnTo>
                        <a:pt x="0" y="11239"/>
                      </a:lnTo>
                      <a:close/>
                    </a:path>
                  </a:pathLst>
                </a:custGeom>
                <a:solidFill>
                  <a:srgbClr val="F6F6F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-form: Shape 205">
                  <a:extLst>
                    <a:ext uri="{FF2B5EF4-FFF2-40B4-BE49-F238E27FC236}">
                      <a16:creationId xmlns:a16="http://schemas.microsoft.com/office/drawing/2014/main" id="{56872C72-A2B2-437C-32DC-45ECF0B45134}"/>
                    </a:ext>
                  </a:extLst>
                </p:cNvPr>
                <p:cNvSpPr/>
                <p:nvPr/>
              </p:nvSpPr>
              <p:spPr>
                <a:xfrm>
                  <a:off x="5820822" y="3412807"/>
                  <a:ext cx="185546" cy="242887"/>
                </a:xfrm>
                <a:custGeom>
                  <a:avLst/>
                  <a:gdLst>
                    <a:gd name="connsiteX0" fmla="*/ 160687 w 185546"/>
                    <a:gd name="connsiteY0" fmla="*/ 82296 h 242887"/>
                    <a:gd name="connsiteX1" fmla="*/ 117634 w 185546"/>
                    <a:gd name="connsiteY1" fmla="*/ 28766 h 242887"/>
                    <a:gd name="connsiteX2" fmla="*/ 67913 w 185546"/>
                    <a:gd name="connsiteY2" fmla="*/ 0 h 242887"/>
                    <a:gd name="connsiteX3" fmla="*/ 24860 w 185546"/>
                    <a:gd name="connsiteY3" fmla="*/ 3905 h 242887"/>
                    <a:gd name="connsiteX4" fmla="*/ 0 w 185546"/>
                    <a:gd name="connsiteY4" fmla="*/ 39243 h 242887"/>
                    <a:gd name="connsiteX5" fmla="*/ 0 w 185546"/>
                    <a:gd name="connsiteY5" fmla="*/ 96583 h 242887"/>
                    <a:gd name="connsiteX6" fmla="*/ 24860 w 185546"/>
                    <a:gd name="connsiteY6" fmla="*/ 160687 h 242887"/>
                    <a:gd name="connsiteX7" fmla="*/ 67913 w 185546"/>
                    <a:gd name="connsiteY7" fmla="*/ 214217 h 242887"/>
                    <a:gd name="connsiteX8" fmla="*/ 117634 w 185546"/>
                    <a:gd name="connsiteY8" fmla="*/ 242888 h 242887"/>
                    <a:gd name="connsiteX9" fmla="*/ 160687 w 185546"/>
                    <a:gd name="connsiteY9" fmla="*/ 239078 h 242887"/>
                    <a:gd name="connsiteX10" fmla="*/ 185547 w 185546"/>
                    <a:gd name="connsiteY10" fmla="*/ 203740 h 242887"/>
                    <a:gd name="connsiteX11" fmla="*/ 185547 w 185546"/>
                    <a:gd name="connsiteY11" fmla="*/ 146304 h 242887"/>
                    <a:gd name="connsiteX12" fmla="*/ 160687 w 185546"/>
                    <a:gd name="connsiteY12" fmla="*/ 82296 h 242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5546" h="242887">
                      <a:moveTo>
                        <a:pt x="160687" y="82296"/>
                      </a:moveTo>
                      <a:lnTo>
                        <a:pt x="117634" y="28766"/>
                      </a:lnTo>
                      <a:lnTo>
                        <a:pt x="67913" y="0"/>
                      </a:lnTo>
                      <a:lnTo>
                        <a:pt x="24860" y="3905"/>
                      </a:lnTo>
                      <a:lnTo>
                        <a:pt x="0" y="39243"/>
                      </a:lnTo>
                      <a:lnTo>
                        <a:pt x="0" y="96583"/>
                      </a:lnTo>
                      <a:lnTo>
                        <a:pt x="24860" y="160687"/>
                      </a:lnTo>
                      <a:lnTo>
                        <a:pt x="67913" y="214217"/>
                      </a:lnTo>
                      <a:lnTo>
                        <a:pt x="117634" y="242888"/>
                      </a:lnTo>
                      <a:lnTo>
                        <a:pt x="160687" y="239078"/>
                      </a:lnTo>
                      <a:lnTo>
                        <a:pt x="185547" y="203740"/>
                      </a:lnTo>
                      <a:lnTo>
                        <a:pt x="185547" y="146304"/>
                      </a:lnTo>
                      <a:lnTo>
                        <a:pt x="160687" y="822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-form: Shape 206">
                  <a:extLst>
                    <a:ext uri="{FF2B5EF4-FFF2-40B4-BE49-F238E27FC236}">
                      <a16:creationId xmlns:a16="http://schemas.microsoft.com/office/drawing/2014/main" id="{88FAB19B-E3B8-6C1E-093E-925F9540B8E5}"/>
                    </a:ext>
                  </a:extLst>
                </p:cNvPr>
                <p:cNvSpPr/>
                <p:nvPr/>
              </p:nvSpPr>
              <p:spPr>
                <a:xfrm>
                  <a:off x="5854731" y="3440430"/>
                  <a:ext cx="135540" cy="177450"/>
                </a:xfrm>
                <a:custGeom>
                  <a:avLst/>
                  <a:gdLst>
                    <a:gd name="connsiteX0" fmla="*/ 117348 w 135540"/>
                    <a:gd name="connsiteY0" fmla="*/ 60103 h 177450"/>
                    <a:gd name="connsiteX1" fmla="*/ 85916 w 135540"/>
                    <a:gd name="connsiteY1" fmla="*/ 20955 h 177450"/>
                    <a:gd name="connsiteX2" fmla="*/ 49625 w 135540"/>
                    <a:gd name="connsiteY2" fmla="*/ 0 h 177450"/>
                    <a:gd name="connsiteX3" fmla="*/ 18193 w 135540"/>
                    <a:gd name="connsiteY3" fmla="*/ 2762 h 177450"/>
                    <a:gd name="connsiteX4" fmla="*/ 0 w 135540"/>
                    <a:gd name="connsiteY4" fmla="*/ 28670 h 177450"/>
                    <a:gd name="connsiteX5" fmla="*/ 0 w 135540"/>
                    <a:gd name="connsiteY5" fmla="*/ 70580 h 177450"/>
                    <a:gd name="connsiteX6" fmla="*/ 18193 w 135540"/>
                    <a:gd name="connsiteY6" fmla="*/ 117348 h 177450"/>
                    <a:gd name="connsiteX7" fmla="*/ 49625 w 135540"/>
                    <a:gd name="connsiteY7" fmla="*/ 156496 h 177450"/>
                    <a:gd name="connsiteX8" fmla="*/ 85916 w 135540"/>
                    <a:gd name="connsiteY8" fmla="*/ 177451 h 177450"/>
                    <a:gd name="connsiteX9" fmla="*/ 117348 w 135540"/>
                    <a:gd name="connsiteY9" fmla="*/ 174593 h 177450"/>
                    <a:gd name="connsiteX10" fmla="*/ 135541 w 135540"/>
                    <a:gd name="connsiteY10" fmla="*/ 148780 h 177450"/>
                    <a:gd name="connsiteX11" fmla="*/ 135541 w 135540"/>
                    <a:gd name="connsiteY11" fmla="*/ 106870 h 177450"/>
                    <a:gd name="connsiteX12" fmla="*/ 117348 w 135540"/>
                    <a:gd name="connsiteY12" fmla="*/ 60103 h 177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5540" h="177450">
                      <a:moveTo>
                        <a:pt x="117348" y="60103"/>
                      </a:moveTo>
                      <a:lnTo>
                        <a:pt x="85916" y="20955"/>
                      </a:lnTo>
                      <a:lnTo>
                        <a:pt x="49625" y="0"/>
                      </a:lnTo>
                      <a:lnTo>
                        <a:pt x="18193" y="2762"/>
                      </a:lnTo>
                      <a:lnTo>
                        <a:pt x="0" y="28670"/>
                      </a:lnTo>
                      <a:lnTo>
                        <a:pt x="0" y="70580"/>
                      </a:lnTo>
                      <a:lnTo>
                        <a:pt x="18193" y="117348"/>
                      </a:lnTo>
                      <a:lnTo>
                        <a:pt x="49625" y="156496"/>
                      </a:lnTo>
                      <a:lnTo>
                        <a:pt x="85916" y="177451"/>
                      </a:lnTo>
                      <a:lnTo>
                        <a:pt x="117348" y="174593"/>
                      </a:lnTo>
                      <a:lnTo>
                        <a:pt x="135541" y="148780"/>
                      </a:lnTo>
                      <a:lnTo>
                        <a:pt x="135541" y="106870"/>
                      </a:lnTo>
                      <a:lnTo>
                        <a:pt x="117348" y="60103"/>
                      </a:lnTo>
                      <a:close/>
                    </a:path>
                  </a:pathLst>
                </a:custGeom>
                <a:solidFill>
                  <a:srgbClr val="F6F6F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-form: Shape 207">
                  <a:extLst>
                    <a:ext uri="{FF2B5EF4-FFF2-40B4-BE49-F238E27FC236}">
                      <a16:creationId xmlns:a16="http://schemas.microsoft.com/office/drawing/2014/main" id="{B59C34C6-D0D2-760C-AF4D-734D85BA1898}"/>
                    </a:ext>
                  </a:extLst>
                </p:cNvPr>
                <p:cNvSpPr/>
                <p:nvPr/>
              </p:nvSpPr>
              <p:spPr>
                <a:xfrm>
                  <a:off x="5890069" y="3468052"/>
                  <a:ext cx="84581" cy="110775"/>
                </a:xfrm>
                <a:custGeom>
                  <a:avLst/>
                  <a:gdLst>
                    <a:gd name="connsiteX0" fmla="*/ 73247 w 84581"/>
                    <a:gd name="connsiteY0" fmla="*/ 37529 h 110775"/>
                    <a:gd name="connsiteX1" fmla="*/ 53626 w 84581"/>
                    <a:gd name="connsiteY1" fmla="*/ 13049 h 110775"/>
                    <a:gd name="connsiteX2" fmla="*/ 30956 w 84581"/>
                    <a:gd name="connsiteY2" fmla="*/ 0 h 110775"/>
                    <a:gd name="connsiteX3" fmla="*/ 11335 w 84581"/>
                    <a:gd name="connsiteY3" fmla="*/ 1715 h 110775"/>
                    <a:gd name="connsiteX4" fmla="*/ 0 w 84581"/>
                    <a:gd name="connsiteY4" fmla="*/ 17907 h 110775"/>
                    <a:gd name="connsiteX5" fmla="*/ 0 w 84581"/>
                    <a:gd name="connsiteY5" fmla="*/ 44006 h 110775"/>
                    <a:gd name="connsiteX6" fmla="*/ 11335 w 84581"/>
                    <a:gd name="connsiteY6" fmla="*/ 73247 h 110775"/>
                    <a:gd name="connsiteX7" fmla="*/ 30956 w 84581"/>
                    <a:gd name="connsiteY7" fmla="*/ 97631 h 110775"/>
                    <a:gd name="connsiteX8" fmla="*/ 53626 w 84581"/>
                    <a:gd name="connsiteY8" fmla="*/ 110776 h 110775"/>
                    <a:gd name="connsiteX9" fmla="*/ 73247 w 84581"/>
                    <a:gd name="connsiteY9" fmla="*/ 108966 h 110775"/>
                    <a:gd name="connsiteX10" fmla="*/ 84582 w 84581"/>
                    <a:gd name="connsiteY10" fmla="*/ 92869 h 110775"/>
                    <a:gd name="connsiteX11" fmla="*/ 84582 w 84581"/>
                    <a:gd name="connsiteY11" fmla="*/ 66675 h 110775"/>
                    <a:gd name="connsiteX12" fmla="*/ 73247 w 84581"/>
                    <a:gd name="connsiteY12" fmla="*/ 37529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581" h="110775">
                      <a:moveTo>
                        <a:pt x="73247" y="37529"/>
                      </a:moveTo>
                      <a:lnTo>
                        <a:pt x="53626" y="13049"/>
                      </a:lnTo>
                      <a:lnTo>
                        <a:pt x="30956" y="0"/>
                      </a:lnTo>
                      <a:lnTo>
                        <a:pt x="11335" y="1715"/>
                      </a:lnTo>
                      <a:lnTo>
                        <a:pt x="0" y="17907"/>
                      </a:lnTo>
                      <a:lnTo>
                        <a:pt x="0" y="44006"/>
                      </a:lnTo>
                      <a:lnTo>
                        <a:pt x="11335" y="73247"/>
                      </a:lnTo>
                      <a:lnTo>
                        <a:pt x="30956" y="97631"/>
                      </a:lnTo>
                      <a:lnTo>
                        <a:pt x="53626" y="110776"/>
                      </a:lnTo>
                      <a:lnTo>
                        <a:pt x="73247" y="108966"/>
                      </a:lnTo>
                      <a:lnTo>
                        <a:pt x="84582" y="92869"/>
                      </a:lnTo>
                      <a:lnTo>
                        <a:pt x="84582" y="66675"/>
                      </a:lnTo>
                      <a:lnTo>
                        <a:pt x="73247" y="37529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-form: Shape 208">
                  <a:extLst>
                    <a:ext uri="{FF2B5EF4-FFF2-40B4-BE49-F238E27FC236}">
                      <a16:creationId xmlns:a16="http://schemas.microsoft.com/office/drawing/2014/main" id="{B2BD99E8-2989-4E27-2A44-FB16C98FB5BA}"/>
                    </a:ext>
                  </a:extLst>
                </p:cNvPr>
                <p:cNvSpPr/>
                <p:nvPr/>
              </p:nvSpPr>
              <p:spPr>
                <a:xfrm>
                  <a:off x="5919311" y="3505200"/>
                  <a:ext cx="26193" cy="36480"/>
                </a:xfrm>
                <a:custGeom>
                  <a:avLst/>
                  <a:gdLst>
                    <a:gd name="connsiteX0" fmla="*/ 18478 w 26193"/>
                    <a:gd name="connsiteY0" fmla="*/ 6191 h 36480"/>
                    <a:gd name="connsiteX1" fmla="*/ 7620 w 26193"/>
                    <a:gd name="connsiteY1" fmla="*/ 0 h 36480"/>
                    <a:gd name="connsiteX2" fmla="*/ 0 w 26193"/>
                    <a:gd name="connsiteY2" fmla="*/ 4381 h 36480"/>
                    <a:gd name="connsiteX3" fmla="*/ 0 w 26193"/>
                    <a:gd name="connsiteY3" fmla="*/ 16954 h 36480"/>
                    <a:gd name="connsiteX4" fmla="*/ 7620 w 26193"/>
                    <a:gd name="connsiteY4" fmla="*/ 30194 h 36480"/>
                    <a:gd name="connsiteX5" fmla="*/ 18478 w 26193"/>
                    <a:gd name="connsiteY5" fmla="*/ 36481 h 36480"/>
                    <a:gd name="connsiteX6" fmla="*/ 26194 w 26193"/>
                    <a:gd name="connsiteY6" fmla="*/ 32099 h 36480"/>
                    <a:gd name="connsiteX7" fmla="*/ 26194 w 26193"/>
                    <a:gd name="connsiteY7" fmla="*/ 19526 h 36480"/>
                    <a:gd name="connsiteX8" fmla="*/ 18478 w 26193"/>
                    <a:gd name="connsiteY8" fmla="*/ 6191 h 36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193" h="36480">
                      <a:moveTo>
                        <a:pt x="18478" y="6191"/>
                      </a:moveTo>
                      <a:lnTo>
                        <a:pt x="7620" y="0"/>
                      </a:lnTo>
                      <a:lnTo>
                        <a:pt x="0" y="4381"/>
                      </a:lnTo>
                      <a:lnTo>
                        <a:pt x="0" y="16954"/>
                      </a:lnTo>
                      <a:lnTo>
                        <a:pt x="7620" y="30194"/>
                      </a:lnTo>
                      <a:lnTo>
                        <a:pt x="18478" y="36481"/>
                      </a:lnTo>
                      <a:lnTo>
                        <a:pt x="26194" y="32099"/>
                      </a:lnTo>
                      <a:lnTo>
                        <a:pt x="26194" y="19526"/>
                      </a:lnTo>
                      <a:lnTo>
                        <a:pt x="18478" y="6191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0" name="Graphic 6">
                <a:extLst>
                  <a:ext uri="{FF2B5EF4-FFF2-40B4-BE49-F238E27FC236}">
                    <a16:creationId xmlns:a16="http://schemas.microsoft.com/office/drawing/2014/main" id="{C625290E-1523-3067-FB4C-20B2F4BDF238}"/>
                  </a:ext>
                </a:extLst>
              </p:cNvPr>
              <p:cNvGrpSpPr/>
              <p:nvPr/>
            </p:nvGrpSpPr>
            <p:grpSpPr>
              <a:xfrm>
                <a:off x="5865399" y="3473481"/>
                <a:ext cx="109251" cy="99822"/>
                <a:chOff x="5865399" y="3473481"/>
                <a:chExt cx="109251" cy="99822"/>
              </a:xfrm>
            </p:grpSpPr>
            <p:grpSp>
              <p:nvGrpSpPr>
                <p:cNvPr id="211" name="Graphic 6">
                  <a:extLst>
                    <a:ext uri="{FF2B5EF4-FFF2-40B4-BE49-F238E27FC236}">
                      <a16:creationId xmlns:a16="http://schemas.microsoft.com/office/drawing/2014/main" id="{05DA07B0-6630-3074-3CBD-BD837BBF7588}"/>
                    </a:ext>
                  </a:extLst>
                </p:cNvPr>
                <p:cNvGrpSpPr/>
                <p:nvPr/>
              </p:nvGrpSpPr>
              <p:grpSpPr>
                <a:xfrm>
                  <a:off x="5872448" y="3497389"/>
                  <a:ext cx="20764" cy="49815"/>
                  <a:chOff x="5872448" y="3497389"/>
                  <a:chExt cx="20764" cy="49815"/>
                </a:xfrm>
              </p:grpSpPr>
              <p:sp>
                <p:nvSpPr>
                  <p:cNvPr id="212" name="Free-form: Shape 211">
                    <a:extLst>
                      <a:ext uri="{FF2B5EF4-FFF2-40B4-BE49-F238E27FC236}">
                        <a16:creationId xmlns:a16="http://schemas.microsoft.com/office/drawing/2014/main" id="{0EE0C365-4275-454F-6455-527EE0903D49}"/>
                      </a:ext>
                    </a:extLst>
                  </p:cNvPr>
                  <p:cNvSpPr/>
                  <p:nvPr/>
                </p:nvSpPr>
                <p:spPr>
                  <a:xfrm>
                    <a:off x="5872448" y="3497389"/>
                    <a:ext cx="20764" cy="49815"/>
                  </a:xfrm>
                  <a:custGeom>
                    <a:avLst/>
                    <a:gdLst>
                      <a:gd name="connsiteX0" fmla="*/ 0 w 20764"/>
                      <a:gd name="connsiteY0" fmla="*/ 43910 h 49815"/>
                      <a:gd name="connsiteX1" fmla="*/ 0 w 20764"/>
                      <a:gd name="connsiteY1" fmla="*/ 48292 h 49815"/>
                      <a:gd name="connsiteX2" fmla="*/ 3143 w 20764"/>
                      <a:gd name="connsiteY2" fmla="*/ 49816 h 49815"/>
                      <a:gd name="connsiteX3" fmla="*/ 4096 w 20764"/>
                      <a:gd name="connsiteY3" fmla="*/ 41529 h 49815"/>
                      <a:gd name="connsiteX4" fmla="*/ 20098 w 20764"/>
                      <a:gd name="connsiteY4" fmla="*/ 7810 h 49815"/>
                      <a:gd name="connsiteX5" fmla="*/ 20764 w 20764"/>
                      <a:gd name="connsiteY5" fmla="*/ 1524 h 49815"/>
                      <a:gd name="connsiteX6" fmla="*/ 17621 w 20764"/>
                      <a:gd name="connsiteY6" fmla="*/ 0 h 49815"/>
                      <a:gd name="connsiteX7" fmla="*/ 0 w 20764"/>
                      <a:gd name="connsiteY7" fmla="*/ 43910 h 49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64" h="49815">
                        <a:moveTo>
                          <a:pt x="0" y="43910"/>
                        </a:moveTo>
                        <a:lnTo>
                          <a:pt x="0" y="48292"/>
                        </a:lnTo>
                        <a:lnTo>
                          <a:pt x="3143" y="49816"/>
                        </a:lnTo>
                        <a:lnTo>
                          <a:pt x="4096" y="41529"/>
                        </a:lnTo>
                        <a:lnTo>
                          <a:pt x="20098" y="7810"/>
                        </a:lnTo>
                        <a:lnTo>
                          <a:pt x="20764" y="1524"/>
                        </a:lnTo>
                        <a:lnTo>
                          <a:pt x="17621" y="0"/>
                        </a:lnTo>
                        <a:lnTo>
                          <a:pt x="0" y="4391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3" name="Free-form: Shape 212">
                    <a:extLst>
                      <a:ext uri="{FF2B5EF4-FFF2-40B4-BE49-F238E27FC236}">
                        <a16:creationId xmlns:a16="http://schemas.microsoft.com/office/drawing/2014/main" id="{17E22E96-7DCD-46B9-CEEA-968E65BA2291}"/>
                      </a:ext>
                    </a:extLst>
                  </p:cNvPr>
                  <p:cNvSpPr/>
                  <p:nvPr/>
                </p:nvSpPr>
                <p:spPr>
                  <a:xfrm>
                    <a:off x="5875591" y="3498913"/>
                    <a:ext cx="17621" cy="48291"/>
                  </a:xfrm>
                  <a:custGeom>
                    <a:avLst/>
                    <a:gdLst>
                      <a:gd name="connsiteX0" fmla="*/ 0 w 17621"/>
                      <a:gd name="connsiteY0" fmla="*/ 43910 h 48291"/>
                      <a:gd name="connsiteX1" fmla="*/ 0 w 17621"/>
                      <a:gd name="connsiteY1" fmla="*/ 48292 h 48291"/>
                      <a:gd name="connsiteX2" fmla="*/ 17621 w 17621"/>
                      <a:gd name="connsiteY2" fmla="*/ 4381 h 48291"/>
                      <a:gd name="connsiteX3" fmla="*/ 17621 w 17621"/>
                      <a:gd name="connsiteY3" fmla="*/ 0 h 48291"/>
                      <a:gd name="connsiteX4" fmla="*/ 0 w 17621"/>
                      <a:gd name="connsiteY4" fmla="*/ 43910 h 48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21" h="48291">
                        <a:moveTo>
                          <a:pt x="0" y="43910"/>
                        </a:moveTo>
                        <a:lnTo>
                          <a:pt x="0" y="48292"/>
                        </a:lnTo>
                        <a:lnTo>
                          <a:pt x="17621" y="4381"/>
                        </a:lnTo>
                        <a:lnTo>
                          <a:pt x="17621" y="0"/>
                        </a:lnTo>
                        <a:lnTo>
                          <a:pt x="0" y="43910"/>
                        </a:lnTo>
                        <a:close/>
                      </a:path>
                    </a:pathLst>
                  </a:custGeom>
                  <a:solidFill>
                    <a:srgbClr val="706F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4" name="Graphic 6">
                  <a:extLst>
                    <a:ext uri="{FF2B5EF4-FFF2-40B4-BE49-F238E27FC236}">
                      <a16:creationId xmlns:a16="http://schemas.microsoft.com/office/drawing/2014/main" id="{C0D178EC-2963-6CC4-D236-11B7CF77AF3F}"/>
                    </a:ext>
                  </a:extLst>
                </p:cNvPr>
                <p:cNvGrpSpPr/>
                <p:nvPr/>
              </p:nvGrpSpPr>
              <p:grpSpPr>
                <a:xfrm>
                  <a:off x="5883687" y="3561587"/>
                  <a:ext cx="50577" cy="11715"/>
                  <a:chOff x="5883687" y="3561587"/>
                  <a:chExt cx="50577" cy="11715"/>
                </a:xfrm>
              </p:grpSpPr>
              <p:sp>
                <p:nvSpPr>
                  <p:cNvPr id="215" name="Free-form: Shape 214">
                    <a:extLst>
                      <a:ext uri="{FF2B5EF4-FFF2-40B4-BE49-F238E27FC236}">
                        <a16:creationId xmlns:a16="http://schemas.microsoft.com/office/drawing/2014/main" id="{1322C386-4DBA-14F8-6EB7-EEEAF5678121}"/>
                      </a:ext>
                    </a:extLst>
                  </p:cNvPr>
                  <p:cNvSpPr/>
                  <p:nvPr/>
                </p:nvSpPr>
                <p:spPr>
                  <a:xfrm>
                    <a:off x="5883687" y="3561587"/>
                    <a:ext cx="50577" cy="11715"/>
                  </a:xfrm>
                  <a:custGeom>
                    <a:avLst/>
                    <a:gdLst>
                      <a:gd name="connsiteX0" fmla="*/ 3715 w 50577"/>
                      <a:gd name="connsiteY0" fmla="*/ 5144 h 11715"/>
                      <a:gd name="connsiteX1" fmla="*/ 0 w 50577"/>
                      <a:gd name="connsiteY1" fmla="*/ 2953 h 11715"/>
                      <a:gd name="connsiteX2" fmla="*/ 0 w 50577"/>
                      <a:gd name="connsiteY2" fmla="*/ 0 h 11715"/>
                      <a:gd name="connsiteX3" fmla="*/ 10763 w 50577"/>
                      <a:gd name="connsiteY3" fmla="*/ 2477 h 11715"/>
                      <a:gd name="connsiteX4" fmla="*/ 46196 w 50577"/>
                      <a:gd name="connsiteY4" fmla="*/ 7239 h 11715"/>
                      <a:gd name="connsiteX5" fmla="*/ 50578 w 50577"/>
                      <a:gd name="connsiteY5" fmla="*/ 8763 h 11715"/>
                      <a:gd name="connsiteX6" fmla="*/ 50578 w 50577"/>
                      <a:gd name="connsiteY6" fmla="*/ 11716 h 11715"/>
                      <a:gd name="connsiteX7" fmla="*/ 3715 w 50577"/>
                      <a:gd name="connsiteY7" fmla="*/ 5144 h 11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0577" h="11715">
                        <a:moveTo>
                          <a:pt x="3715" y="5144"/>
                        </a:moveTo>
                        <a:lnTo>
                          <a:pt x="0" y="2953"/>
                        </a:lnTo>
                        <a:lnTo>
                          <a:pt x="0" y="0"/>
                        </a:lnTo>
                        <a:lnTo>
                          <a:pt x="10763" y="2477"/>
                        </a:lnTo>
                        <a:lnTo>
                          <a:pt x="46196" y="7239"/>
                        </a:lnTo>
                        <a:lnTo>
                          <a:pt x="50578" y="8763"/>
                        </a:lnTo>
                        <a:lnTo>
                          <a:pt x="50578" y="11716"/>
                        </a:lnTo>
                        <a:lnTo>
                          <a:pt x="3715" y="5144"/>
                        </a:lnTo>
                        <a:close/>
                      </a:path>
                    </a:pathLst>
                  </a:custGeom>
                  <a:solidFill>
                    <a:srgbClr val="706F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Free-form: Shape 215">
                    <a:extLst>
                      <a:ext uri="{FF2B5EF4-FFF2-40B4-BE49-F238E27FC236}">
                        <a16:creationId xmlns:a16="http://schemas.microsoft.com/office/drawing/2014/main" id="{0A16D840-53E7-ED8A-71FE-5CAD02CF450E}"/>
                      </a:ext>
                    </a:extLst>
                  </p:cNvPr>
                  <p:cNvSpPr/>
                  <p:nvPr/>
                </p:nvSpPr>
                <p:spPr>
                  <a:xfrm>
                    <a:off x="5883687" y="3561587"/>
                    <a:ext cx="50577" cy="8763"/>
                  </a:xfrm>
                  <a:custGeom>
                    <a:avLst/>
                    <a:gdLst>
                      <a:gd name="connsiteX0" fmla="*/ 3715 w 50577"/>
                      <a:gd name="connsiteY0" fmla="*/ 2191 h 8763"/>
                      <a:gd name="connsiteX1" fmla="*/ 0 w 50577"/>
                      <a:gd name="connsiteY1" fmla="*/ 0 h 8763"/>
                      <a:gd name="connsiteX2" fmla="*/ 46863 w 50577"/>
                      <a:gd name="connsiteY2" fmla="*/ 6572 h 8763"/>
                      <a:gd name="connsiteX3" fmla="*/ 50578 w 50577"/>
                      <a:gd name="connsiteY3" fmla="*/ 8763 h 8763"/>
                      <a:gd name="connsiteX4" fmla="*/ 3715 w 50577"/>
                      <a:gd name="connsiteY4" fmla="*/ 2191 h 8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577" h="8763">
                        <a:moveTo>
                          <a:pt x="3715" y="2191"/>
                        </a:moveTo>
                        <a:lnTo>
                          <a:pt x="0" y="0"/>
                        </a:lnTo>
                        <a:lnTo>
                          <a:pt x="46863" y="6572"/>
                        </a:lnTo>
                        <a:lnTo>
                          <a:pt x="50578" y="8763"/>
                        </a:lnTo>
                        <a:lnTo>
                          <a:pt x="3715" y="2191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7" name="Graphic 6">
                  <a:extLst>
                    <a:ext uri="{FF2B5EF4-FFF2-40B4-BE49-F238E27FC236}">
                      <a16:creationId xmlns:a16="http://schemas.microsoft.com/office/drawing/2014/main" id="{49F428AE-6939-35B1-3C8B-618505F65374}"/>
                    </a:ext>
                  </a:extLst>
                </p:cNvPr>
                <p:cNvGrpSpPr/>
                <p:nvPr/>
              </p:nvGrpSpPr>
              <p:grpSpPr>
                <a:xfrm>
                  <a:off x="5883687" y="3473481"/>
                  <a:ext cx="50577" cy="65817"/>
                  <a:chOff x="5883687" y="3473481"/>
                  <a:chExt cx="50577" cy="65817"/>
                </a:xfrm>
              </p:grpSpPr>
              <p:sp>
                <p:nvSpPr>
                  <p:cNvPr id="218" name="Free-form: Shape 217">
                    <a:extLst>
                      <a:ext uri="{FF2B5EF4-FFF2-40B4-BE49-F238E27FC236}">
                        <a16:creationId xmlns:a16="http://schemas.microsoft.com/office/drawing/2014/main" id="{5F62C267-445A-95C5-7DED-911BF17B75F4}"/>
                      </a:ext>
                    </a:extLst>
                  </p:cNvPr>
                  <p:cNvSpPr/>
                  <p:nvPr/>
                </p:nvSpPr>
                <p:spPr>
                  <a:xfrm>
                    <a:off x="5883687" y="3475672"/>
                    <a:ext cx="50577" cy="63627"/>
                  </a:xfrm>
                  <a:custGeom>
                    <a:avLst/>
                    <a:gdLst>
                      <a:gd name="connsiteX0" fmla="*/ 3715 w 50577"/>
                      <a:gd name="connsiteY0" fmla="*/ 63627 h 63627"/>
                      <a:gd name="connsiteX1" fmla="*/ 0 w 50577"/>
                      <a:gd name="connsiteY1" fmla="*/ 61531 h 63627"/>
                      <a:gd name="connsiteX2" fmla="*/ 0 w 50577"/>
                      <a:gd name="connsiteY2" fmla="*/ 58579 h 63627"/>
                      <a:gd name="connsiteX3" fmla="*/ 4191 w 50577"/>
                      <a:gd name="connsiteY3" fmla="*/ 56102 h 63627"/>
                      <a:gd name="connsiteX4" fmla="*/ 44672 w 50577"/>
                      <a:gd name="connsiteY4" fmla="*/ 4000 h 63627"/>
                      <a:gd name="connsiteX5" fmla="*/ 50578 w 50577"/>
                      <a:gd name="connsiteY5" fmla="*/ 0 h 63627"/>
                      <a:gd name="connsiteX6" fmla="*/ 50578 w 50577"/>
                      <a:gd name="connsiteY6" fmla="*/ 2953 h 63627"/>
                      <a:gd name="connsiteX7" fmla="*/ 3715 w 50577"/>
                      <a:gd name="connsiteY7" fmla="*/ 63627 h 63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0577" h="63627">
                        <a:moveTo>
                          <a:pt x="3715" y="63627"/>
                        </a:moveTo>
                        <a:lnTo>
                          <a:pt x="0" y="61531"/>
                        </a:lnTo>
                        <a:lnTo>
                          <a:pt x="0" y="58579"/>
                        </a:lnTo>
                        <a:lnTo>
                          <a:pt x="4191" y="56102"/>
                        </a:lnTo>
                        <a:lnTo>
                          <a:pt x="44672" y="4000"/>
                        </a:lnTo>
                        <a:lnTo>
                          <a:pt x="50578" y="0"/>
                        </a:lnTo>
                        <a:lnTo>
                          <a:pt x="50578" y="2953"/>
                        </a:lnTo>
                        <a:lnTo>
                          <a:pt x="3715" y="63627"/>
                        </a:lnTo>
                        <a:close/>
                      </a:path>
                    </a:pathLst>
                  </a:custGeom>
                  <a:solidFill>
                    <a:srgbClr val="706F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9" name="Free-form: Shape 218">
                    <a:extLst>
                      <a:ext uri="{FF2B5EF4-FFF2-40B4-BE49-F238E27FC236}">
                        <a16:creationId xmlns:a16="http://schemas.microsoft.com/office/drawing/2014/main" id="{1681EAE0-108B-2D73-A163-1B1C40575860}"/>
                      </a:ext>
                    </a:extLst>
                  </p:cNvPr>
                  <p:cNvSpPr/>
                  <p:nvPr/>
                </p:nvSpPr>
                <p:spPr>
                  <a:xfrm>
                    <a:off x="5883687" y="3473481"/>
                    <a:ext cx="50577" cy="62960"/>
                  </a:xfrm>
                  <a:custGeom>
                    <a:avLst/>
                    <a:gdLst>
                      <a:gd name="connsiteX0" fmla="*/ 3715 w 50577"/>
                      <a:gd name="connsiteY0" fmla="*/ 62960 h 62960"/>
                      <a:gd name="connsiteX1" fmla="*/ 0 w 50577"/>
                      <a:gd name="connsiteY1" fmla="*/ 60770 h 62960"/>
                      <a:gd name="connsiteX2" fmla="*/ 46863 w 50577"/>
                      <a:gd name="connsiteY2" fmla="*/ 0 h 62960"/>
                      <a:gd name="connsiteX3" fmla="*/ 50578 w 50577"/>
                      <a:gd name="connsiteY3" fmla="*/ 2191 h 62960"/>
                      <a:gd name="connsiteX4" fmla="*/ 3715 w 50577"/>
                      <a:gd name="connsiteY4" fmla="*/ 62960 h 6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577" h="62960">
                        <a:moveTo>
                          <a:pt x="3715" y="62960"/>
                        </a:moveTo>
                        <a:lnTo>
                          <a:pt x="0" y="60770"/>
                        </a:lnTo>
                        <a:lnTo>
                          <a:pt x="46863" y="0"/>
                        </a:lnTo>
                        <a:lnTo>
                          <a:pt x="50578" y="2191"/>
                        </a:lnTo>
                        <a:lnTo>
                          <a:pt x="3715" y="6296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0" name="Graphic 6">
                  <a:extLst>
                    <a:ext uri="{FF2B5EF4-FFF2-40B4-BE49-F238E27FC236}">
                      <a16:creationId xmlns:a16="http://schemas.microsoft.com/office/drawing/2014/main" id="{9F9ED9D7-A941-33CE-E2AD-2806BB3DA339}"/>
                    </a:ext>
                  </a:extLst>
                </p:cNvPr>
                <p:cNvGrpSpPr/>
                <p:nvPr/>
              </p:nvGrpSpPr>
              <p:grpSpPr>
                <a:xfrm>
                  <a:off x="5895498" y="3544442"/>
                  <a:ext cx="79152" cy="16287"/>
                  <a:chOff x="5895498" y="3544442"/>
                  <a:chExt cx="79152" cy="16287"/>
                </a:xfrm>
              </p:grpSpPr>
              <p:sp>
                <p:nvSpPr>
                  <p:cNvPr id="221" name="Free-form: Shape 220">
                    <a:extLst>
                      <a:ext uri="{FF2B5EF4-FFF2-40B4-BE49-F238E27FC236}">
                        <a16:creationId xmlns:a16="http://schemas.microsoft.com/office/drawing/2014/main" id="{00308477-160F-1025-7645-932F3B3F6007}"/>
                      </a:ext>
                    </a:extLst>
                  </p:cNvPr>
                  <p:cNvSpPr/>
                  <p:nvPr/>
                </p:nvSpPr>
                <p:spPr>
                  <a:xfrm>
                    <a:off x="5895498" y="3544442"/>
                    <a:ext cx="79152" cy="16287"/>
                  </a:xfrm>
                  <a:custGeom>
                    <a:avLst/>
                    <a:gdLst>
                      <a:gd name="connsiteX0" fmla="*/ 0 w 79152"/>
                      <a:gd name="connsiteY0" fmla="*/ 10097 h 16287"/>
                      <a:gd name="connsiteX1" fmla="*/ 0 w 79152"/>
                      <a:gd name="connsiteY1" fmla="*/ 14478 h 16287"/>
                      <a:gd name="connsiteX2" fmla="*/ 3143 w 79152"/>
                      <a:gd name="connsiteY2" fmla="*/ 16288 h 16287"/>
                      <a:gd name="connsiteX3" fmla="*/ 20288 w 79152"/>
                      <a:gd name="connsiteY3" fmla="*/ 11811 h 16287"/>
                      <a:gd name="connsiteX4" fmla="*/ 76009 w 79152"/>
                      <a:gd name="connsiteY4" fmla="*/ 4286 h 16287"/>
                      <a:gd name="connsiteX5" fmla="*/ 79153 w 79152"/>
                      <a:gd name="connsiteY5" fmla="*/ 1810 h 16287"/>
                      <a:gd name="connsiteX6" fmla="*/ 76009 w 79152"/>
                      <a:gd name="connsiteY6" fmla="*/ 0 h 16287"/>
                      <a:gd name="connsiteX7" fmla="*/ 0 w 79152"/>
                      <a:gd name="connsiteY7" fmla="*/ 10097 h 16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152" h="16287">
                        <a:moveTo>
                          <a:pt x="0" y="10097"/>
                        </a:moveTo>
                        <a:lnTo>
                          <a:pt x="0" y="14478"/>
                        </a:lnTo>
                        <a:lnTo>
                          <a:pt x="3143" y="16288"/>
                        </a:lnTo>
                        <a:lnTo>
                          <a:pt x="20288" y="11811"/>
                        </a:lnTo>
                        <a:lnTo>
                          <a:pt x="76009" y="4286"/>
                        </a:lnTo>
                        <a:lnTo>
                          <a:pt x="79153" y="1810"/>
                        </a:lnTo>
                        <a:lnTo>
                          <a:pt x="76009" y="0"/>
                        </a:lnTo>
                        <a:lnTo>
                          <a:pt x="0" y="10097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2" name="Free-form: Shape 221">
                    <a:extLst>
                      <a:ext uri="{FF2B5EF4-FFF2-40B4-BE49-F238E27FC236}">
                        <a16:creationId xmlns:a16="http://schemas.microsoft.com/office/drawing/2014/main" id="{3E90D28D-0755-A86B-0063-D7E182446E77}"/>
                      </a:ext>
                    </a:extLst>
                  </p:cNvPr>
                  <p:cNvSpPr/>
                  <p:nvPr/>
                </p:nvSpPr>
                <p:spPr>
                  <a:xfrm>
                    <a:off x="5897403" y="3546252"/>
                    <a:ext cx="77247" cy="14478"/>
                  </a:xfrm>
                  <a:custGeom>
                    <a:avLst/>
                    <a:gdLst>
                      <a:gd name="connsiteX0" fmla="*/ 1238 w 77247"/>
                      <a:gd name="connsiteY0" fmla="*/ 10096 h 14478"/>
                      <a:gd name="connsiteX1" fmla="*/ 0 w 77247"/>
                      <a:gd name="connsiteY1" fmla="*/ 12097 h 14478"/>
                      <a:gd name="connsiteX2" fmla="*/ 1238 w 77247"/>
                      <a:gd name="connsiteY2" fmla="*/ 14478 h 14478"/>
                      <a:gd name="connsiteX3" fmla="*/ 77248 w 77247"/>
                      <a:gd name="connsiteY3" fmla="*/ 4381 h 14478"/>
                      <a:gd name="connsiteX4" fmla="*/ 77248 w 77247"/>
                      <a:gd name="connsiteY4" fmla="*/ 0 h 14478"/>
                      <a:gd name="connsiteX5" fmla="*/ 1238 w 77247"/>
                      <a:gd name="connsiteY5" fmla="*/ 10096 h 14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47" h="14478">
                        <a:moveTo>
                          <a:pt x="1238" y="10096"/>
                        </a:moveTo>
                        <a:lnTo>
                          <a:pt x="0" y="12097"/>
                        </a:lnTo>
                        <a:lnTo>
                          <a:pt x="1238" y="14478"/>
                        </a:lnTo>
                        <a:lnTo>
                          <a:pt x="77248" y="4381"/>
                        </a:lnTo>
                        <a:lnTo>
                          <a:pt x="77248" y="0"/>
                        </a:lnTo>
                        <a:lnTo>
                          <a:pt x="1238" y="10096"/>
                        </a:lnTo>
                        <a:close/>
                      </a:path>
                    </a:pathLst>
                  </a:custGeom>
                  <a:solidFill>
                    <a:srgbClr val="706F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3" name="Graphic 6">
                  <a:extLst>
                    <a:ext uri="{FF2B5EF4-FFF2-40B4-BE49-F238E27FC236}">
                      <a16:creationId xmlns:a16="http://schemas.microsoft.com/office/drawing/2014/main" id="{2E9C6F6B-9713-DCEC-AA75-638CD7A439A7}"/>
                    </a:ext>
                  </a:extLst>
                </p:cNvPr>
                <p:cNvGrpSpPr/>
                <p:nvPr/>
              </p:nvGrpSpPr>
              <p:grpSpPr>
                <a:xfrm>
                  <a:off x="5865399" y="3532251"/>
                  <a:ext cx="33242" cy="40576"/>
                  <a:chOff x="5865399" y="3532251"/>
                  <a:chExt cx="33242" cy="40576"/>
                </a:xfrm>
              </p:grpSpPr>
              <p:sp>
                <p:nvSpPr>
                  <p:cNvPr id="224" name="Free-form: Shape 223">
                    <a:extLst>
                      <a:ext uri="{FF2B5EF4-FFF2-40B4-BE49-F238E27FC236}">
                        <a16:creationId xmlns:a16="http://schemas.microsoft.com/office/drawing/2014/main" id="{B22C7DA9-CA29-6F53-AFE7-6DB5539E1B2D}"/>
                      </a:ext>
                    </a:extLst>
                  </p:cNvPr>
                  <p:cNvSpPr/>
                  <p:nvPr/>
                </p:nvSpPr>
                <p:spPr>
                  <a:xfrm>
                    <a:off x="5888355" y="3551777"/>
                    <a:ext cx="10286" cy="16573"/>
                  </a:xfrm>
                  <a:custGeom>
                    <a:avLst/>
                    <a:gdLst>
                      <a:gd name="connsiteX0" fmla="*/ 0 w 10286"/>
                      <a:gd name="connsiteY0" fmla="*/ 1619 h 16573"/>
                      <a:gd name="connsiteX1" fmla="*/ 381 w 10286"/>
                      <a:gd name="connsiteY1" fmla="*/ 13906 h 16573"/>
                      <a:gd name="connsiteX2" fmla="*/ 3239 w 10286"/>
                      <a:gd name="connsiteY2" fmla="*/ 16574 h 16573"/>
                      <a:gd name="connsiteX3" fmla="*/ 10287 w 10286"/>
                      <a:gd name="connsiteY3" fmla="*/ 12573 h 16573"/>
                      <a:gd name="connsiteX4" fmla="*/ 10287 w 10286"/>
                      <a:gd name="connsiteY4" fmla="*/ 0 h 16573"/>
                      <a:gd name="connsiteX5" fmla="*/ 0 w 10286"/>
                      <a:gd name="connsiteY5" fmla="*/ 1619 h 16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86" h="16573">
                        <a:moveTo>
                          <a:pt x="0" y="1619"/>
                        </a:moveTo>
                        <a:lnTo>
                          <a:pt x="381" y="13906"/>
                        </a:lnTo>
                        <a:lnTo>
                          <a:pt x="3239" y="16574"/>
                        </a:lnTo>
                        <a:lnTo>
                          <a:pt x="10287" y="12573"/>
                        </a:lnTo>
                        <a:lnTo>
                          <a:pt x="10287" y="0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706F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5" name="Free-form: Shape 224">
                    <a:extLst>
                      <a:ext uri="{FF2B5EF4-FFF2-40B4-BE49-F238E27FC236}">
                        <a16:creationId xmlns:a16="http://schemas.microsoft.com/office/drawing/2014/main" id="{94A6F517-E411-9686-289B-74C5DE6EC5AF}"/>
                      </a:ext>
                    </a:extLst>
                  </p:cNvPr>
                  <p:cNvSpPr/>
                  <p:nvPr/>
                </p:nvSpPr>
                <p:spPr>
                  <a:xfrm>
                    <a:off x="5881116" y="3538442"/>
                    <a:ext cx="17526" cy="17430"/>
                  </a:xfrm>
                  <a:custGeom>
                    <a:avLst/>
                    <a:gdLst>
                      <a:gd name="connsiteX0" fmla="*/ 4858 w 17526"/>
                      <a:gd name="connsiteY0" fmla="*/ 190 h 17430"/>
                      <a:gd name="connsiteX1" fmla="*/ 9811 w 17526"/>
                      <a:gd name="connsiteY1" fmla="*/ 0 h 17430"/>
                      <a:gd name="connsiteX2" fmla="*/ 17526 w 17526"/>
                      <a:gd name="connsiteY2" fmla="*/ 13335 h 17430"/>
                      <a:gd name="connsiteX3" fmla="*/ 10478 w 17526"/>
                      <a:gd name="connsiteY3" fmla="*/ 17431 h 17430"/>
                      <a:gd name="connsiteX4" fmla="*/ 0 w 17526"/>
                      <a:gd name="connsiteY4" fmla="*/ 4096 h 17430"/>
                      <a:gd name="connsiteX5" fmla="*/ 4858 w 17526"/>
                      <a:gd name="connsiteY5" fmla="*/ 190 h 17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526" h="17430">
                        <a:moveTo>
                          <a:pt x="4858" y="190"/>
                        </a:moveTo>
                        <a:lnTo>
                          <a:pt x="9811" y="0"/>
                        </a:lnTo>
                        <a:lnTo>
                          <a:pt x="17526" y="13335"/>
                        </a:lnTo>
                        <a:lnTo>
                          <a:pt x="10478" y="17431"/>
                        </a:lnTo>
                        <a:lnTo>
                          <a:pt x="0" y="4096"/>
                        </a:lnTo>
                        <a:lnTo>
                          <a:pt x="4858" y="190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6" name="Free-form: Shape 225">
                    <a:extLst>
                      <a:ext uri="{FF2B5EF4-FFF2-40B4-BE49-F238E27FC236}">
                        <a16:creationId xmlns:a16="http://schemas.microsoft.com/office/drawing/2014/main" id="{39262D16-9C53-647E-798F-2CD5151B34AB}"/>
                      </a:ext>
                    </a:extLst>
                  </p:cNvPr>
                  <p:cNvSpPr/>
                  <p:nvPr/>
                </p:nvSpPr>
                <p:spPr>
                  <a:xfrm>
                    <a:off x="5873019" y="3532251"/>
                    <a:ext cx="17906" cy="10286"/>
                  </a:xfrm>
                  <a:custGeom>
                    <a:avLst/>
                    <a:gdLst>
                      <a:gd name="connsiteX0" fmla="*/ 7048 w 17906"/>
                      <a:gd name="connsiteY0" fmla="*/ 0 h 10286"/>
                      <a:gd name="connsiteX1" fmla="*/ 0 w 17906"/>
                      <a:gd name="connsiteY1" fmla="*/ 4000 h 10286"/>
                      <a:gd name="connsiteX2" fmla="*/ 1810 w 17906"/>
                      <a:gd name="connsiteY2" fmla="*/ 10097 h 10286"/>
                      <a:gd name="connsiteX3" fmla="*/ 10954 w 17906"/>
                      <a:gd name="connsiteY3" fmla="*/ 10287 h 10286"/>
                      <a:gd name="connsiteX4" fmla="*/ 17907 w 17906"/>
                      <a:gd name="connsiteY4" fmla="*/ 6191 h 10286"/>
                      <a:gd name="connsiteX5" fmla="*/ 7048 w 17906"/>
                      <a:gd name="connsiteY5" fmla="*/ 0 h 1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906" h="10286">
                        <a:moveTo>
                          <a:pt x="7048" y="0"/>
                        </a:moveTo>
                        <a:lnTo>
                          <a:pt x="0" y="4000"/>
                        </a:lnTo>
                        <a:lnTo>
                          <a:pt x="1810" y="10097"/>
                        </a:lnTo>
                        <a:lnTo>
                          <a:pt x="10954" y="10287"/>
                        </a:lnTo>
                        <a:lnTo>
                          <a:pt x="17907" y="6191"/>
                        </a:lnTo>
                        <a:lnTo>
                          <a:pt x="7048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7" name="Free-form: Shape 226">
                    <a:extLst>
                      <a:ext uri="{FF2B5EF4-FFF2-40B4-BE49-F238E27FC236}">
                        <a16:creationId xmlns:a16="http://schemas.microsoft.com/office/drawing/2014/main" id="{F3FB642D-5B75-9712-A4BD-66CD323C222D}"/>
                      </a:ext>
                    </a:extLst>
                  </p:cNvPr>
                  <p:cNvSpPr/>
                  <p:nvPr/>
                </p:nvSpPr>
                <p:spPr>
                  <a:xfrm>
                    <a:off x="5865399" y="3536251"/>
                    <a:ext cx="26193" cy="36576"/>
                  </a:xfrm>
                  <a:custGeom>
                    <a:avLst/>
                    <a:gdLst>
                      <a:gd name="connsiteX0" fmla="*/ 18574 w 26193"/>
                      <a:gd name="connsiteY0" fmla="*/ 6286 h 36576"/>
                      <a:gd name="connsiteX1" fmla="*/ 7620 w 26193"/>
                      <a:gd name="connsiteY1" fmla="*/ 0 h 36576"/>
                      <a:gd name="connsiteX2" fmla="*/ 0 w 26193"/>
                      <a:gd name="connsiteY2" fmla="*/ 4477 h 36576"/>
                      <a:gd name="connsiteX3" fmla="*/ 0 w 26193"/>
                      <a:gd name="connsiteY3" fmla="*/ 16955 h 36576"/>
                      <a:gd name="connsiteX4" fmla="*/ 7620 w 26193"/>
                      <a:gd name="connsiteY4" fmla="*/ 30290 h 36576"/>
                      <a:gd name="connsiteX5" fmla="*/ 18478 w 26193"/>
                      <a:gd name="connsiteY5" fmla="*/ 36576 h 36576"/>
                      <a:gd name="connsiteX6" fmla="*/ 26194 w 26193"/>
                      <a:gd name="connsiteY6" fmla="*/ 32099 h 36576"/>
                      <a:gd name="connsiteX7" fmla="*/ 26194 w 26193"/>
                      <a:gd name="connsiteY7" fmla="*/ 19622 h 36576"/>
                      <a:gd name="connsiteX8" fmla="*/ 18574 w 26193"/>
                      <a:gd name="connsiteY8" fmla="*/ 6286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193" h="36576">
                        <a:moveTo>
                          <a:pt x="18574" y="6286"/>
                        </a:moveTo>
                        <a:lnTo>
                          <a:pt x="7620" y="0"/>
                        </a:lnTo>
                        <a:lnTo>
                          <a:pt x="0" y="4477"/>
                        </a:lnTo>
                        <a:lnTo>
                          <a:pt x="0" y="16955"/>
                        </a:lnTo>
                        <a:lnTo>
                          <a:pt x="7620" y="30290"/>
                        </a:lnTo>
                        <a:lnTo>
                          <a:pt x="18478" y="36576"/>
                        </a:lnTo>
                        <a:lnTo>
                          <a:pt x="26194" y="32099"/>
                        </a:lnTo>
                        <a:lnTo>
                          <a:pt x="26194" y="19622"/>
                        </a:lnTo>
                        <a:lnTo>
                          <a:pt x="18574" y="6286"/>
                        </a:lnTo>
                        <a:close/>
                      </a:path>
                    </a:pathLst>
                  </a:custGeom>
                  <a:solidFill>
                    <a:srgbClr val="9D9D9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28" name="Graphic 6">
              <a:extLst>
                <a:ext uri="{FF2B5EF4-FFF2-40B4-BE49-F238E27FC236}">
                  <a16:creationId xmlns:a16="http://schemas.microsoft.com/office/drawing/2014/main" id="{F802B6D0-154A-3E38-47F1-04676EFE4796}"/>
                </a:ext>
              </a:extLst>
            </p:cNvPr>
            <p:cNvGrpSpPr/>
            <p:nvPr/>
          </p:nvGrpSpPr>
          <p:grpSpPr>
            <a:xfrm>
              <a:off x="6037230" y="3132296"/>
              <a:ext cx="6476" cy="282511"/>
              <a:chOff x="6037230" y="3132296"/>
              <a:chExt cx="6476" cy="282511"/>
            </a:xfrm>
          </p:grpSpPr>
          <p:grpSp>
            <p:nvGrpSpPr>
              <p:cNvPr id="229" name="Graphic 6">
                <a:extLst>
                  <a:ext uri="{FF2B5EF4-FFF2-40B4-BE49-F238E27FC236}">
                    <a16:creationId xmlns:a16="http://schemas.microsoft.com/office/drawing/2014/main" id="{AD8BB7A3-9586-0399-4C07-96A16FA1F3AE}"/>
                  </a:ext>
                </a:extLst>
              </p:cNvPr>
              <p:cNvGrpSpPr/>
              <p:nvPr/>
            </p:nvGrpSpPr>
            <p:grpSpPr>
              <a:xfrm>
                <a:off x="6037230" y="3409092"/>
                <a:ext cx="6476" cy="5714"/>
                <a:chOff x="6037230" y="3409092"/>
                <a:chExt cx="6476" cy="5714"/>
              </a:xfrm>
            </p:grpSpPr>
            <p:sp>
              <p:nvSpPr>
                <p:cNvPr id="230" name="Free-form: Shape 229">
                  <a:extLst>
                    <a:ext uri="{FF2B5EF4-FFF2-40B4-BE49-F238E27FC236}">
                      <a16:creationId xmlns:a16="http://schemas.microsoft.com/office/drawing/2014/main" id="{4DE0BCBE-8B80-C7F3-C5CC-B659AF329DB1}"/>
                    </a:ext>
                  </a:extLst>
                </p:cNvPr>
                <p:cNvSpPr/>
                <p:nvPr/>
              </p:nvSpPr>
              <p:spPr>
                <a:xfrm>
                  <a:off x="6037230" y="3411664"/>
                  <a:ext cx="2381" cy="3143"/>
                </a:xfrm>
                <a:custGeom>
                  <a:avLst/>
                  <a:gdLst>
                    <a:gd name="connsiteX0" fmla="*/ 0 w 2381"/>
                    <a:gd name="connsiteY0" fmla="*/ 0 h 3143"/>
                    <a:gd name="connsiteX1" fmla="*/ 95 w 2381"/>
                    <a:gd name="connsiteY1" fmla="*/ 2096 h 3143"/>
                    <a:gd name="connsiteX2" fmla="*/ 1905 w 2381"/>
                    <a:gd name="connsiteY2" fmla="*/ 3143 h 3143"/>
                    <a:gd name="connsiteX3" fmla="*/ 2381 w 2381"/>
                    <a:gd name="connsiteY3" fmla="*/ 2381 h 3143"/>
                    <a:gd name="connsiteX4" fmla="*/ 2381 w 2381"/>
                    <a:gd name="connsiteY4" fmla="*/ 762 h 3143"/>
                    <a:gd name="connsiteX5" fmla="*/ 0 w 2381"/>
                    <a:gd name="connsiteY5" fmla="*/ 0 h 3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1" h="3143">
                      <a:moveTo>
                        <a:pt x="0" y="0"/>
                      </a:moveTo>
                      <a:lnTo>
                        <a:pt x="95" y="2096"/>
                      </a:lnTo>
                      <a:lnTo>
                        <a:pt x="1905" y="3143"/>
                      </a:lnTo>
                      <a:lnTo>
                        <a:pt x="2381" y="2381"/>
                      </a:lnTo>
                      <a:lnTo>
                        <a:pt x="2381" y="7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62C2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-form: Shape 230">
                  <a:extLst>
                    <a:ext uri="{FF2B5EF4-FFF2-40B4-BE49-F238E27FC236}">
                      <a16:creationId xmlns:a16="http://schemas.microsoft.com/office/drawing/2014/main" id="{C29000B2-B20B-DFFD-A7FD-6F4E37F69BA5}"/>
                    </a:ext>
                  </a:extLst>
                </p:cNvPr>
                <p:cNvSpPr/>
                <p:nvPr/>
              </p:nvSpPr>
              <p:spPr>
                <a:xfrm>
                  <a:off x="6039135" y="3412331"/>
                  <a:ext cx="2952" cy="2476"/>
                </a:xfrm>
                <a:custGeom>
                  <a:avLst/>
                  <a:gdLst>
                    <a:gd name="connsiteX0" fmla="*/ 2953 w 2952"/>
                    <a:gd name="connsiteY0" fmla="*/ 1238 h 2476"/>
                    <a:gd name="connsiteX1" fmla="*/ 2667 w 2952"/>
                    <a:gd name="connsiteY1" fmla="*/ 2476 h 2476"/>
                    <a:gd name="connsiteX2" fmla="*/ 0 w 2952"/>
                    <a:gd name="connsiteY2" fmla="*/ 2476 h 2476"/>
                    <a:gd name="connsiteX3" fmla="*/ 0 w 2952"/>
                    <a:gd name="connsiteY3" fmla="*/ 476 h 2476"/>
                    <a:gd name="connsiteX4" fmla="*/ 572 w 2952"/>
                    <a:gd name="connsiteY4" fmla="*/ 0 h 2476"/>
                    <a:gd name="connsiteX5" fmla="*/ 2667 w 2952"/>
                    <a:gd name="connsiteY5" fmla="*/ 95 h 2476"/>
                    <a:gd name="connsiteX6" fmla="*/ 2953 w 2952"/>
                    <a:gd name="connsiteY6" fmla="*/ 1238 h 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52" h="2476">
                      <a:moveTo>
                        <a:pt x="2953" y="1238"/>
                      </a:moveTo>
                      <a:lnTo>
                        <a:pt x="2667" y="2476"/>
                      </a:lnTo>
                      <a:lnTo>
                        <a:pt x="0" y="2476"/>
                      </a:lnTo>
                      <a:lnTo>
                        <a:pt x="0" y="476"/>
                      </a:lnTo>
                      <a:lnTo>
                        <a:pt x="572" y="0"/>
                      </a:lnTo>
                      <a:lnTo>
                        <a:pt x="2667" y="95"/>
                      </a:lnTo>
                      <a:lnTo>
                        <a:pt x="2953" y="1238"/>
                      </a:lnTo>
                      <a:close/>
                    </a:path>
                  </a:pathLst>
                </a:custGeom>
                <a:solidFill>
                  <a:srgbClr val="21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-form: Shape 231">
                  <a:extLst>
                    <a:ext uri="{FF2B5EF4-FFF2-40B4-BE49-F238E27FC236}">
                      <a16:creationId xmlns:a16="http://schemas.microsoft.com/office/drawing/2014/main" id="{A8211426-2FDE-9374-2DA5-5F1B7550287A}"/>
                    </a:ext>
                  </a:extLst>
                </p:cNvPr>
                <p:cNvSpPr/>
                <p:nvPr/>
              </p:nvSpPr>
              <p:spPr>
                <a:xfrm>
                  <a:off x="6041802" y="3411188"/>
                  <a:ext cx="1904" cy="3619"/>
                </a:xfrm>
                <a:custGeom>
                  <a:avLst/>
                  <a:gdLst>
                    <a:gd name="connsiteX0" fmla="*/ 1905 w 1904"/>
                    <a:gd name="connsiteY0" fmla="*/ 476 h 3619"/>
                    <a:gd name="connsiteX1" fmla="*/ 1905 w 1904"/>
                    <a:gd name="connsiteY1" fmla="*/ 2572 h 3619"/>
                    <a:gd name="connsiteX2" fmla="*/ 0 w 1904"/>
                    <a:gd name="connsiteY2" fmla="*/ 3619 h 3619"/>
                    <a:gd name="connsiteX3" fmla="*/ 0 w 1904"/>
                    <a:gd name="connsiteY3" fmla="*/ 1619 h 3619"/>
                    <a:gd name="connsiteX4" fmla="*/ 952 w 1904"/>
                    <a:gd name="connsiteY4" fmla="*/ 0 h 3619"/>
                    <a:gd name="connsiteX5" fmla="*/ 1905 w 1904"/>
                    <a:gd name="connsiteY5" fmla="*/ 476 h 3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04" h="3619">
                      <a:moveTo>
                        <a:pt x="1905" y="476"/>
                      </a:moveTo>
                      <a:lnTo>
                        <a:pt x="1905" y="2572"/>
                      </a:lnTo>
                      <a:lnTo>
                        <a:pt x="0" y="3619"/>
                      </a:lnTo>
                      <a:lnTo>
                        <a:pt x="0" y="1619"/>
                      </a:lnTo>
                      <a:lnTo>
                        <a:pt x="952" y="0"/>
                      </a:lnTo>
                      <a:lnTo>
                        <a:pt x="1905" y="476"/>
                      </a:lnTo>
                      <a:close/>
                    </a:path>
                  </a:pathLst>
                </a:custGeom>
                <a:solidFill>
                  <a:srgbClr val="0A080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-form: Shape 232">
                  <a:extLst>
                    <a:ext uri="{FF2B5EF4-FFF2-40B4-BE49-F238E27FC236}">
                      <a16:creationId xmlns:a16="http://schemas.microsoft.com/office/drawing/2014/main" id="{3FC04F57-5197-55E1-E2BF-46A38C5B2E8D}"/>
                    </a:ext>
                  </a:extLst>
                </p:cNvPr>
                <p:cNvSpPr/>
                <p:nvPr/>
              </p:nvSpPr>
              <p:spPr>
                <a:xfrm>
                  <a:off x="6037230" y="3409092"/>
                  <a:ext cx="6476" cy="3714"/>
                </a:xfrm>
                <a:custGeom>
                  <a:avLst/>
                  <a:gdLst>
                    <a:gd name="connsiteX0" fmla="*/ 4572 w 6476"/>
                    <a:gd name="connsiteY0" fmla="*/ 3715 h 3714"/>
                    <a:gd name="connsiteX1" fmla="*/ 6477 w 6476"/>
                    <a:gd name="connsiteY1" fmla="*/ 2572 h 3714"/>
                    <a:gd name="connsiteX2" fmla="*/ 6477 w 6476"/>
                    <a:gd name="connsiteY2" fmla="*/ 1143 h 3714"/>
                    <a:gd name="connsiteX3" fmla="*/ 4572 w 6476"/>
                    <a:gd name="connsiteY3" fmla="*/ 0 h 3714"/>
                    <a:gd name="connsiteX4" fmla="*/ 1905 w 6476"/>
                    <a:gd name="connsiteY4" fmla="*/ 0 h 3714"/>
                    <a:gd name="connsiteX5" fmla="*/ 0 w 6476"/>
                    <a:gd name="connsiteY5" fmla="*/ 1143 h 3714"/>
                    <a:gd name="connsiteX6" fmla="*/ 0 w 6476"/>
                    <a:gd name="connsiteY6" fmla="*/ 2572 h 3714"/>
                    <a:gd name="connsiteX7" fmla="*/ 1905 w 6476"/>
                    <a:gd name="connsiteY7" fmla="*/ 3715 h 3714"/>
                    <a:gd name="connsiteX8" fmla="*/ 4572 w 6476"/>
                    <a:gd name="connsiteY8" fmla="*/ 3715 h 3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76" h="3714">
                      <a:moveTo>
                        <a:pt x="4572" y="3715"/>
                      </a:moveTo>
                      <a:lnTo>
                        <a:pt x="6477" y="2572"/>
                      </a:lnTo>
                      <a:lnTo>
                        <a:pt x="6477" y="1143"/>
                      </a:lnTo>
                      <a:lnTo>
                        <a:pt x="4572" y="0"/>
                      </a:lnTo>
                      <a:lnTo>
                        <a:pt x="1905" y="0"/>
                      </a:lnTo>
                      <a:lnTo>
                        <a:pt x="0" y="1143"/>
                      </a:lnTo>
                      <a:lnTo>
                        <a:pt x="0" y="2572"/>
                      </a:lnTo>
                      <a:lnTo>
                        <a:pt x="1905" y="3715"/>
                      </a:lnTo>
                      <a:lnTo>
                        <a:pt x="4572" y="3715"/>
                      </a:lnTo>
                      <a:close/>
                    </a:path>
                  </a:pathLst>
                </a:custGeom>
                <a:solidFill>
                  <a:srgbClr val="57494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4" name="Graphic 6">
                <a:extLst>
                  <a:ext uri="{FF2B5EF4-FFF2-40B4-BE49-F238E27FC236}">
                    <a16:creationId xmlns:a16="http://schemas.microsoft.com/office/drawing/2014/main" id="{C113B0AA-5447-B98F-E781-36D93CA458F1}"/>
                  </a:ext>
                </a:extLst>
              </p:cNvPr>
              <p:cNvGrpSpPr/>
              <p:nvPr/>
            </p:nvGrpSpPr>
            <p:grpSpPr>
              <a:xfrm>
                <a:off x="6038278" y="3377279"/>
                <a:ext cx="4381" cy="34861"/>
                <a:chOff x="6038278" y="3377279"/>
                <a:chExt cx="4381" cy="34861"/>
              </a:xfrm>
            </p:grpSpPr>
            <p:sp>
              <p:nvSpPr>
                <p:cNvPr id="235" name="Free-form: Shape 234">
                  <a:extLst>
                    <a:ext uri="{FF2B5EF4-FFF2-40B4-BE49-F238E27FC236}">
                      <a16:creationId xmlns:a16="http://schemas.microsoft.com/office/drawing/2014/main" id="{710625F3-E839-BDBA-7E57-662C9C410B3A}"/>
                    </a:ext>
                  </a:extLst>
                </p:cNvPr>
                <p:cNvSpPr/>
                <p:nvPr/>
              </p:nvSpPr>
              <p:spPr>
                <a:xfrm>
                  <a:off x="6038278" y="3379089"/>
                  <a:ext cx="1619" cy="33051"/>
                </a:xfrm>
                <a:custGeom>
                  <a:avLst/>
                  <a:gdLst>
                    <a:gd name="connsiteX0" fmla="*/ 0 w 1619"/>
                    <a:gd name="connsiteY0" fmla="*/ 0 h 33051"/>
                    <a:gd name="connsiteX1" fmla="*/ 0 w 1619"/>
                    <a:gd name="connsiteY1" fmla="*/ 32385 h 33051"/>
                    <a:gd name="connsiteX2" fmla="*/ 1334 w 1619"/>
                    <a:gd name="connsiteY2" fmla="*/ 33052 h 33051"/>
                    <a:gd name="connsiteX3" fmla="*/ 1619 w 1619"/>
                    <a:gd name="connsiteY3" fmla="*/ 32576 h 33051"/>
                    <a:gd name="connsiteX4" fmla="*/ 1619 w 1619"/>
                    <a:gd name="connsiteY4" fmla="*/ 476 h 33051"/>
                    <a:gd name="connsiteX5" fmla="*/ 0 w 1619"/>
                    <a:gd name="connsiteY5" fmla="*/ 0 h 33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19" h="33051">
                      <a:moveTo>
                        <a:pt x="0" y="0"/>
                      </a:moveTo>
                      <a:lnTo>
                        <a:pt x="0" y="32385"/>
                      </a:lnTo>
                      <a:lnTo>
                        <a:pt x="1334" y="33052"/>
                      </a:lnTo>
                      <a:lnTo>
                        <a:pt x="1619" y="32576"/>
                      </a:lnTo>
                      <a:lnTo>
                        <a:pt x="1619" y="4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62C2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-form: Shape 235">
                  <a:extLst>
                    <a:ext uri="{FF2B5EF4-FFF2-40B4-BE49-F238E27FC236}">
                      <a16:creationId xmlns:a16="http://schemas.microsoft.com/office/drawing/2014/main" id="{115E3A9E-50B2-EFA5-A285-662711A9FEE5}"/>
                    </a:ext>
                  </a:extLst>
                </p:cNvPr>
                <p:cNvSpPr/>
                <p:nvPr/>
              </p:nvSpPr>
              <p:spPr>
                <a:xfrm>
                  <a:off x="6040564" y="3379089"/>
                  <a:ext cx="2095" cy="33051"/>
                </a:xfrm>
                <a:custGeom>
                  <a:avLst/>
                  <a:gdLst>
                    <a:gd name="connsiteX0" fmla="*/ 2096 w 2095"/>
                    <a:gd name="connsiteY0" fmla="*/ 0 h 33051"/>
                    <a:gd name="connsiteX1" fmla="*/ 2096 w 2095"/>
                    <a:gd name="connsiteY1" fmla="*/ 32385 h 33051"/>
                    <a:gd name="connsiteX2" fmla="*/ 762 w 2095"/>
                    <a:gd name="connsiteY2" fmla="*/ 33052 h 33051"/>
                    <a:gd name="connsiteX3" fmla="*/ 0 w 2095"/>
                    <a:gd name="connsiteY3" fmla="*/ 17717 h 33051"/>
                    <a:gd name="connsiteX4" fmla="*/ 762 w 2095"/>
                    <a:gd name="connsiteY4" fmla="*/ 762 h 33051"/>
                    <a:gd name="connsiteX5" fmla="*/ 1238 w 2095"/>
                    <a:gd name="connsiteY5" fmla="*/ 0 h 33051"/>
                    <a:gd name="connsiteX6" fmla="*/ 2096 w 2095"/>
                    <a:gd name="connsiteY6" fmla="*/ 0 h 33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95" h="33051">
                      <a:moveTo>
                        <a:pt x="2096" y="0"/>
                      </a:moveTo>
                      <a:lnTo>
                        <a:pt x="2096" y="32385"/>
                      </a:lnTo>
                      <a:lnTo>
                        <a:pt x="762" y="33052"/>
                      </a:lnTo>
                      <a:lnTo>
                        <a:pt x="0" y="17717"/>
                      </a:lnTo>
                      <a:lnTo>
                        <a:pt x="762" y="762"/>
                      </a:lnTo>
                      <a:lnTo>
                        <a:pt x="1238" y="0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solidFill>
                  <a:srgbClr val="0A080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-form: Shape 236">
                  <a:extLst>
                    <a:ext uri="{FF2B5EF4-FFF2-40B4-BE49-F238E27FC236}">
                      <a16:creationId xmlns:a16="http://schemas.microsoft.com/office/drawing/2014/main" id="{0A45F21A-149A-2828-6964-FFF742B17195}"/>
                    </a:ext>
                  </a:extLst>
                </p:cNvPr>
                <p:cNvSpPr/>
                <p:nvPr/>
              </p:nvSpPr>
              <p:spPr>
                <a:xfrm>
                  <a:off x="6039612" y="3379469"/>
                  <a:ext cx="1714" cy="32670"/>
                </a:xfrm>
                <a:custGeom>
                  <a:avLst/>
                  <a:gdLst>
                    <a:gd name="connsiteX0" fmla="*/ 1714 w 1714"/>
                    <a:gd name="connsiteY0" fmla="*/ 32671 h 32670"/>
                    <a:gd name="connsiteX1" fmla="*/ 0 w 1714"/>
                    <a:gd name="connsiteY1" fmla="*/ 32671 h 32670"/>
                    <a:gd name="connsiteX2" fmla="*/ 0 w 1714"/>
                    <a:gd name="connsiteY2" fmla="*/ 381 h 32670"/>
                    <a:gd name="connsiteX3" fmla="*/ 286 w 1714"/>
                    <a:gd name="connsiteY3" fmla="*/ 0 h 32670"/>
                    <a:gd name="connsiteX4" fmla="*/ 1714 w 1714"/>
                    <a:gd name="connsiteY4" fmla="*/ 95 h 32670"/>
                    <a:gd name="connsiteX5" fmla="*/ 1714 w 1714"/>
                    <a:gd name="connsiteY5" fmla="*/ 32671 h 32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" h="32670">
                      <a:moveTo>
                        <a:pt x="1714" y="32671"/>
                      </a:moveTo>
                      <a:lnTo>
                        <a:pt x="0" y="32671"/>
                      </a:lnTo>
                      <a:lnTo>
                        <a:pt x="0" y="381"/>
                      </a:lnTo>
                      <a:lnTo>
                        <a:pt x="286" y="0"/>
                      </a:lnTo>
                      <a:lnTo>
                        <a:pt x="1714" y="95"/>
                      </a:lnTo>
                      <a:lnTo>
                        <a:pt x="1714" y="32671"/>
                      </a:lnTo>
                      <a:close/>
                    </a:path>
                  </a:pathLst>
                </a:custGeom>
                <a:solidFill>
                  <a:srgbClr val="21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-form: Shape 237">
                  <a:extLst>
                    <a:ext uri="{FF2B5EF4-FFF2-40B4-BE49-F238E27FC236}">
                      <a16:creationId xmlns:a16="http://schemas.microsoft.com/office/drawing/2014/main" id="{9BB8BD7D-3468-5356-19D9-2AB95C2B911E}"/>
                    </a:ext>
                  </a:extLst>
                </p:cNvPr>
                <p:cNvSpPr/>
                <p:nvPr/>
              </p:nvSpPr>
              <p:spPr>
                <a:xfrm>
                  <a:off x="6038278" y="3377279"/>
                  <a:ext cx="4381" cy="2571"/>
                </a:xfrm>
                <a:custGeom>
                  <a:avLst/>
                  <a:gdLst>
                    <a:gd name="connsiteX0" fmla="*/ 3048 w 4381"/>
                    <a:gd name="connsiteY0" fmla="*/ 0 h 2571"/>
                    <a:gd name="connsiteX1" fmla="*/ 1334 w 4381"/>
                    <a:gd name="connsiteY1" fmla="*/ 0 h 2571"/>
                    <a:gd name="connsiteX2" fmla="*/ 0 w 4381"/>
                    <a:gd name="connsiteY2" fmla="*/ 762 h 2571"/>
                    <a:gd name="connsiteX3" fmla="*/ 0 w 4381"/>
                    <a:gd name="connsiteY3" fmla="*/ 1810 h 2571"/>
                    <a:gd name="connsiteX4" fmla="*/ 1334 w 4381"/>
                    <a:gd name="connsiteY4" fmla="*/ 2572 h 2571"/>
                    <a:gd name="connsiteX5" fmla="*/ 3048 w 4381"/>
                    <a:gd name="connsiteY5" fmla="*/ 2572 h 2571"/>
                    <a:gd name="connsiteX6" fmla="*/ 4382 w 4381"/>
                    <a:gd name="connsiteY6" fmla="*/ 1810 h 2571"/>
                    <a:gd name="connsiteX7" fmla="*/ 4382 w 4381"/>
                    <a:gd name="connsiteY7" fmla="*/ 762 h 2571"/>
                    <a:gd name="connsiteX8" fmla="*/ 3048 w 4381"/>
                    <a:gd name="connsiteY8" fmla="*/ 0 h 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81" h="2571">
                      <a:moveTo>
                        <a:pt x="3048" y="0"/>
                      </a:moveTo>
                      <a:lnTo>
                        <a:pt x="1334" y="0"/>
                      </a:lnTo>
                      <a:lnTo>
                        <a:pt x="0" y="762"/>
                      </a:lnTo>
                      <a:lnTo>
                        <a:pt x="0" y="1810"/>
                      </a:lnTo>
                      <a:lnTo>
                        <a:pt x="1334" y="2572"/>
                      </a:lnTo>
                      <a:lnTo>
                        <a:pt x="3048" y="2572"/>
                      </a:lnTo>
                      <a:lnTo>
                        <a:pt x="4382" y="1810"/>
                      </a:lnTo>
                      <a:lnTo>
                        <a:pt x="4382" y="762"/>
                      </a:lnTo>
                      <a:lnTo>
                        <a:pt x="3048" y="0"/>
                      </a:lnTo>
                      <a:close/>
                    </a:path>
                  </a:pathLst>
                </a:custGeom>
                <a:solidFill>
                  <a:srgbClr val="57494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9" name="Graphic 6">
                <a:extLst>
                  <a:ext uri="{FF2B5EF4-FFF2-40B4-BE49-F238E27FC236}">
                    <a16:creationId xmlns:a16="http://schemas.microsoft.com/office/drawing/2014/main" id="{F266F881-2CFF-E482-344C-1A7B2FA22C28}"/>
                  </a:ext>
                </a:extLst>
              </p:cNvPr>
              <p:cNvGrpSpPr/>
              <p:nvPr/>
            </p:nvGrpSpPr>
            <p:grpSpPr>
              <a:xfrm>
                <a:off x="6038945" y="3141630"/>
                <a:ext cx="3048" cy="237744"/>
                <a:chOff x="6038945" y="3141630"/>
                <a:chExt cx="3048" cy="237744"/>
              </a:xfrm>
            </p:grpSpPr>
            <p:sp>
              <p:nvSpPr>
                <p:cNvPr id="240" name="Free-form: Shape 239">
                  <a:extLst>
                    <a:ext uri="{FF2B5EF4-FFF2-40B4-BE49-F238E27FC236}">
                      <a16:creationId xmlns:a16="http://schemas.microsoft.com/office/drawing/2014/main" id="{F432834B-71E2-B62A-0F37-83ACBE33A74A}"/>
                    </a:ext>
                  </a:extLst>
                </p:cNvPr>
                <p:cNvSpPr/>
                <p:nvPr/>
              </p:nvSpPr>
              <p:spPr>
                <a:xfrm>
                  <a:off x="6038945" y="3142869"/>
                  <a:ext cx="1047" cy="236505"/>
                </a:xfrm>
                <a:custGeom>
                  <a:avLst/>
                  <a:gdLst>
                    <a:gd name="connsiteX0" fmla="*/ 0 w 1047"/>
                    <a:gd name="connsiteY0" fmla="*/ 0 h 236505"/>
                    <a:gd name="connsiteX1" fmla="*/ 0 w 1047"/>
                    <a:gd name="connsiteY1" fmla="*/ 235934 h 236505"/>
                    <a:gd name="connsiteX2" fmla="*/ 857 w 1047"/>
                    <a:gd name="connsiteY2" fmla="*/ 236506 h 236505"/>
                    <a:gd name="connsiteX3" fmla="*/ 1048 w 1047"/>
                    <a:gd name="connsiteY3" fmla="*/ 236125 h 236505"/>
                    <a:gd name="connsiteX4" fmla="*/ 1048 w 1047"/>
                    <a:gd name="connsiteY4" fmla="*/ 286 h 236505"/>
                    <a:gd name="connsiteX5" fmla="*/ 0 w 1047"/>
                    <a:gd name="connsiteY5" fmla="*/ 0 h 236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7" h="236505">
                      <a:moveTo>
                        <a:pt x="0" y="0"/>
                      </a:moveTo>
                      <a:lnTo>
                        <a:pt x="0" y="235934"/>
                      </a:lnTo>
                      <a:lnTo>
                        <a:pt x="857" y="236506"/>
                      </a:lnTo>
                      <a:lnTo>
                        <a:pt x="1048" y="236125"/>
                      </a:lnTo>
                      <a:lnTo>
                        <a:pt x="1048" y="2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62C2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-form: Shape 240">
                  <a:extLst>
                    <a:ext uri="{FF2B5EF4-FFF2-40B4-BE49-F238E27FC236}">
                      <a16:creationId xmlns:a16="http://schemas.microsoft.com/office/drawing/2014/main" id="{BC8D4C8B-1C3C-1DA4-8CAB-512C1C496BB2}"/>
                    </a:ext>
                  </a:extLst>
                </p:cNvPr>
                <p:cNvSpPr/>
                <p:nvPr/>
              </p:nvSpPr>
              <p:spPr>
                <a:xfrm>
                  <a:off x="6039802" y="3143154"/>
                  <a:ext cx="1523" cy="236220"/>
                </a:xfrm>
                <a:custGeom>
                  <a:avLst/>
                  <a:gdLst>
                    <a:gd name="connsiteX0" fmla="*/ 1524 w 1523"/>
                    <a:gd name="connsiteY0" fmla="*/ 235553 h 236220"/>
                    <a:gd name="connsiteX1" fmla="*/ 1334 w 1523"/>
                    <a:gd name="connsiteY1" fmla="*/ 236220 h 236220"/>
                    <a:gd name="connsiteX2" fmla="*/ 0 w 1523"/>
                    <a:gd name="connsiteY2" fmla="*/ 236220 h 236220"/>
                    <a:gd name="connsiteX3" fmla="*/ 0 w 1523"/>
                    <a:gd name="connsiteY3" fmla="*/ 286 h 236220"/>
                    <a:gd name="connsiteX4" fmla="*/ 286 w 1523"/>
                    <a:gd name="connsiteY4" fmla="*/ 0 h 236220"/>
                    <a:gd name="connsiteX5" fmla="*/ 1334 w 1523"/>
                    <a:gd name="connsiteY5" fmla="*/ 95 h 236220"/>
                    <a:gd name="connsiteX6" fmla="*/ 1524 w 1523"/>
                    <a:gd name="connsiteY6" fmla="*/ 235553 h 236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3" h="236220">
                      <a:moveTo>
                        <a:pt x="1524" y="235553"/>
                      </a:moveTo>
                      <a:lnTo>
                        <a:pt x="1334" y="236220"/>
                      </a:lnTo>
                      <a:lnTo>
                        <a:pt x="0" y="236220"/>
                      </a:lnTo>
                      <a:lnTo>
                        <a:pt x="0" y="286"/>
                      </a:lnTo>
                      <a:lnTo>
                        <a:pt x="286" y="0"/>
                      </a:lnTo>
                      <a:lnTo>
                        <a:pt x="1334" y="95"/>
                      </a:lnTo>
                      <a:lnTo>
                        <a:pt x="1524" y="235553"/>
                      </a:lnTo>
                      <a:close/>
                    </a:path>
                  </a:pathLst>
                </a:custGeom>
                <a:solidFill>
                  <a:srgbClr val="21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-form: Shape 241">
                  <a:extLst>
                    <a:ext uri="{FF2B5EF4-FFF2-40B4-BE49-F238E27FC236}">
                      <a16:creationId xmlns:a16="http://schemas.microsoft.com/office/drawing/2014/main" id="{3AF3FE8B-9574-5BE2-5026-A5170BB9882A}"/>
                    </a:ext>
                  </a:extLst>
                </p:cNvPr>
                <p:cNvSpPr/>
                <p:nvPr/>
              </p:nvSpPr>
              <p:spPr>
                <a:xfrm>
                  <a:off x="6041136" y="3142583"/>
                  <a:ext cx="857" cy="236791"/>
                </a:xfrm>
                <a:custGeom>
                  <a:avLst/>
                  <a:gdLst>
                    <a:gd name="connsiteX0" fmla="*/ 857 w 857"/>
                    <a:gd name="connsiteY0" fmla="*/ 286 h 236791"/>
                    <a:gd name="connsiteX1" fmla="*/ 857 w 857"/>
                    <a:gd name="connsiteY1" fmla="*/ 236220 h 236791"/>
                    <a:gd name="connsiteX2" fmla="*/ 0 w 857"/>
                    <a:gd name="connsiteY2" fmla="*/ 236792 h 236791"/>
                    <a:gd name="connsiteX3" fmla="*/ 0 w 857"/>
                    <a:gd name="connsiteY3" fmla="*/ 857 h 236791"/>
                    <a:gd name="connsiteX4" fmla="*/ 381 w 857"/>
                    <a:gd name="connsiteY4" fmla="*/ 0 h 236791"/>
                    <a:gd name="connsiteX5" fmla="*/ 857 w 857"/>
                    <a:gd name="connsiteY5" fmla="*/ 286 h 236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7" h="236791">
                      <a:moveTo>
                        <a:pt x="857" y="286"/>
                      </a:moveTo>
                      <a:lnTo>
                        <a:pt x="857" y="236220"/>
                      </a:lnTo>
                      <a:lnTo>
                        <a:pt x="0" y="236792"/>
                      </a:lnTo>
                      <a:lnTo>
                        <a:pt x="0" y="857"/>
                      </a:lnTo>
                      <a:lnTo>
                        <a:pt x="381" y="0"/>
                      </a:lnTo>
                      <a:lnTo>
                        <a:pt x="857" y="286"/>
                      </a:lnTo>
                      <a:close/>
                    </a:path>
                  </a:pathLst>
                </a:custGeom>
                <a:solidFill>
                  <a:srgbClr val="0A080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-form: Shape 242">
                  <a:extLst>
                    <a:ext uri="{FF2B5EF4-FFF2-40B4-BE49-F238E27FC236}">
                      <a16:creationId xmlns:a16="http://schemas.microsoft.com/office/drawing/2014/main" id="{2757A47D-AEC6-16F5-E1FE-DA02CCBF5BE3}"/>
                    </a:ext>
                  </a:extLst>
                </p:cNvPr>
                <p:cNvSpPr/>
                <p:nvPr/>
              </p:nvSpPr>
              <p:spPr>
                <a:xfrm>
                  <a:off x="6038945" y="3141630"/>
                  <a:ext cx="3048" cy="1809"/>
                </a:xfrm>
                <a:custGeom>
                  <a:avLst/>
                  <a:gdLst>
                    <a:gd name="connsiteX0" fmla="*/ 2191 w 3048"/>
                    <a:gd name="connsiteY0" fmla="*/ 0 h 1809"/>
                    <a:gd name="connsiteX1" fmla="*/ 857 w 3048"/>
                    <a:gd name="connsiteY1" fmla="*/ 0 h 1809"/>
                    <a:gd name="connsiteX2" fmla="*/ 0 w 3048"/>
                    <a:gd name="connsiteY2" fmla="*/ 476 h 1809"/>
                    <a:gd name="connsiteX3" fmla="*/ 0 w 3048"/>
                    <a:gd name="connsiteY3" fmla="*/ 1238 h 1809"/>
                    <a:gd name="connsiteX4" fmla="*/ 857 w 3048"/>
                    <a:gd name="connsiteY4" fmla="*/ 1810 h 1809"/>
                    <a:gd name="connsiteX5" fmla="*/ 2191 w 3048"/>
                    <a:gd name="connsiteY5" fmla="*/ 1810 h 1809"/>
                    <a:gd name="connsiteX6" fmla="*/ 3048 w 3048"/>
                    <a:gd name="connsiteY6" fmla="*/ 1238 h 1809"/>
                    <a:gd name="connsiteX7" fmla="*/ 3048 w 3048"/>
                    <a:gd name="connsiteY7" fmla="*/ 476 h 1809"/>
                    <a:gd name="connsiteX8" fmla="*/ 2191 w 3048"/>
                    <a:gd name="connsiteY8" fmla="*/ 0 h 1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48" h="1809">
                      <a:moveTo>
                        <a:pt x="2191" y="0"/>
                      </a:moveTo>
                      <a:lnTo>
                        <a:pt x="857" y="0"/>
                      </a:lnTo>
                      <a:lnTo>
                        <a:pt x="0" y="476"/>
                      </a:lnTo>
                      <a:lnTo>
                        <a:pt x="0" y="1238"/>
                      </a:lnTo>
                      <a:lnTo>
                        <a:pt x="857" y="1810"/>
                      </a:lnTo>
                      <a:lnTo>
                        <a:pt x="2191" y="1810"/>
                      </a:lnTo>
                      <a:lnTo>
                        <a:pt x="3048" y="1238"/>
                      </a:lnTo>
                      <a:lnTo>
                        <a:pt x="3048" y="476"/>
                      </a:lnTo>
                      <a:lnTo>
                        <a:pt x="2191" y="0"/>
                      </a:lnTo>
                      <a:close/>
                    </a:path>
                  </a:pathLst>
                </a:custGeom>
                <a:solidFill>
                  <a:srgbClr val="57494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4" name="Graphic 6">
                <a:extLst>
                  <a:ext uri="{FF2B5EF4-FFF2-40B4-BE49-F238E27FC236}">
                    <a16:creationId xmlns:a16="http://schemas.microsoft.com/office/drawing/2014/main" id="{58C11400-91DF-7447-2397-DC50F5B6F2C7}"/>
                  </a:ext>
                </a:extLst>
              </p:cNvPr>
              <p:cNvGrpSpPr/>
              <p:nvPr/>
            </p:nvGrpSpPr>
            <p:grpSpPr>
              <a:xfrm>
                <a:off x="6038183" y="3132296"/>
                <a:ext cx="4571" cy="14763"/>
                <a:chOff x="6038183" y="3132296"/>
                <a:chExt cx="4571" cy="14763"/>
              </a:xfrm>
            </p:grpSpPr>
            <p:sp>
              <p:nvSpPr>
                <p:cNvPr id="245" name="Free-form: Shape 244">
                  <a:extLst>
                    <a:ext uri="{FF2B5EF4-FFF2-40B4-BE49-F238E27FC236}">
                      <a16:creationId xmlns:a16="http://schemas.microsoft.com/office/drawing/2014/main" id="{80F55184-DD34-B016-FE07-38FF0933A23B}"/>
                    </a:ext>
                  </a:extLst>
                </p:cNvPr>
                <p:cNvSpPr/>
                <p:nvPr/>
              </p:nvSpPr>
              <p:spPr>
                <a:xfrm>
                  <a:off x="6038183" y="3134296"/>
                  <a:ext cx="1714" cy="12763"/>
                </a:xfrm>
                <a:custGeom>
                  <a:avLst/>
                  <a:gdLst>
                    <a:gd name="connsiteX0" fmla="*/ 0 w 1714"/>
                    <a:gd name="connsiteY0" fmla="*/ 0 h 12763"/>
                    <a:gd name="connsiteX1" fmla="*/ 0 w 1714"/>
                    <a:gd name="connsiteY1" fmla="*/ 12002 h 12763"/>
                    <a:gd name="connsiteX2" fmla="*/ 1333 w 1714"/>
                    <a:gd name="connsiteY2" fmla="*/ 12764 h 12763"/>
                    <a:gd name="connsiteX3" fmla="*/ 1715 w 1714"/>
                    <a:gd name="connsiteY3" fmla="*/ 12192 h 12763"/>
                    <a:gd name="connsiteX4" fmla="*/ 1715 w 1714"/>
                    <a:gd name="connsiteY4" fmla="*/ 476 h 12763"/>
                    <a:gd name="connsiteX5" fmla="*/ 0 w 1714"/>
                    <a:gd name="connsiteY5" fmla="*/ 0 h 12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" h="12763">
                      <a:moveTo>
                        <a:pt x="0" y="0"/>
                      </a:moveTo>
                      <a:lnTo>
                        <a:pt x="0" y="12002"/>
                      </a:lnTo>
                      <a:lnTo>
                        <a:pt x="1333" y="12764"/>
                      </a:lnTo>
                      <a:lnTo>
                        <a:pt x="1715" y="12192"/>
                      </a:lnTo>
                      <a:lnTo>
                        <a:pt x="1715" y="4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62C2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-form: Shape 245">
                  <a:extLst>
                    <a:ext uri="{FF2B5EF4-FFF2-40B4-BE49-F238E27FC236}">
                      <a16:creationId xmlns:a16="http://schemas.microsoft.com/office/drawing/2014/main" id="{DDA645DF-B07C-32EF-0EB2-68EC8E9FE437}"/>
                    </a:ext>
                  </a:extLst>
                </p:cNvPr>
                <p:cNvSpPr/>
                <p:nvPr/>
              </p:nvSpPr>
              <p:spPr>
                <a:xfrm>
                  <a:off x="6039516" y="3134677"/>
                  <a:ext cx="2190" cy="12382"/>
                </a:xfrm>
                <a:custGeom>
                  <a:avLst/>
                  <a:gdLst>
                    <a:gd name="connsiteX0" fmla="*/ 2191 w 2190"/>
                    <a:gd name="connsiteY0" fmla="*/ 11430 h 12382"/>
                    <a:gd name="connsiteX1" fmla="*/ 1905 w 2190"/>
                    <a:gd name="connsiteY1" fmla="*/ 12383 h 12382"/>
                    <a:gd name="connsiteX2" fmla="*/ 0 w 2190"/>
                    <a:gd name="connsiteY2" fmla="*/ 12383 h 12382"/>
                    <a:gd name="connsiteX3" fmla="*/ 0 w 2190"/>
                    <a:gd name="connsiteY3" fmla="*/ 381 h 12382"/>
                    <a:gd name="connsiteX4" fmla="*/ 381 w 2190"/>
                    <a:gd name="connsiteY4" fmla="*/ 0 h 12382"/>
                    <a:gd name="connsiteX5" fmla="*/ 1905 w 2190"/>
                    <a:gd name="connsiteY5" fmla="*/ 95 h 12382"/>
                    <a:gd name="connsiteX6" fmla="*/ 2191 w 2190"/>
                    <a:gd name="connsiteY6" fmla="*/ 11430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0" h="12382">
                      <a:moveTo>
                        <a:pt x="2191" y="11430"/>
                      </a:moveTo>
                      <a:lnTo>
                        <a:pt x="1905" y="12383"/>
                      </a:lnTo>
                      <a:lnTo>
                        <a:pt x="0" y="12383"/>
                      </a:lnTo>
                      <a:lnTo>
                        <a:pt x="0" y="381"/>
                      </a:lnTo>
                      <a:lnTo>
                        <a:pt x="381" y="0"/>
                      </a:lnTo>
                      <a:lnTo>
                        <a:pt x="1905" y="95"/>
                      </a:lnTo>
                      <a:lnTo>
                        <a:pt x="2191" y="11430"/>
                      </a:lnTo>
                      <a:close/>
                    </a:path>
                  </a:pathLst>
                </a:custGeom>
                <a:solidFill>
                  <a:srgbClr val="21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-form: Shape 246">
                  <a:extLst>
                    <a:ext uri="{FF2B5EF4-FFF2-40B4-BE49-F238E27FC236}">
                      <a16:creationId xmlns:a16="http://schemas.microsoft.com/office/drawing/2014/main" id="{CD58D2C1-4E50-80D1-6E17-A070208F7821}"/>
                    </a:ext>
                  </a:extLst>
                </p:cNvPr>
                <p:cNvSpPr/>
                <p:nvPr/>
              </p:nvSpPr>
              <p:spPr>
                <a:xfrm>
                  <a:off x="6041421" y="3133820"/>
                  <a:ext cx="1333" cy="13239"/>
                </a:xfrm>
                <a:custGeom>
                  <a:avLst/>
                  <a:gdLst>
                    <a:gd name="connsiteX0" fmla="*/ 1333 w 1333"/>
                    <a:gd name="connsiteY0" fmla="*/ 476 h 13239"/>
                    <a:gd name="connsiteX1" fmla="*/ 1333 w 1333"/>
                    <a:gd name="connsiteY1" fmla="*/ 12478 h 13239"/>
                    <a:gd name="connsiteX2" fmla="*/ 0 w 1333"/>
                    <a:gd name="connsiteY2" fmla="*/ 13240 h 13239"/>
                    <a:gd name="connsiteX3" fmla="*/ 0 w 1333"/>
                    <a:gd name="connsiteY3" fmla="*/ 1238 h 13239"/>
                    <a:gd name="connsiteX4" fmla="*/ 667 w 1333"/>
                    <a:gd name="connsiteY4" fmla="*/ 0 h 13239"/>
                    <a:gd name="connsiteX5" fmla="*/ 1333 w 1333"/>
                    <a:gd name="connsiteY5" fmla="*/ 476 h 13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3" h="13239">
                      <a:moveTo>
                        <a:pt x="1333" y="476"/>
                      </a:moveTo>
                      <a:lnTo>
                        <a:pt x="1333" y="12478"/>
                      </a:lnTo>
                      <a:lnTo>
                        <a:pt x="0" y="13240"/>
                      </a:lnTo>
                      <a:lnTo>
                        <a:pt x="0" y="1238"/>
                      </a:lnTo>
                      <a:lnTo>
                        <a:pt x="667" y="0"/>
                      </a:lnTo>
                      <a:lnTo>
                        <a:pt x="1333" y="476"/>
                      </a:lnTo>
                      <a:close/>
                    </a:path>
                  </a:pathLst>
                </a:custGeom>
                <a:solidFill>
                  <a:srgbClr val="0A080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-form: Shape 247">
                  <a:extLst>
                    <a:ext uri="{FF2B5EF4-FFF2-40B4-BE49-F238E27FC236}">
                      <a16:creationId xmlns:a16="http://schemas.microsoft.com/office/drawing/2014/main" id="{3EA4C94A-512F-AF58-A2D1-48F3E8471327}"/>
                    </a:ext>
                  </a:extLst>
                </p:cNvPr>
                <p:cNvSpPr/>
                <p:nvPr/>
              </p:nvSpPr>
              <p:spPr>
                <a:xfrm>
                  <a:off x="6038183" y="3132296"/>
                  <a:ext cx="4571" cy="2762"/>
                </a:xfrm>
                <a:custGeom>
                  <a:avLst/>
                  <a:gdLst>
                    <a:gd name="connsiteX0" fmla="*/ 3239 w 4571"/>
                    <a:gd name="connsiteY0" fmla="*/ 0 h 2762"/>
                    <a:gd name="connsiteX1" fmla="*/ 1333 w 4571"/>
                    <a:gd name="connsiteY1" fmla="*/ 0 h 2762"/>
                    <a:gd name="connsiteX2" fmla="*/ 0 w 4571"/>
                    <a:gd name="connsiteY2" fmla="*/ 857 h 2762"/>
                    <a:gd name="connsiteX3" fmla="*/ 0 w 4571"/>
                    <a:gd name="connsiteY3" fmla="*/ 2000 h 2762"/>
                    <a:gd name="connsiteX4" fmla="*/ 1333 w 4571"/>
                    <a:gd name="connsiteY4" fmla="*/ 2762 h 2762"/>
                    <a:gd name="connsiteX5" fmla="*/ 3239 w 4571"/>
                    <a:gd name="connsiteY5" fmla="*/ 2762 h 2762"/>
                    <a:gd name="connsiteX6" fmla="*/ 4572 w 4571"/>
                    <a:gd name="connsiteY6" fmla="*/ 2000 h 2762"/>
                    <a:gd name="connsiteX7" fmla="*/ 4572 w 4571"/>
                    <a:gd name="connsiteY7" fmla="*/ 857 h 2762"/>
                    <a:gd name="connsiteX8" fmla="*/ 3239 w 4571"/>
                    <a:gd name="connsiteY8" fmla="*/ 0 h 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71" h="2762">
                      <a:moveTo>
                        <a:pt x="3239" y="0"/>
                      </a:moveTo>
                      <a:lnTo>
                        <a:pt x="1333" y="0"/>
                      </a:lnTo>
                      <a:lnTo>
                        <a:pt x="0" y="857"/>
                      </a:lnTo>
                      <a:lnTo>
                        <a:pt x="0" y="2000"/>
                      </a:lnTo>
                      <a:lnTo>
                        <a:pt x="1333" y="2762"/>
                      </a:lnTo>
                      <a:lnTo>
                        <a:pt x="3239" y="2762"/>
                      </a:lnTo>
                      <a:lnTo>
                        <a:pt x="4572" y="2000"/>
                      </a:lnTo>
                      <a:lnTo>
                        <a:pt x="4572" y="857"/>
                      </a:lnTo>
                      <a:lnTo>
                        <a:pt x="3239" y="0"/>
                      </a:lnTo>
                      <a:close/>
                    </a:path>
                  </a:pathLst>
                </a:custGeom>
                <a:solidFill>
                  <a:srgbClr val="57494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9" name="Graphic 6">
              <a:extLst>
                <a:ext uri="{FF2B5EF4-FFF2-40B4-BE49-F238E27FC236}">
                  <a16:creationId xmlns:a16="http://schemas.microsoft.com/office/drawing/2014/main" id="{4B263F89-F059-AC15-F608-07E0BF8C0406}"/>
                </a:ext>
              </a:extLst>
            </p:cNvPr>
            <p:cNvGrpSpPr/>
            <p:nvPr/>
          </p:nvGrpSpPr>
          <p:grpSpPr>
            <a:xfrm>
              <a:off x="6072759" y="3244119"/>
              <a:ext cx="81248" cy="87820"/>
              <a:chOff x="6072759" y="3244119"/>
              <a:chExt cx="81248" cy="87820"/>
            </a:xfrm>
          </p:grpSpPr>
          <p:grpSp>
            <p:nvGrpSpPr>
              <p:cNvPr id="250" name="Graphic 6">
                <a:extLst>
                  <a:ext uri="{FF2B5EF4-FFF2-40B4-BE49-F238E27FC236}">
                    <a16:creationId xmlns:a16="http://schemas.microsoft.com/office/drawing/2014/main" id="{7EA7DC9E-BAE9-A02E-DB0E-A7ED8A29614D}"/>
                  </a:ext>
                </a:extLst>
              </p:cNvPr>
              <p:cNvGrpSpPr/>
              <p:nvPr/>
            </p:nvGrpSpPr>
            <p:grpSpPr>
              <a:xfrm>
                <a:off x="6138957" y="3275647"/>
                <a:ext cx="10668" cy="56292"/>
                <a:chOff x="6138957" y="3275647"/>
                <a:chExt cx="10668" cy="56292"/>
              </a:xfrm>
            </p:grpSpPr>
            <p:grpSp>
              <p:nvGrpSpPr>
                <p:cNvPr id="251" name="Graphic 6">
                  <a:extLst>
                    <a:ext uri="{FF2B5EF4-FFF2-40B4-BE49-F238E27FC236}">
                      <a16:creationId xmlns:a16="http://schemas.microsoft.com/office/drawing/2014/main" id="{2E5B7F42-F881-A945-689E-08909C1C77CA}"/>
                    </a:ext>
                  </a:extLst>
                </p:cNvPr>
                <p:cNvGrpSpPr/>
                <p:nvPr/>
              </p:nvGrpSpPr>
              <p:grpSpPr>
                <a:xfrm>
                  <a:off x="6138957" y="3322415"/>
                  <a:ext cx="10668" cy="9525"/>
                  <a:chOff x="6138957" y="3322415"/>
                  <a:chExt cx="10668" cy="9525"/>
                </a:xfrm>
              </p:grpSpPr>
              <p:sp>
                <p:nvSpPr>
                  <p:cNvPr id="252" name="Free-form: Shape 251">
                    <a:extLst>
                      <a:ext uri="{FF2B5EF4-FFF2-40B4-BE49-F238E27FC236}">
                        <a16:creationId xmlns:a16="http://schemas.microsoft.com/office/drawing/2014/main" id="{56FB0521-5F47-5F00-284D-32A94CB7EDBB}"/>
                      </a:ext>
                    </a:extLst>
                  </p:cNvPr>
                  <p:cNvSpPr/>
                  <p:nvPr/>
                </p:nvSpPr>
                <p:spPr>
                  <a:xfrm>
                    <a:off x="6138957" y="3326796"/>
                    <a:ext cx="3905" cy="5143"/>
                  </a:xfrm>
                  <a:custGeom>
                    <a:avLst/>
                    <a:gdLst>
                      <a:gd name="connsiteX0" fmla="*/ 0 w 3905"/>
                      <a:gd name="connsiteY0" fmla="*/ 0 h 5143"/>
                      <a:gd name="connsiteX1" fmla="*/ 0 w 3905"/>
                      <a:gd name="connsiteY1" fmla="*/ 3429 h 5143"/>
                      <a:gd name="connsiteX2" fmla="*/ 3048 w 3905"/>
                      <a:gd name="connsiteY2" fmla="*/ 5143 h 5143"/>
                      <a:gd name="connsiteX3" fmla="*/ 3905 w 3905"/>
                      <a:gd name="connsiteY3" fmla="*/ 3810 h 5143"/>
                      <a:gd name="connsiteX4" fmla="*/ 3905 w 3905"/>
                      <a:gd name="connsiteY4" fmla="*/ 1143 h 5143"/>
                      <a:gd name="connsiteX5" fmla="*/ 0 w 3905"/>
                      <a:gd name="connsiteY5" fmla="*/ 0 h 5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05" h="5143">
                        <a:moveTo>
                          <a:pt x="0" y="0"/>
                        </a:moveTo>
                        <a:lnTo>
                          <a:pt x="0" y="3429"/>
                        </a:lnTo>
                        <a:lnTo>
                          <a:pt x="3048" y="5143"/>
                        </a:lnTo>
                        <a:lnTo>
                          <a:pt x="3905" y="3810"/>
                        </a:lnTo>
                        <a:lnTo>
                          <a:pt x="3905" y="11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62C2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-form: Shape 252">
                    <a:extLst>
                      <a:ext uri="{FF2B5EF4-FFF2-40B4-BE49-F238E27FC236}">
                        <a16:creationId xmlns:a16="http://schemas.microsoft.com/office/drawing/2014/main" id="{3AF97BDC-4121-A049-34F9-B73BB163F8EE}"/>
                      </a:ext>
                    </a:extLst>
                  </p:cNvPr>
                  <p:cNvSpPr/>
                  <p:nvPr/>
                </p:nvSpPr>
                <p:spPr>
                  <a:xfrm>
                    <a:off x="6142005" y="3327844"/>
                    <a:ext cx="5048" cy="4095"/>
                  </a:xfrm>
                  <a:custGeom>
                    <a:avLst/>
                    <a:gdLst>
                      <a:gd name="connsiteX0" fmla="*/ 5048 w 5048"/>
                      <a:gd name="connsiteY0" fmla="*/ 2000 h 4095"/>
                      <a:gd name="connsiteX1" fmla="*/ 4477 w 5048"/>
                      <a:gd name="connsiteY1" fmla="*/ 4096 h 4095"/>
                      <a:gd name="connsiteX2" fmla="*/ 0 w 5048"/>
                      <a:gd name="connsiteY2" fmla="*/ 4096 h 4095"/>
                      <a:gd name="connsiteX3" fmla="*/ 0 w 5048"/>
                      <a:gd name="connsiteY3" fmla="*/ 762 h 4095"/>
                      <a:gd name="connsiteX4" fmla="*/ 952 w 5048"/>
                      <a:gd name="connsiteY4" fmla="*/ 0 h 4095"/>
                      <a:gd name="connsiteX5" fmla="*/ 4477 w 5048"/>
                      <a:gd name="connsiteY5" fmla="*/ 191 h 4095"/>
                      <a:gd name="connsiteX6" fmla="*/ 5048 w 5048"/>
                      <a:gd name="connsiteY6" fmla="*/ 2000 h 4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048" h="4095">
                        <a:moveTo>
                          <a:pt x="5048" y="2000"/>
                        </a:moveTo>
                        <a:lnTo>
                          <a:pt x="4477" y="4096"/>
                        </a:lnTo>
                        <a:lnTo>
                          <a:pt x="0" y="4096"/>
                        </a:lnTo>
                        <a:lnTo>
                          <a:pt x="0" y="762"/>
                        </a:lnTo>
                        <a:lnTo>
                          <a:pt x="952" y="0"/>
                        </a:lnTo>
                        <a:lnTo>
                          <a:pt x="4477" y="191"/>
                        </a:lnTo>
                        <a:lnTo>
                          <a:pt x="5048" y="2000"/>
                        </a:lnTo>
                        <a:close/>
                      </a:path>
                    </a:pathLst>
                  </a:custGeom>
                  <a:solidFill>
                    <a:srgbClr val="211A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4" name="Free-form: Shape 253">
                    <a:extLst>
                      <a:ext uri="{FF2B5EF4-FFF2-40B4-BE49-F238E27FC236}">
                        <a16:creationId xmlns:a16="http://schemas.microsoft.com/office/drawing/2014/main" id="{34657D16-3541-37AC-DA14-694DB8AC43E7}"/>
                      </a:ext>
                    </a:extLst>
                  </p:cNvPr>
                  <p:cNvSpPr/>
                  <p:nvPr/>
                </p:nvSpPr>
                <p:spPr>
                  <a:xfrm>
                    <a:off x="6146482" y="3325939"/>
                    <a:ext cx="3143" cy="6000"/>
                  </a:xfrm>
                  <a:custGeom>
                    <a:avLst/>
                    <a:gdLst>
                      <a:gd name="connsiteX0" fmla="*/ 3143 w 3143"/>
                      <a:gd name="connsiteY0" fmla="*/ 857 h 6000"/>
                      <a:gd name="connsiteX1" fmla="*/ 3143 w 3143"/>
                      <a:gd name="connsiteY1" fmla="*/ 4286 h 6000"/>
                      <a:gd name="connsiteX2" fmla="*/ 0 w 3143"/>
                      <a:gd name="connsiteY2" fmla="*/ 6001 h 6000"/>
                      <a:gd name="connsiteX3" fmla="*/ 0 w 3143"/>
                      <a:gd name="connsiteY3" fmla="*/ 2667 h 6000"/>
                      <a:gd name="connsiteX4" fmla="*/ 1524 w 3143"/>
                      <a:gd name="connsiteY4" fmla="*/ 0 h 6000"/>
                      <a:gd name="connsiteX5" fmla="*/ 3143 w 3143"/>
                      <a:gd name="connsiteY5" fmla="*/ 857 h 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43" h="6000">
                        <a:moveTo>
                          <a:pt x="3143" y="857"/>
                        </a:moveTo>
                        <a:lnTo>
                          <a:pt x="3143" y="4286"/>
                        </a:lnTo>
                        <a:lnTo>
                          <a:pt x="0" y="6001"/>
                        </a:lnTo>
                        <a:lnTo>
                          <a:pt x="0" y="2667"/>
                        </a:lnTo>
                        <a:lnTo>
                          <a:pt x="1524" y="0"/>
                        </a:lnTo>
                        <a:lnTo>
                          <a:pt x="3143" y="857"/>
                        </a:lnTo>
                        <a:close/>
                      </a:path>
                    </a:pathLst>
                  </a:custGeom>
                  <a:solidFill>
                    <a:srgbClr val="0A080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" name="Free-form: Shape 254">
                    <a:extLst>
                      <a:ext uri="{FF2B5EF4-FFF2-40B4-BE49-F238E27FC236}">
                        <a16:creationId xmlns:a16="http://schemas.microsoft.com/office/drawing/2014/main" id="{4C4E7486-6EF8-E214-632B-223ED96C9998}"/>
                      </a:ext>
                    </a:extLst>
                  </p:cNvPr>
                  <p:cNvSpPr/>
                  <p:nvPr/>
                </p:nvSpPr>
                <p:spPr>
                  <a:xfrm>
                    <a:off x="6138957" y="3322415"/>
                    <a:ext cx="10668" cy="6191"/>
                  </a:xfrm>
                  <a:custGeom>
                    <a:avLst/>
                    <a:gdLst>
                      <a:gd name="connsiteX0" fmla="*/ 7525 w 10668"/>
                      <a:gd name="connsiteY0" fmla="*/ 6191 h 6191"/>
                      <a:gd name="connsiteX1" fmla="*/ 10668 w 10668"/>
                      <a:gd name="connsiteY1" fmla="*/ 4382 h 6191"/>
                      <a:gd name="connsiteX2" fmla="*/ 10668 w 10668"/>
                      <a:gd name="connsiteY2" fmla="*/ 1810 h 6191"/>
                      <a:gd name="connsiteX3" fmla="*/ 7525 w 10668"/>
                      <a:gd name="connsiteY3" fmla="*/ 0 h 6191"/>
                      <a:gd name="connsiteX4" fmla="*/ 3048 w 10668"/>
                      <a:gd name="connsiteY4" fmla="*/ 0 h 6191"/>
                      <a:gd name="connsiteX5" fmla="*/ 0 w 10668"/>
                      <a:gd name="connsiteY5" fmla="*/ 1810 h 6191"/>
                      <a:gd name="connsiteX6" fmla="*/ 0 w 10668"/>
                      <a:gd name="connsiteY6" fmla="*/ 4382 h 6191"/>
                      <a:gd name="connsiteX7" fmla="*/ 3048 w 10668"/>
                      <a:gd name="connsiteY7" fmla="*/ 6191 h 6191"/>
                      <a:gd name="connsiteX8" fmla="*/ 7525 w 10668"/>
                      <a:gd name="connsiteY8" fmla="*/ 6191 h 6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668" h="6191">
                        <a:moveTo>
                          <a:pt x="7525" y="6191"/>
                        </a:moveTo>
                        <a:lnTo>
                          <a:pt x="10668" y="4382"/>
                        </a:lnTo>
                        <a:lnTo>
                          <a:pt x="10668" y="1810"/>
                        </a:lnTo>
                        <a:lnTo>
                          <a:pt x="7525" y="0"/>
                        </a:lnTo>
                        <a:lnTo>
                          <a:pt x="3048" y="0"/>
                        </a:lnTo>
                        <a:lnTo>
                          <a:pt x="0" y="1810"/>
                        </a:lnTo>
                        <a:lnTo>
                          <a:pt x="0" y="4382"/>
                        </a:lnTo>
                        <a:lnTo>
                          <a:pt x="3048" y="6191"/>
                        </a:lnTo>
                        <a:lnTo>
                          <a:pt x="7525" y="6191"/>
                        </a:lnTo>
                        <a:close/>
                      </a:path>
                    </a:pathLst>
                  </a:custGeom>
                  <a:solidFill>
                    <a:srgbClr val="5749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56" name="Graphic 6">
                  <a:extLst>
                    <a:ext uri="{FF2B5EF4-FFF2-40B4-BE49-F238E27FC236}">
                      <a16:creationId xmlns:a16="http://schemas.microsoft.com/office/drawing/2014/main" id="{1608E60E-D909-F306-9DD4-EE25BD3B0AD9}"/>
                    </a:ext>
                  </a:extLst>
                </p:cNvPr>
                <p:cNvGrpSpPr/>
                <p:nvPr/>
              </p:nvGrpSpPr>
              <p:grpSpPr>
                <a:xfrm>
                  <a:off x="6140672" y="3300031"/>
                  <a:ext cx="7239" cy="27527"/>
                  <a:chOff x="6140672" y="3300031"/>
                  <a:chExt cx="7239" cy="27527"/>
                </a:xfrm>
              </p:grpSpPr>
              <p:sp>
                <p:nvSpPr>
                  <p:cNvPr id="257" name="Free-form: Shape 256">
                    <a:extLst>
                      <a:ext uri="{FF2B5EF4-FFF2-40B4-BE49-F238E27FC236}">
                        <a16:creationId xmlns:a16="http://schemas.microsoft.com/office/drawing/2014/main" id="{9A77F4F5-4C2A-5442-D4D8-4A29A9DC6C79}"/>
                      </a:ext>
                    </a:extLst>
                  </p:cNvPr>
                  <p:cNvSpPr/>
                  <p:nvPr/>
                </p:nvSpPr>
                <p:spPr>
                  <a:xfrm>
                    <a:off x="6140672" y="3302984"/>
                    <a:ext cx="2667" cy="24574"/>
                  </a:xfrm>
                  <a:custGeom>
                    <a:avLst/>
                    <a:gdLst>
                      <a:gd name="connsiteX0" fmla="*/ 0 w 2667"/>
                      <a:gd name="connsiteY0" fmla="*/ 0 h 24574"/>
                      <a:gd name="connsiteX1" fmla="*/ 0 w 2667"/>
                      <a:gd name="connsiteY1" fmla="*/ 23336 h 24574"/>
                      <a:gd name="connsiteX2" fmla="*/ 2096 w 2667"/>
                      <a:gd name="connsiteY2" fmla="*/ 24575 h 24574"/>
                      <a:gd name="connsiteX3" fmla="*/ 2667 w 2667"/>
                      <a:gd name="connsiteY3" fmla="*/ 23717 h 24574"/>
                      <a:gd name="connsiteX4" fmla="*/ 2667 w 2667"/>
                      <a:gd name="connsiteY4" fmla="*/ 762 h 24574"/>
                      <a:gd name="connsiteX5" fmla="*/ 0 w 2667"/>
                      <a:gd name="connsiteY5" fmla="*/ 0 h 2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67" h="24574">
                        <a:moveTo>
                          <a:pt x="0" y="0"/>
                        </a:moveTo>
                        <a:lnTo>
                          <a:pt x="0" y="23336"/>
                        </a:lnTo>
                        <a:lnTo>
                          <a:pt x="2096" y="24575"/>
                        </a:lnTo>
                        <a:lnTo>
                          <a:pt x="2667" y="23717"/>
                        </a:lnTo>
                        <a:lnTo>
                          <a:pt x="2667" y="7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62C2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8" name="Free-form: Shape 257">
                    <a:extLst>
                      <a:ext uri="{FF2B5EF4-FFF2-40B4-BE49-F238E27FC236}">
                        <a16:creationId xmlns:a16="http://schemas.microsoft.com/office/drawing/2014/main" id="{40BC67FE-0790-538A-A54B-CA161162CB6B}"/>
                      </a:ext>
                    </a:extLst>
                  </p:cNvPr>
                  <p:cNvSpPr/>
                  <p:nvPr/>
                </p:nvSpPr>
                <p:spPr>
                  <a:xfrm>
                    <a:off x="6144387" y="3301936"/>
                    <a:ext cx="3524" cy="25622"/>
                  </a:xfrm>
                  <a:custGeom>
                    <a:avLst/>
                    <a:gdLst>
                      <a:gd name="connsiteX0" fmla="*/ 3524 w 3524"/>
                      <a:gd name="connsiteY0" fmla="*/ 1048 h 25622"/>
                      <a:gd name="connsiteX1" fmla="*/ 3524 w 3524"/>
                      <a:gd name="connsiteY1" fmla="*/ 24384 h 25622"/>
                      <a:gd name="connsiteX2" fmla="*/ 1333 w 3524"/>
                      <a:gd name="connsiteY2" fmla="*/ 25622 h 25622"/>
                      <a:gd name="connsiteX3" fmla="*/ 0 w 3524"/>
                      <a:gd name="connsiteY3" fmla="*/ 0 h 25622"/>
                      <a:gd name="connsiteX4" fmla="*/ 1333 w 3524"/>
                      <a:gd name="connsiteY4" fmla="*/ 2286 h 25622"/>
                      <a:gd name="connsiteX5" fmla="*/ 2095 w 3524"/>
                      <a:gd name="connsiteY5" fmla="*/ 1048 h 25622"/>
                      <a:gd name="connsiteX6" fmla="*/ 3524 w 3524"/>
                      <a:gd name="connsiteY6" fmla="*/ 1048 h 25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24" h="25622">
                        <a:moveTo>
                          <a:pt x="3524" y="1048"/>
                        </a:moveTo>
                        <a:lnTo>
                          <a:pt x="3524" y="24384"/>
                        </a:lnTo>
                        <a:lnTo>
                          <a:pt x="1333" y="25622"/>
                        </a:lnTo>
                        <a:lnTo>
                          <a:pt x="0" y="0"/>
                        </a:lnTo>
                        <a:lnTo>
                          <a:pt x="1333" y="2286"/>
                        </a:lnTo>
                        <a:lnTo>
                          <a:pt x="2095" y="1048"/>
                        </a:lnTo>
                        <a:lnTo>
                          <a:pt x="3524" y="1048"/>
                        </a:lnTo>
                        <a:close/>
                      </a:path>
                    </a:pathLst>
                  </a:custGeom>
                  <a:solidFill>
                    <a:srgbClr val="0A080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Free-form: Shape 258">
                    <a:extLst>
                      <a:ext uri="{FF2B5EF4-FFF2-40B4-BE49-F238E27FC236}">
                        <a16:creationId xmlns:a16="http://schemas.microsoft.com/office/drawing/2014/main" id="{535C5E3F-7A1F-1BF9-1782-524704AB7FC3}"/>
                      </a:ext>
                    </a:extLst>
                  </p:cNvPr>
                  <p:cNvSpPr/>
                  <p:nvPr/>
                </p:nvSpPr>
                <p:spPr>
                  <a:xfrm>
                    <a:off x="6142767" y="3303651"/>
                    <a:ext cx="2952" cy="23907"/>
                  </a:xfrm>
                  <a:custGeom>
                    <a:avLst/>
                    <a:gdLst>
                      <a:gd name="connsiteX0" fmla="*/ 2953 w 2952"/>
                      <a:gd name="connsiteY0" fmla="*/ 23908 h 23907"/>
                      <a:gd name="connsiteX1" fmla="*/ 0 w 2952"/>
                      <a:gd name="connsiteY1" fmla="*/ 23908 h 23907"/>
                      <a:gd name="connsiteX2" fmla="*/ 0 w 2952"/>
                      <a:gd name="connsiteY2" fmla="*/ 571 h 23907"/>
                      <a:gd name="connsiteX3" fmla="*/ 572 w 2952"/>
                      <a:gd name="connsiteY3" fmla="*/ 0 h 23907"/>
                      <a:gd name="connsiteX4" fmla="*/ 2953 w 2952"/>
                      <a:gd name="connsiteY4" fmla="*/ 95 h 23907"/>
                      <a:gd name="connsiteX5" fmla="*/ 2953 w 2952"/>
                      <a:gd name="connsiteY5" fmla="*/ 23908 h 23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2" h="23907">
                        <a:moveTo>
                          <a:pt x="2953" y="23908"/>
                        </a:moveTo>
                        <a:lnTo>
                          <a:pt x="0" y="23908"/>
                        </a:lnTo>
                        <a:lnTo>
                          <a:pt x="0" y="571"/>
                        </a:lnTo>
                        <a:lnTo>
                          <a:pt x="572" y="0"/>
                        </a:lnTo>
                        <a:lnTo>
                          <a:pt x="2953" y="95"/>
                        </a:lnTo>
                        <a:lnTo>
                          <a:pt x="2953" y="23908"/>
                        </a:lnTo>
                        <a:close/>
                      </a:path>
                    </a:pathLst>
                  </a:custGeom>
                  <a:solidFill>
                    <a:srgbClr val="211A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0" name="Free-form: Shape 259">
                    <a:extLst>
                      <a:ext uri="{FF2B5EF4-FFF2-40B4-BE49-F238E27FC236}">
                        <a16:creationId xmlns:a16="http://schemas.microsoft.com/office/drawing/2014/main" id="{527E0357-BF29-986D-44CA-19BF3249481C}"/>
                      </a:ext>
                    </a:extLst>
                  </p:cNvPr>
                  <p:cNvSpPr/>
                  <p:nvPr/>
                </p:nvSpPr>
                <p:spPr>
                  <a:xfrm>
                    <a:off x="6140672" y="3300031"/>
                    <a:ext cx="7239" cy="4191"/>
                  </a:xfrm>
                  <a:custGeom>
                    <a:avLst/>
                    <a:gdLst>
                      <a:gd name="connsiteX0" fmla="*/ 5048 w 7239"/>
                      <a:gd name="connsiteY0" fmla="*/ 0 h 4191"/>
                      <a:gd name="connsiteX1" fmla="*/ 2096 w 7239"/>
                      <a:gd name="connsiteY1" fmla="*/ 0 h 4191"/>
                      <a:gd name="connsiteX2" fmla="*/ 0 w 7239"/>
                      <a:gd name="connsiteY2" fmla="*/ 1238 h 4191"/>
                      <a:gd name="connsiteX3" fmla="*/ 0 w 7239"/>
                      <a:gd name="connsiteY3" fmla="*/ 2953 h 4191"/>
                      <a:gd name="connsiteX4" fmla="*/ 2096 w 7239"/>
                      <a:gd name="connsiteY4" fmla="*/ 4191 h 4191"/>
                      <a:gd name="connsiteX5" fmla="*/ 5048 w 7239"/>
                      <a:gd name="connsiteY5" fmla="*/ 4191 h 4191"/>
                      <a:gd name="connsiteX6" fmla="*/ 7239 w 7239"/>
                      <a:gd name="connsiteY6" fmla="*/ 2953 h 4191"/>
                      <a:gd name="connsiteX7" fmla="*/ 7239 w 7239"/>
                      <a:gd name="connsiteY7" fmla="*/ 1238 h 4191"/>
                      <a:gd name="connsiteX8" fmla="*/ 5048 w 7239"/>
                      <a:gd name="connsiteY8" fmla="*/ 0 h 4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39" h="4191">
                        <a:moveTo>
                          <a:pt x="5048" y="0"/>
                        </a:moveTo>
                        <a:lnTo>
                          <a:pt x="2096" y="0"/>
                        </a:lnTo>
                        <a:lnTo>
                          <a:pt x="0" y="1238"/>
                        </a:lnTo>
                        <a:lnTo>
                          <a:pt x="0" y="2953"/>
                        </a:lnTo>
                        <a:lnTo>
                          <a:pt x="2096" y="4191"/>
                        </a:lnTo>
                        <a:lnTo>
                          <a:pt x="5048" y="4191"/>
                        </a:lnTo>
                        <a:lnTo>
                          <a:pt x="7239" y="2953"/>
                        </a:lnTo>
                        <a:lnTo>
                          <a:pt x="7239" y="1238"/>
                        </a:lnTo>
                        <a:lnTo>
                          <a:pt x="5048" y="0"/>
                        </a:lnTo>
                        <a:close/>
                      </a:path>
                    </a:pathLst>
                  </a:custGeom>
                  <a:solidFill>
                    <a:srgbClr val="5749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1" name="Graphic 6">
                  <a:extLst>
                    <a:ext uri="{FF2B5EF4-FFF2-40B4-BE49-F238E27FC236}">
                      <a16:creationId xmlns:a16="http://schemas.microsoft.com/office/drawing/2014/main" id="{6F5FE465-1663-D8EB-321A-A5A53BC749D1}"/>
                    </a:ext>
                  </a:extLst>
                </p:cNvPr>
                <p:cNvGrpSpPr/>
                <p:nvPr/>
              </p:nvGrpSpPr>
              <p:grpSpPr>
                <a:xfrm>
                  <a:off x="6141719" y="3275647"/>
                  <a:ext cx="5143" cy="27717"/>
                  <a:chOff x="6141719" y="3275647"/>
                  <a:chExt cx="5143" cy="27717"/>
                </a:xfrm>
              </p:grpSpPr>
              <p:sp>
                <p:nvSpPr>
                  <p:cNvPr id="262" name="Free-form: Shape 261">
                    <a:extLst>
                      <a:ext uri="{FF2B5EF4-FFF2-40B4-BE49-F238E27FC236}">
                        <a16:creationId xmlns:a16="http://schemas.microsoft.com/office/drawing/2014/main" id="{72494E27-FE6B-3F4D-25D9-C69E42162547}"/>
                      </a:ext>
                    </a:extLst>
                  </p:cNvPr>
                  <p:cNvSpPr/>
                  <p:nvPr/>
                </p:nvSpPr>
                <p:spPr>
                  <a:xfrm>
                    <a:off x="6141719" y="3277743"/>
                    <a:ext cx="1905" cy="25622"/>
                  </a:xfrm>
                  <a:custGeom>
                    <a:avLst/>
                    <a:gdLst>
                      <a:gd name="connsiteX0" fmla="*/ 0 w 1905"/>
                      <a:gd name="connsiteY0" fmla="*/ 0 h 25622"/>
                      <a:gd name="connsiteX1" fmla="*/ 0 w 1905"/>
                      <a:gd name="connsiteY1" fmla="*/ 24765 h 25622"/>
                      <a:gd name="connsiteX2" fmla="*/ 1524 w 1905"/>
                      <a:gd name="connsiteY2" fmla="*/ 25622 h 25622"/>
                      <a:gd name="connsiteX3" fmla="*/ 1905 w 1905"/>
                      <a:gd name="connsiteY3" fmla="*/ 24955 h 25622"/>
                      <a:gd name="connsiteX4" fmla="*/ 1905 w 1905"/>
                      <a:gd name="connsiteY4" fmla="*/ 476 h 25622"/>
                      <a:gd name="connsiteX5" fmla="*/ 0 w 1905"/>
                      <a:gd name="connsiteY5" fmla="*/ 0 h 25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05" h="25622">
                        <a:moveTo>
                          <a:pt x="0" y="0"/>
                        </a:moveTo>
                        <a:lnTo>
                          <a:pt x="0" y="24765"/>
                        </a:lnTo>
                        <a:lnTo>
                          <a:pt x="1524" y="25622"/>
                        </a:lnTo>
                        <a:lnTo>
                          <a:pt x="1905" y="24955"/>
                        </a:lnTo>
                        <a:lnTo>
                          <a:pt x="1905" y="4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62C2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3" name="Free-form: Shape 262">
                    <a:extLst>
                      <a:ext uri="{FF2B5EF4-FFF2-40B4-BE49-F238E27FC236}">
                        <a16:creationId xmlns:a16="http://schemas.microsoft.com/office/drawing/2014/main" id="{31FBF70F-A9D4-03F4-9E95-A441CF58E19E}"/>
                      </a:ext>
                    </a:extLst>
                  </p:cNvPr>
                  <p:cNvSpPr/>
                  <p:nvPr/>
                </p:nvSpPr>
                <p:spPr>
                  <a:xfrm>
                    <a:off x="6143243" y="3278219"/>
                    <a:ext cx="2381" cy="25145"/>
                  </a:xfrm>
                  <a:custGeom>
                    <a:avLst/>
                    <a:gdLst>
                      <a:gd name="connsiteX0" fmla="*/ 2381 w 2381"/>
                      <a:gd name="connsiteY0" fmla="*/ 24003 h 25145"/>
                      <a:gd name="connsiteX1" fmla="*/ 2096 w 2381"/>
                      <a:gd name="connsiteY1" fmla="*/ 25146 h 25145"/>
                      <a:gd name="connsiteX2" fmla="*/ 0 w 2381"/>
                      <a:gd name="connsiteY2" fmla="*/ 25146 h 25145"/>
                      <a:gd name="connsiteX3" fmla="*/ 0 w 2381"/>
                      <a:gd name="connsiteY3" fmla="*/ 381 h 25145"/>
                      <a:gd name="connsiteX4" fmla="*/ 381 w 2381"/>
                      <a:gd name="connsiteY4" fmla="*/ 0 h 25145"/>
                      <a:gd name="connsiteX5" fmla="*/ 2096 w 2381"/>
                      <a:gd name="connsiteY5" fmla="*/ 95 h 25145"/>
                      <a:gd name="connsiteX6" fmla="*/ 2381 w 2381"/>
                      <a:gd name="connsiteY6" fmla="*/ 24003 h 25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81" h="25145">
                        <a:moveTo>
                          <a:pt x="2381" y="24003"/>
                        </a:moveTo>
                        <a:lnTo>
                          <a:pt x="2096" y="25146"/>
                        </a:lnTo>
                        <a:lnTo>
                          <a:pt x="0" y="25146"/>
                        </a:lnTo>
                        <a:lnTo>
                          <a:pt x="0" y="381"/>
                        </a:lnTo>
                        <a:lnTo>
                          <a:pt x="381" y="0"/>
                        </a:lnTo>
                        <a:lnTo>
                          <a:pt x="2096" y="95"/>
                        </a:lnTo>
                        <a:lnTo>
                          <a:pt x="2381" y="24003"/>
                        </a:lnTo>
                        <a:close/>
                      </a:path>
                    </a:pathLst>
                  </a:custGeom>
                  <a:solidFill>
                    <a:srgbClr val="211A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Free-form: Shape 263">
                    <a:extLst>
                      <a:ext uri="{FF2B5EF4-FFF2-40B4-BE49-F238E27FC236}">
                        <a16:creationId xmlns:a16="http://schemas.microsoft.com/office/drawing/2014/main" id="{0818C42B-7906-87DB-1BA2-7DC893501F2D}"/>
                      </a:ext>
                    </a:extLst>
                  </p:cNvPr>
                  <p:cNvSpPr/>
                  <p:nvPr/>
                </p:nvSpPr>
                <p:spPr>
                  <a:xfrm>
                    <a:off x="6145339" y="3277266"/>
                    <a:ext cx="1523" cy="26098"/>
                  </a:xfrm>
                  <a:custGeom>
                    <a:avLst/>
                    <a:gdLst>
                      <a:gd name="connsiteX0" fmla="*/ 1524 w 1523"/>
                      <a:gd name="connsiteY0" fmla="*/ 476 h 26098"/>
                      <a:gd name="connsiteX1" fmla="*/ 1524 w 1523"/>
                      <a:gd name="connsiteY1" fmla="*/ 25241 h 26098"/>
                      <a:gd name="connsiteX2" fmla="*/ 0 w 1523"/>
                      <a:gd name="connsiteY2" fmla="*/ 26098 h 26098"/>
                      <a:gd name="connsiteX3" fmla="*/ 0 w 1523"/>
                      <a:gd name="connsiteY3" fmla="*/ 1333 h 26098"/>
                      <a:gd name="connsiteX4" fmla="*/ 667 w 1523"/>
                      <a:gd name="connsiteY4" fmla="*/ 0 h 26098"/>
                      <a:gd name="connsiteX5" fmla="*/ 1524 w 1523"/>
                      <a:gd name="connsiteY5" fmla="*/ 476 h 26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3" h="26098">
                        <a:moveTo>
                          <a:pt x="1524" y="476"/>
                        </a:moveTo>
                        <a:lnTo>
                          <a:pt x="1524" y="25241"/>
                        </a:lnTo>
                        <a:lnTo>
                          <a:pt x="0" y="26098"/>
                        </a:lnTo>
                        <a:lnTo>
                          <a:pt x="0" y="1333"/>
                        </a:lnTo>
                        <a:lnTo>
                          <a:pt x="667" y="0"/>
                        </a:lnTo>
                        <a:lnTo>
                          <a:pt x="1524" y="476"/>
                        </a:lnTo>
                        <a:close/>
                      </a:path>
                    </a:pathLst>
                  </a:custGeom>
                  <a:solidFill>
                    <a:srgbClr val="0A080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5" name="Free-form: Shape 264">
                    <a:extLst>
                      <a:ext uri="{FF2B5EF4-FFF2-40B4-BE49-F238E27FC236}">
                        <a16:creationId xmlns:a16="http://schemas.microsoft.com/office/drawing/2014/main" id="{3FDD9793-38AD-25F1-180F-752A0F61DC3D}"/>
                      </a:ext>
                    </a:extLst>
                  </p:cNvPr>
                  <p:cNvSpPr/>
                  <p:nvPr/>
                </p:nvSpPr>
                <p:spPr>
                  <a:xfrm>
                    <a:off x="6141719" y="3275647"/>
                    <a:ext cx="5143" cy="2952"/>
                  </a:xfrm>
                  <a:custGeom>
                    <a:avLst/>
                    <a:gdLst>
                      <a:gd name="connsiteX0" fmla="*/ 3620 w 5143"/>
                      <a:gd name="connsiteY0" fmla="*/ 0 h 2952"/>
                      <a:gd name="connsiteX1" fmla="*/ 1524 w 5143"/>
                      <a:gd name="connsiteY1" fmla="*/ 0 h 2952"/>
                      <a:gd name="connsiteX2" fmla="*/ 0 w 5143"/>
                      <a:gd name="connsiteY2" fmla="*/ 857 h 2952"/>
                      <a:gd name="connsiteX3" fmla="*/ 0 w 5143"/>
                      <a:gd name="connsiteY3" fmla="*/ 2096 h 2952"/>
                      <a:gd name="connsiteX4" fmla="*/ 1524 w 5143"/>
                      <a:gd name="connsiteY4" fmla="*/ 2953 h 2952"/>
                      <a:gd name="connsiteX5" fmla="*/ 3620 w 5143"/>
                      <a:gd name="connsiteY5" fmla="*/ 2953 h 2952"/>
                      <a:gd name="connsiteX6" fmla="*/ 5144 w 5143"/>
                      <a:gd name="connsiteY6" fmla="*/ 2096 h 2952"/>
                      <a:gd name="connsiteX7" fmla="*/ 5144 w 5143"/>
                      <a:gd name="connsiteY7" fmla="*/ 857 h 2952"/>
                      <a:gd name="connsiteX8" fmla="*/ 3620 w 5143"/>
                      <a:gd name="connsiteY8" fmla="*/ 0 h 2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43" h="2952">
                        <a:moveTo>
                          <a:pt x="3620" y="0"/>
                        </a:moveTo>
                        <a:lnTo>
                          <a:pt x="1524" y="0"/>
                        </a:lnTo>
                        <a:lnTo>
                          <a:pt x="0" y="857"/>
                        </a:lnTo>
                        <a:lnTo>
                          <a:pt x="0" y="2096"/>
                        </a:lnTo>
                        <a:lnTo>
                          <a:pt x="1524" y="2953"/>
                        </a:lnTo>
                        <a:lnTo>
                          <a:pt x="3620" y="2953"/>
                        </a:lnTo>
                        <a:lnTo>
                          <a:pt x="5144" y="2096"/>
                        </a:lnTo>
                        <a:lnTo>
                          <a:pt x="5144" y="857"/>
                        </a:lnTo>
                        <a:lnTo>
                          <a:pt x="3620" y="0"/>
                        </a:lnTo>
                        <a:close/>
                      </a:path>
                    </a:pathLst>
                  </a:custGeom>
                  <a:solidFill>
                    <a:srgbClr val="5749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6" name="Graphic 6">
                <a:extLst>
                  <a:ext uri="{FF2B5EF4-FFF2-40B4-BE49-F238E27FC236}">
                    <a16:creationId xmlns:a16="http://schemas.microsoft.com/office/drawing/2014/main" id="{2ABD94E3-D63A-9964-0DDF-5FFE0C47D1AF}"/>
                  </a:ext>
                </a:extLst>
              </p:cNvPr>
              <p:cNvGrpSpPr/>
              <p:nvPr/>
            </p:nvGrpSpPr>
            <p:grpSpPr>
              <a:xfrm>
                <a:off x="6072759" y="3244119"/>
                <a:ext cx="81248" cy="65436"/>
                <a:chOff x="6072759" y="3244119"/>
                <a:chExt cx="81248" cy="65436"/>
              </a:xfrm>
            </p:grpSpPr>
            <p:grpSp>
              <p:nvGrpSpPr>
                <p:cNvPr id="267" name="Graphic 6">
                  <a:extLst>
                    <a:ext uri="{FF2B5EF4-FFF2-40B4-BE49-F238E27FC236}">
                      <a16:creationId xmlns:a16="http://schemas.microsoft.com/office/drawing/2014/main" id="{5D5EA18A-DA60-3D56-6054-AAA32F8FCAD6}"/>
                    </a:ext>
                  </a:extLst>
                </p:cNvPr>
                <p:cNvGrpSpPr/>
                <p:nvPr/>
              </p:nvGrpSpPr>
              <p:grpSpPr>
                <a:xfrm>
                  <a:off x="6120003" y="3244119"/>
                  <a:ext cx="34004" cy="45243"/>
                  <a:chOff x="6120003" y="3244119"/>
                  <a:chExt cx="34004" cy="45243"/>
                </a:xfrm>
              </p:grpSpPr>
              <p:sp>
                <p:nvSpPr>
                  <p:cNvPr id="268" name="Free-form: Shape 267">
                    <a:extLst>
                      <a:ext uri="{FF2B5EF4-FFF2-40B4-BE49-F238E27FC236}">
                        <a16:creationId xmlns:a16="http://schemas.microsoft.com/office/drawing/2014/main" id="{D66A2F3C-4D30-AF2C-44EC-DD06E04C1F30}"/>
                      </a:ext>
                    </a:extLst>
                  </p:cNvPr>
                  <p:cNvSpPr/>
                  <p:nvPr/>
                </p:nvSpPr>
                <p:spPr>
                  <a:xfrm>
                    <a:off x="6147435" y="3266122"/>
                    <a:ext cx="6572" cy="17907"/>
                  </a:xfrm>
                  <a:custGeom>
                    <a:avLst/>
                    <a:gdLst>
                      <a:gd name="connsiteX0" fmla="*/ 0 w 6572"/>
                      <a:gd name="connsiteY0" fmla="*/ 0 h 17907"/>
                      <a:gd name="connsiteX1" fmla="*/ 381 w 6572"/>
                      <a:gd name="connsiteY1" fmla="*/ 14669 h 17907"/>
                      <a:gd name="connsiteX2" fmla="*/ 3905 w 6572"/>
                      <a:gd name="connsiteY2" fmla="*/ 17907 h 17907"/>
                      <a:gd name="connsiteX3" fmla="*/ 6572 w 6572"/>
                      <a:gd name="connsiteY3" fmla="*/ 16383 h 17907"/>
                      <a:gd name="connsiteX4" fmla="*/ 6572 w 6572"/>
                      <a:gd name="connsiteY4" fmla="*/ 1334 h 17907"/>
                      <a:gd name="connsiteX5" fmla="*/ 0 w 6572"/>
                      <a:gd name="connsiteY5" fmla="*/ 0 h 17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72" h="17907">
                        <a:moveTo>
                          <a:pt x="0" y="0"/>
                        </a:moveTo>
                        <a:lnTo>
                          <a:pt x="381" y="14669"/>
                        </a:lnTo>
                        <a:lnTo>
                          <a:pt x="3905" y="17907"/>
                        </a:lnTo>
                        <a:lnTo>
                          <a:pt x="6572" y="16383"/>
                        </a:lnTo>
                        <a:lnTo>
                          <a:pt x="6572" y="133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06F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" name="Free-form: Shape 268">
                    <a:extLst>
                      <a:ext uri="{FF2B5EF4-FFF2-40B4-BE49-F238E27FC236}">
                        <a16:creationId xmlns:a16="http://schemas.microsoft.com/office/drawing/2014/main" id="{9B8D49DB-69F7-D08C-AA7E-9AA04B69857F}"/>
                      </a:ext>
                    </a:extLst>
                  </p:cNvPr>
                  <p:cNvSpPr/>
                  <p:nvPr/>
                </p:nvSpPr>
                <p:spPr>
                  <a:xfrm>
                    <a:off x="6138862" y="3251549"/>
                    <a:ext cx="15144" cy="17525"/>
                  </a:xfrm>
                  <a:custGeom>
                    <a:avLst/>
                    <a:gdLst>
                      <a:gd name="connsiteX0" fmla="*/ 0 w 15144"/>
                      <a:gd name="connsiteY0" fmla="*/ 191 h 17525"/>
                      <a:gd name="connsiteX1" fmla="*/ 6001 w 15144"/>
                      <a:gd name="connsiteY1" fmla="*/ 0 h 17525"/>
                      <a:gd name="connsiteX2" fmla="*/ 15145 w 15144"/>
                      <a:gd name="connsiteY2" fmla="*/ 15907 h 17525"/>
                      <a:gd name="connsiteX3" fmla="*/ 12478 w 15144"/>
                      <a:gd name="connsiteY3" fmla="*/ 17526 h 17525"/>
                      <a:gd name="connsiteX4" fmla="*/ 0 w 15144"/>
                      <a:gd name="connsiteY4" fmla="*/ 1619 h 17525"/>
                      <a:gd name="connsiteX5" fmla="*/ 0 w 15144"/>
                      <a:gd name="connsiteY5" fmla="*/ 191 h 17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144" h="17525">
                        <a:moveTo>
                          <a:pt x="0" y="191"/>
                        </a:moveTo>
                        <a:lnTo>
                          <a:pt x="6001" y="0"/>
                        </a:lnTo>
                        <a:lnTo>
                          <a:pt x="15145" y="15907"/>
                        </a:lnTo>
                        <a:lnTo>
                          <a:pt x="12478" y="17526"/>
                        </a:lnTo>
                        <a:lnTo>
                          <a:pt x="0" y="1619"/>
                        </a:lnTo>
                        <a:lnTo>
                          <a:pt x="0" y="191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" name="Free-form: Shape 269">
                    <a:extLst>
                      <a:ext uri="{FF2B5EF4-FFF2-40B4-BE49-F238E27FC236}">
                        <a16:creationId xmlns:a16="http://schemas.microsoft.com/office/drawing/2014/main" id="{077AB8C4-C1D8-8E11-E2A6-555B1A0EBB34}"/>
                      </a:ext>
                    </a:extLst>
                  </p:cNvPr>
                  <p:cNvSpPr/>
                  <p:nvPr/>
                </p:nvSpPr>
                <p:spPr>
                  <a:xfrm>
                    <a:off x="6129146" y="3244119"/>
                    <a:ext cx="15716" cy="9048"/>
                  </a:xfrm>
                  <a:custGeom>
                    <a:avLst/>
                    <a:gdLst>
                      <a:gd name="connsiteX0" fmla="*/ 2667 w 15716"/>
                      <a:gd name="connsiteY0" fmla="*/ 0 h 9048"/>
                      <a:gd name="connsiteX1" fmla="*/ 0 w 15716"/>
                      <a:gd name="connsiteY1" fmla="*/ 1524 h 9048"/>
                      <a:gd name="connsiteX2" fmla="*/ 2096 w 15716"/>
                      <a:gd name="connsiteY2" fmla="*/ 8858 h 9048"/>
                      <a:gd name="connsiteX3" fmla="*/ 13049 w 15716"/>
                      <a:gd name="connsiteY3" fmla="*/ 9049 h 9048"/>
                      <a:gd name="connsiteX4" fmla="*/ 15716 w 15716"/>
                      <a:gd name="connsiteY4" fmla="*/ 7429 h 9048"/>
                      <a:gd name="connsiteX5" fmla="*/ 2667 w 15716"/>
                      <a:gd name="connsiteY5" fmla="*/ 0 h 9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16" h="9048">
                        <a:moveTo>
                          <a:pt x="2667" y="0"/>
                        </a:moveTo>
                        <a:lnTo>
                          <a:pt x="0" y="1524"/>
                        </a:lnTo>
                        <a:lnTo>
                          <a:pt x="2096" y="8858"/>
                        </a:lnTo>
                        <a:lnTo>
                          <a:pt x="13049" y="9049"/>
                        </a:lnTo>
                        <a:lnTo>
                          <a:pt x="15716" y="7429"/>
                        </a:lnTo>
                        <a:lnTo>
                          <a:pt x="2667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1" name="Free-form: Shape 270">
                    <a:extLst>
                      <a:ext uri="{FF2B5EF4-FFF2-40B4-BE49-F238E27FC236}">
                        <a16:creationId xmlns:a16="http://schemas.microsoft.com/office/drawing/2014/main" id="{2AA52BE1-D4F4-0CAC-2D5C-2D57EDF78BCF}"/>
                      </a:ext>
                    </a:extLst>
                  </p:cNvPr>
                  <p:cNvSpPr/>
                  <p:nvPr/>
                </p:nvSpPr>
                <p:spPr>
                  <a:xfrm>
                    <a:off x="6120003" y="3245643"/>
                    <a:ext cx="31337" cy="43719"/>
                  </a:xfrm>
                  <a:custGeom>
                    <a:avLst/>
                    <a:gdLst>
                      <a:gd name="connsiteX0" fmla="*/ 22193 w 31337"/>
                      <a:gd name="connsiteY0" fmla="*/ 7525 h 43719"/>
                      <a:gd name="connsiteX1" fmla="*/ 9144 w 31337"/>
                      <a:gd name="connsiteY1" fmla="*/ 0 h 43719"/>
                      <a:gd name="connsiteX2" fmla="*/ 0 w 31337"/>
                      <a:gd name="connsiteY2" fmla="*/ 5334 h 43719"/>
                      <a:gd name="connsiteX3" fmla="*/ 0 w 31337"/>
                      <a:gd name="connsiteY3" fmla="*/ 20288 h 43719"/>
                      <a:gd name="connsiteX4" fmla="*/ 9144 w 31337"/>
                      <a:gd name="connsiteY4" fmla="*/ 36195 h 43719"/>
                      <a:gd name="connsiteX5" fmla="*/ 22193 w 31337"/>
                      <a:gd name="connsiteY5" fmla="*/ 43720 h 43719"/>
                      <a:gd name="connsiteX6" fmla="*/ 31337 w 31337"/>
                      <a:gd name="connsiteY6" fmla="*/ 38386 h 43719"/>
                      <a:gd name="connsiteX7" fmla="*/ 31337 w 31337"/>
                      <a:gd name="connsiteY7" fmla="*/ 23431 h 43719"/>
                      <a:gd name="connsiteX8" fmla="*/ 22193 w 31337"/>
                      <a:gd name="connsiteY8" fmla="*/ 7525 h 43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1337" h="43719">
                        <a:moveTo>
                          <a:pt x="22193" y="7525"/>
                        </a:moveTo>
                        <a:lnTo>
                          <a:pt x="9144" y="0"/>
                        </a:lnTo>
                        <a:lnTo>
                          <a:pt x="0" y="5334"/>
                        </a:lnTo>
                        <a:lnTo>
                          <a:pt x="0" y="20288"/>
                        </a:lnTo>
                        <a:lnTo>
                          <a:pt x="9144" y="36195"/>
                        </a:lnTo>
                        <a:lnTo>
                          <a:pt x="22193" y="43720"/>
                        </a:lnTo>
                        <a:lnTo>
                          <a:pt x="31337" y="38386"/>
                        </a:lnTo>
                        <a:lnTo>
                          <a:pt x="31337" y="23431"/>
                        </a:lnTo>
                        <a:lnTo>
                          <a:pt x="22193" y="7525"/>
                        </a:lnTo>
                        <a:close/>
                      </a:path>
                    </a:pathLst>
                  </a:custGeom>
                  <a:solidFill>
                    <a:srgbClr val="9D9D9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2" name="Graphic 6">
                  <a:extLst>
                    <a:ext uri="{FF2B5EF4-FFF2-40B4-BE49-F238E27FC236}">
                      <a16:creationId xmlns:a16="http://schemas.microsoft.com/office/drawing/2014/main" id="{B2D994E2-822D-524C-BC63-A095228323C4}"/>
                    </a:ext>
                  </a:extLst>
                </p:cNvPr>
                <p:cNvGrpSpPr/>
                <p:nvPr/>
              </p:nvGrpSpPr>
              <p:grpSpPr>
                <a:xfrm>
                  <a:off x="6114764" y="3249072"/>
                  <a:ext cx="32004" cy="42481"/>
                  <a:chOff x="6114764" y="3249072"/>
                  <a:chExt cx="32004" cy="42481"/>
                </a:xfrm>
              </p:grpSpPr>
              <p:sp>
                <p:nvSpPr>
                  <p:cNvPr id="273" name="Free-form: Shape 272">
                    <a:extLst>
                      <a:ext uri="{FF2B5EF4-FFF2-40B4-BE49-F238E27FC236}">
                        <a16:creationId xmlns:a16="http://schemas.microsoft.com/office/drawing/2014/main" id="{3F5D956D-A8C9-3108-6CC3-572CC1930775}"/>
                      </a:ext>
                    </a:extLst>
                  </p:cNvPr>
                  <p:cNvSpPr/>
                  <p:nvPr/>
                </p:nvSpPr>
                <p:spPr>
                  <a:xfrm>
                    <a:off x="6140481" y="3269837"/>
                    <a:ext cx="6286" cy="16763"/>
                  </a:xfrm>
                  <a:custGeom>
                    <a:avLst/>
                    <a:gdLst>
                      <a:gd name="connsiteX0" fmla="*/ 0 w 6286"/>
                      <a:gd name="connsiteY0" fmla="*/ 0 h 16763"/>
                      <a:gd name="connsiteX1" fmla="*/ 381 w 6286"/>
                      <a:gd name="connsiteY1" fmla="*/ 13716 h 16763"/>
                      <a:gd name="connsiteX2" fmla="*/ 3715 w 6286"/>
                      <a:gd name="connsiteY2" fmla="*/ 16764 h 16763"/>
                      <a:gd name="connsiteX3" fmla="*/ 6287 w 6286"/>
                      <a:gd name="connsiteY3" fmla="*/ 15240 h 16763"/>
                      <a:gd name="connsiteX4" fmla="*/ 6287 w 6286"/>
                      <a:gd name="connsiteY4" fmla="*/ 1238 h 16763"/>
                      <a:gd name="connsiteX5" fmla="*/ 0 w 6286"/>
                      <a:gd name="connsiteY5" fmla="*/ 0 h 16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86" h="16763">
                        <a:moveTo>
                          <a:pt x="0" y="0"/>
                        </a:moveTo>
                        <a:lnTo>
                          <a:pt x="381" y="13716"/>
                        </a:lnTo>
                        <a:lnTo>
                          <a:pt x="3715" y="16764"/>
                        </a:lnTo>
                        <a:lnTo>
                          <a:pt x="6287" y="15240"/>
                        </a:lnTo>
                        <a:lnTo>
                          <a:pt x="6287" y="123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06F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Free-form: Shape 273">
                    <a:extLst>
                      <a:ext uri="{FF2B5EF4-FFF2-40B4-BE49-F238E27FC236}">
                        <a16:creationId xmlns:a16="http://schemas.microsoft.com/office/drawing/2014/main" id="{BF02AFC2-114D-605B-2895-144AC81C4949}"/>
                      </a:ext>
                    </a:extLst>
                  </p:cNvPr>
                  <p:cNvSpPr/>
                  <p:nvPr/>
                </p:nvSpPr>
                <p:spPr>
                  <a:xfrm>
                    <a:off x="6132385" y="3256121"/>
                    <a:ext cx="14382" cy="16382"/>
                  </a:xfrm>
                  <a:custGeom>
                    <a:avLst/>
                    <a:gdLst>
                      <a:gd name="connsiteX0" fmla="*/ 0 w 14382"/>
                      <a:gd name="connsiteY0" fmla="*/ 190 h 16382"/>
                      <a:gd name="connsiteX1" fmla="*/ 5715 w 14382"/>
                      <a:gd name="connsiteY1" fmla="*/ 0 h 16382"/>
                      <a:gd name="connsiteX2" fmla="*/ 14383 w 14382"/>
                      <a:gd name="connsiteY2" fmla="*/ 14954 h 16382"/>
                      <a:gd name="connsiteX3" fmla="*/ 11811 w 14382"/>
                      <a:gd name="connsiteY3" fmla="*/ 16383 h 16382"/>
                      <a:gd name="connsiteX4" fmla="*/ 0 w 14382"/>
                      <a:gd name="connsiteY4" fmla="*/ 1429 h 16382"/>
                      <a:gd name="connsiteX5" fmla="*/ 0 w 14382"/>
                      <a:gd name="connsiteY5" fmla="*/ 190 h 16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82" h="16382">
                        <a:moveTo>
                          <a:pt x="0" y="190"/>
                        </a:moveTo>
                        <a:lnTo>
                          <a:pt x="5715" y="0"/>
                        </a:lnTo>
                        <a:lnTo>
                          <a:pt x="14383" y="14954"/>
                        </a:lnTo>
                        <a:lnTo>
                          <a:pt x="11811" y="16383"/>
                        </a:lnTo>
                        <a:lnTo>
                          <a:pt x="0" y="1429"/>
                        </a:lnTo>
                        <a:lnTo>
                          <a:pt x="0" y="190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-form: Shape 274">
                    <a:extLst>
                      <a:ext uri="{FF2B5EF4-FFF2-40B4-BE49-F238E27FC236}">
                        <a16:creationId xmlns:a16="http://schemas.microsoft.com/office/drawing/2014/main" id="{AEAA7CED-FBC4-67E6-13E4-90F0CCBBBECF}"/>
                      </a:ext>
                    </a:extLst>
                  </p:cNvPr>
                  <p:cNvSpPr/>
                  <p:nvPr/>
                </p:nvSpPr>
                <p:spPr>
                  <a:xfrm>
                    <a:off x="6123336" y="3249072"/>
                    <a:ext cx="14763" cy="8477"/>
                  </a:xfrm>
                  <a:custGeom>
                    <a:avLst/>
                    <a:gdLst>
                      <a:gd name="connsiteX0" fmla="*/ 2572 w 14763"/>
                      <a:gd name="connsiteY0" fmla="*/ 0 h 8477"/>
                      <a:gd name="connsiteX1" fmla="*/ 0 w 14763"/>
                      <a:gd name="connsiteY1" fmla="*/ 1524 h 8477"/>
                      <a:gd name="connsiteX2" fmla="*/ 2000 w 14763"/>
                      <a:gd name="connsiteY2" fmla="*/ 8382 h 8477"/>
                      <a:gd name="connsiteX3" fmla="*/ 12192 w 14763"/>
                      <a:gd name="connsiteY3" fmla="*/ 8477 h 8477"/>
                      <a:gd name="connsiteX4" fmla="*/ 14764 w 14763"/>
                      <a:gd name="connsiteY4" fmla="*/ 7049 h 8477"/>
                      <a:gd name="connsiteX5" fmla="*/ 2572 w 14763"/>
                      <a:gd name="connsiteY5" fmla="*/ 0 h 8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763" h="8477">
                        <a:moveTo>
                          <a:pt x="2572" y="0"/>
                        </a:moveTo>
                        <a:lnTo>
                          <a:pt x="0" y="1524"/>
                        </a:lnTo>
                        <a:lnTo>
                          <a:pt x="2000" y="8382"/>
                        </a:lnTo>
                        <a:lnTo>
                          <a:pt x="12192" y="8477"/>
                        </a:lnTo>
                        <a:lnTo>
                          <a:pt x="14764" y="7049"/>
                        </a:lnTo>
                        <a:lnTo>
                          <a:pt x="2572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Free-form: Shape 275">
                    <a:extLst>
                      <a:ext uri="{FF2B5EF4-FFF2-40B4-BE49-F238E27FC236}">
                        <a16:creationId xmlns:a16="http://schemas.microsoft.com/office/drawing/2014/main" id="{6CBBF0E5-094D-F5AA-785B-FC51AC8357D5}"/>
                      </a:ext>
                    </a:extLst>
                  </p:cNvPr>
                  <p:cNvSpPr/>
                  <p:nvPr/>
                </p:nvSpPr>
                <p:spPr>
                  <a:xfrm>
                    <a:off x="6114764" y="3250596"/>
                    <a:ext cx="29432" cy="40957"/>
                  </a:xfrm>
                  <a:custGeom>
                    <a:avLst/>
                    <a:gdLst>
                      <a:gd name="connsiteX0" fmla="*/ 20765 w 29432"/>
                      <a:gd name="connsiteY0" fmla="*/ 6953 h 40957"/>
                      <a:gd name="connsiteX1" fmla="*/ 8572 w 29432"/>
                      <a:gd name="connsiteY1" fmla="*/ 0 h 40957"/>
                      <a:gd name="connsiteX2" fmla="*/ 0 w 29432"/>
                      <a:gd name="connsiteY2" fmla="*/ 4953 h 40957"/>
                      <a:gd name="connsiteX3" fmla="*/ 0 w 29432"/>
                      <a:gd name="connsiteY3" fmla="*/ 19050 h 40957"/>
                      <a:gd name="connsiteX4" fmla="*/ 8572 w 29432"/>
                      <a:gd name="connsiteY4" fmla="*/ 33909 h 40957"/>
                      <a:gd name="connsiteX5" fmla="*/ 20765 w 29432"/>
                      <a:gd name="connsiteY5" fmla="*/ 40957 h 40957"/>
                      <a:gd name="connsiteX6" fmla="*/ 29432 w 29432"/>
                      <a:gd name="connsiteY6" fmla="*/ 36004 h 40957"/>
                      <a:gd name="connsiteX7" fmla="*/ 29432 w 29432"/>
                      <a:gd name="connsiteY7" fmla="*/ 21907 h 40957"/>
                      <a:gd name="connsiteX8" fmla="*/ 20765 w 29432"/>
                      <a:gd name="connsiteY8" fmla="*/ 6953 h 40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432" h="40957">
                        <a:moveTo>
                          <a:pt x="20765" y="6953"/>
                        </a:moveTo>
                        <a:lnTo>
                          <a:pt x="8572" y="0"/>
                        </a:lnTo>
                        <a:lnTo>
                          <a:pt x="0" y="4953"/>
                        </a:lnTo>
                        <a:lnTo>
                          <a:pt x="0" y="19050"/>
                        </a:lnTo>
                        <a:lnTo>
                          <a:pt x="8572" y="33909"/>
                        </a:lnTo>
                        <a:lnTo>
                          <a:pt x="20765" y="40957"/>
                        </a:lnTo>
                        <a:lnTo>
                          <a:pt x="29432" y="36004"/>
                        </a:lnTo>
                        <a:lnTo>
                          <a:pt x="29432" y="21907"/>
                        </a:lnTo>
                        <a:lnTo>
                          <a:pt x="20765" y="6953"/>
                        </a:lnTo>
                        <a:close/>
                      </a:path>
                    </a:pathLst>
                  </a:custGeom>
                  <a:solidFill>
                    <a:srgbClr val="9D9D9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7" name="Graphic 6">
                  <a:extLst>
                    <a:ext uri="{FF2B5EF4-FFF2-40B4-BE49-F238E27FC236}">
                      <a16:creationId xmlns:a16="http://schemas.microsoft.com/office/drawing/2014/main" id="{4F58AE59-7E4A-7770-88BF-433EA52A5867}"/>
                    </a:ext>
                  </a:extLst>
                </p:cNvPr>
                <p:cNvGrpSpPr/>
                <p:nvPr/>
              </p:nvGrpSpPr>
              <p:grpSpPr>
                <a:xfrm>
                  <a:off x="6109525" y="3254025"/>
                  <a:ext cx="30003" cy="39814"/>
                  <a:chOff x="6109525" y="3254025"/>
                  <a:chExt cx="30003" cy="39814"/>
                </a:xfrm>
              </p:grpSpPr>
              <p:sp>
                <p:nvSpPr>
                  <p:cNvPr id="278" name="Free-form: Shape 277">
                    <a:extLst>
                      <a:ext uri="{FF2B5EF4-FFF2-40B4-BE49-F238E27FC236}">
                        <a16:creationId xmlns:a16="http://schemas.microsoft.com/office/drawing/2014/main" id="{7B9B549B-418E-D608-5730-60CF11EC9A87}"/>
                      </a:ext>
                    </a:extLst>
                  </p:cNvPr>
                  <p:cNvSpPr/>
                  <p:nvPr/>
                </p:nvSpPr>
                <p:spPr>
                  <a:xfrm>
                    <a:off x="6133528" y="3273456"/>
                    <a:ext cx="6000" cy="15716"/>
                  </a:xfrm>
                  <a:custGeom>
                    <a:avLst/>
                    <a:gdLst>
                      <a:gd name="connsiteX0" fmla="*/ 0 w 6000"/>
                      <a:gd name="connsiteY0" fmla="*/ 0 h 15716"/>
                      <a:gd name="connsiteX1" fmla="*/ 381 w 6000"/>
                      <a:gd name="connsiteY1" fmla="*/ 12859 h 15716"/>
                      <a:gd name="connsiteX2" fmla="*/ 3524 w 6000"/>
                      <a:gd name="connsiteY2" fmla="*/ 15716 h 15716"/>
                      <a:gd name="connsiteX3" fmla="*/ 6001 w 6000"/>
                      <a:gd name="connsiteY3" fmla="*/ 14288 h 15716"/>
                      <a:gd name="connsiteX4" fmla="*/ 6001 w 6000"/>
                      <a:gd name="connsiteY4" fmla="*/ 1143 h 15716"/>
                      <a:gd name="connsiteX5" fmla="*/ 0 w 6000"/>
                      <a:gd name="connsiteY5" fmla="*/ 0 h 15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00" h="15716">
                        <a:moveTo>
                          <a:pt x="0" y="0"/>
                        </a:moveTo>
                        <a:lnTo>
                          <a:pt x="381" y="12859"/>
                        </a:lnTo>
                        <a:lnTo>
                          <a:pt x="3524" y="15716"/>
                        </a:lnTo>
                        <a:lnTo>
                          <a:pt x="6001" y="14288"/>
                        </a:lnTo>
                        <a:lnTo>
                          <a:pt x="6001" y="11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06F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Free-form: Shape 278">
                    <a:extLst>
                      <a:ext uri="{FF2B5EF4-FFF2-40B4-BE49-F238E27FC236}">
                        <a16:creationId xmlns:a16="http://schemas.microsoft.com/office/drawing/2014/main" id="{102C08D3-5378-1A3B-B5A8-F37A26969BC0}"/>
                      </a:ext>
                    </a:extLst>
                  </p:cNvPr>
                  <p:cNvSpPr/>
                  <p:nvPr/>
                </p:nvSpPr>
                <p:spPr>
                  <a:xfrm>
                    <a:off x="6126003" y="3260597"/>
                    <a:ext cx="13525" cy="15430"/>
                  </a:xfrm>
                  <a:custGeom>
                    <a:avLst/>
                    <a:gdLst>
                      <a:gd name="connsiteX0" fmla="*/ 0 w 13525"/>
                      <a:gd name="connsiteY0" fmla="*/ 191 h 15430"/>
                      <a:gd name="connsiteX1" fmla="*/ 5429 w 13525"/>
                      <a:gd name="connsiteY1" fmla="*/ 0 h 15430"/>
                      <a:gd name="connsiteX2" fmla="*/ 13525 w 13525"/>
                      <a:gd name="connsiteY2" fmla="*/ 14002 h 15430"/>
                      <a:gd name="connsiteX3" fmla="*/ 11049 w 13525"/>
                      <a:gd name="connsiteY3" fmla="*/ 15431 h 15430"/>
                      <a:gd name="connsiteX4" fmla="*/ 0 w 13525"/>
                      <a:gd name="connsiteY4" fmla="*/ 1429 h 15430"/>
                      <a:gd name="connsiteX5" fmla="*/ 0 w 13525"/>
                      <a:gd name="connsiteY5" fmla="*/ 191 h 15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25" h="15430">
                        <a:moveTo>
                          <a:pt x="0" y="191"/>
                        </a:moveTo>
                        <a:lnTo>
                          <a:pt x="5429" y="0"/>
                        </a:lnTo>
                        <a:lnTo>
                          <a:pt x="13525" y="14002"/>
                        </a:lnTo>
                        <a:lnTo>
                          <a:pt x="11049" y="15431"/>
                        </a:lnTo>
                        <a:lnTo>
                          <a:pt x="0" y="1429"/>
                        </a:lnTo>
                        <a:lnTo>
                          <a:pt x="0" y="191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0" name="Free-form: Shape 279">
                    <a:extLst>
                      <a:ext uri="{FF2B5EF4-FFF2-40B4-BE49-F238E27FC236}">
                        <a16:creationId xmlns:a16="http://schemas.microsoft.com/office/drawing/2014/main" id="{93F89498-91AE-8C14-B240-42B4F7A375D8}"/>
                      </a:ext>
                    </a:extLst>
                  </p:cNvPr>
                  <p:cNvSpPr/>
                  <p:nvPr/>
                </p:nvSpPr>
                <p:spPr>
                  <a:xfrm>
                    <a:off x="6117526" y="3254025"/>
                    <a:ext cx="13906" cy="8000"/>
                  </a:xfrm>
                  <a:custGeom>
                    <a:avLst/>
                    <a:gdLst>
                      <a:gd name="connsiteX0" fmla="*/ 2477 w 13906"/>
                      <a:gd name="connsiteY0" fmla="*/ 0 h 8000"/>
                      <a:gd name="connsiteX1" fmla="*/ 0 w 13906"/>
                      <a:gd name="connsiteY1" fmla="*/ 1429 h 8000"/>
                      <a:gd name="connsiteX2" fmla="*/ 1810 w 13906"/>
                      <a:gd name="connsiteY2" fmla="*/ 7906 h 8000"/>
                      <a:gd name="connsiteX3" fmla="*/ 11430 w 13906"/>
                      <a:gd name="connsiteY3" fmla="*/ 8001 h 8000"/>
                      <a:gd name="connsiteX4" fmla="*/ 13907 w 13906"/>
                      <a:gd name="connsiteY4" fmla="*/ 6572 h 8000"/>
                      <a:gd name="connsiteX5" fmla="*/ 2477 w 13906"/>
                      <a:gd name="connsiteY5" fmla="*/ 0 h 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906" h="8000">
                        <a:moveTo>
                          <a:pt x="2477" y="0"/>
                        </a:moveTo>
                        <a:lnTo>
                          <a:pt x="0" y="1429"/>
                        </a:lnTo>
                        <a:lnTo>
                          <a:pt x="1810" y="7906"/>
                        </a:lnTo>
                        <a:lnTo>
                          <a:pt x="11430" y="8001"/>
                        </a:lnTo>
                        <a:lnTo>
                          <a:pt x="13907" y="6572"/>
                        </a:lnTo>
                        <a:lnTo>
                          <a:pt x="2477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1" name="Free-form: Shape 280">
                    <a:extLst>
                      <a:ext uri="{FF2B5EF4-FFF2-40B4-BE49-F238E27FC236}">
                        <a16:creationId xmlns:a16="http://schemas.microsoft.com/office/drawing/2014/main" id="{7A14B208-1CB7-38A3-5F58-DE0B958868B1}"/>
                      </a:ext>
                    </a:extLst>
                  </p:cNvPr>
                  <p:cNvSpPr/>
                  <p:nvPr/>
                </p:nvSpPr>
                <p:spPr>
                  <a:xfrm>
                    <a:off x="6109525" y="3255454"/>
                    <a:ext cx="27527" cy="38385"/>
                  </a:xfrm>
                  <a:custGeom>
                    <a:avLst/>
                    <a:gdLst>
                      <a:gd name="connsiteX0" fmla="*/ 19431 w 27527"/>
                      <a:gd name="connsiteY0" fmla="*/ 6572 h 38385"/>
                      <a:gd name="connsiteX1" fmla="*/ 8001 w 27527"/>
                      <a:gd name="connsiteY1" fmla="*/ 0 h 38385"/>
                      <a:gd name="connsiteX2" fmla="*/ 0 w 27527"/>
                      <a:gd name="connsiteY2" fmla="*/ 4667 h 38385"/>
                      <a:gd name="connsiteX3" fmla="*/ 0 w 27527"/>
                      <a:gd name="connsiteY3" fmla="*/ 17812 h 38385"/>
                      <a:gd name="connsiteX4" fmla="*/ 8001 w 27527"/>
                      <a:gd name="connsiteY4" fmla="*/ 31814 h 38385"/>
                      <a:gd name="connsiteX5" fmla="*/ 19431 w 27527"/>
                      <a:gd name="connsiteY5" fmla="*/ 38386 h 38385"/>
                      <a:gd name="connsiteX6" fmla="*/ 27527 w 27527"/>
                      <a:gd name="connsiteY6" fmla="*/ 33719 h 38385"/>
                      <a:gd name="connsiteX7" fmla="*/ 27527 w 27527"/>
                      <a:gd name="connsiteY7" fmla="*/ 20574 h 38385"/>
                      <a:gd name="connsiteX8" fmla="*/ 19431 w 27527"/>
                      <a:gd name="connsiteY8" fmla="*/ 6572 h 38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527" h="38385">
                        <a:moveTo>
                          <a:pt x="19431" y="6572"/>
                        </a:moveTo>
                        <a:lnTo>
                          <a:pt x="8001" y="0"/>
                        </a:lnTo>
                        <a:lnTo>
                          <a:pt x="0" y="4667"/>
                        </a:lnTo>
                        <a:lnTo>
                          <a:pt x="0" y="17812"/>
                        </a:lnTo>
                        <a:lnTo>
                          <a:pt x="8001" y="31814"/>
                        </a:lnTo>
                        <a:lnTo>
                          <a:pt x="19431" y="38386"/>
                        </a:lnTo>
                        <a:lnTo>
                          <a:pt x="27527" y="33719"/>
                        </a:lnTo>
                        <a:lnTo>
                          <a:pt x="27527" y="20574"/>
                        </a:lnTo>
                        <a:lnTo>
                          <a:pt x="19431" y="6572"/>
                        </a:lnTo>
                        <a:close/>
                      </a:path>
                    </a:pathLst>
                  </a:custGeom>
                  <a:solidFill>
                    <a:srgbClr val="9D9D9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2" name="Graphic 6">
                  <a:extLst>
                    <a:ext uri="{FF2B5EF4-FFF2-40B4-BE49-F238E27FC236}">
                      <a16:creationId xmlns:a16="http://schemas.microsoft.com/office/drawing/2014/main" id="{D54E393C-D66E-C65D-8D5C-D213519592A3}"/>
                    </a:ext>
                  </a:extLst>
                </p:cNvPr>
                <p:cNvGrpSpPr/>
                <p:nvPr/>
              </p:nvGrpSpPr>
              <p:grpSpPr>
                <a:xfrm>
                  <a:off x="6104286" y="3259073"/>
                  <a:ext cx="27908" cy="36957"/>
                  <a:chOff x="6104286" y="3259073"/>
                  <a:chExt cx="27908" cy="36957"/>
                </a:xfrm>
              </p:grpSpPr>
              <p:sp>
                <p:nvSpPr>
                  <p:cNvPr id="283" name="Free-form: Shape 282">
                    <a:extLst>
                      <a:ext uri="{FF2B5EF4-FFF2-40B4-BE49-F238E27FC236}">
                        <a16:creationId xmlns:a16="http://schemas.microsoft.com/office/drawing/2014/main" id="{4EEEEA90-8DA5-521B-9470-A0C0C427DD7C}"/>
                      </a:ext>
                    </a:extLst>
                  </p:cNvPr>
                  <p:cNvSpPr/>
                  <p:nvPr/>
                </p:nvSpPr>
                <p:spPr>
                  <a:xfrm>
                    <a:off x="6126670" y="3277171"/>
                    <a:ext cx="5524" cy="14573"/>
                  </a:xfrm>
                  <a:custGeom>
                    <a:avLst/>
                    <a:gdLst>
                      <a:gd name="connsiteX0" fmla="*/ 0 w 5524"/>
                      <a:gd name="connsiteY0" fmla="*/ 0 h 14573"/>
                      <a:gd name="connsiteX1" fmla="*/ 286 w 5524"/>
                      <a:gd name="connsiteY1" fmla="*/ 11906 h 14573"/>
                      <a:gd name="connsiteX2" fmla="*/ 3143 w 5524"/>
                      <a:gd name="connsiteY2" fmla="*/ 14573 h 14573"/>
                      <a:gd name="connsiteX3" fmla="*/ 5524 w 5524"/>
                      <a:gd name="connsiteY3" fmla="*/ 13240 h 14573"/>
                      <a:gd name="connsiteX4" fmla="*/ 5524 w 5524"/>
                      <a:gd name="connsiteY4" fmla="*/ 953 h 14573"/>
                      <a:gd name="connsiteX5" fmla="*/ 0 w 5524"/>
                      <a:gd name="connsiteY5" fmla="*/ 0 h 14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24" h="14573">
                        <a:moveTo>
                          <a:pt x="0" y="0"/>
                        </a:moveTo>
                        <a:lnTo>
                          <a:pt x="286" y="11906"/>
                        </a:lnTo>
                        <a:lnTo>
                          <a:pt x="3143" y="14573"/>
                        </a:lnTo>
                        <a:lnTo>
                          <a:pt x="5524" y="13240"/>
                        </a:lnTo>
                        <a:lnTo>
                          <a:pt x="5524" y="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06F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4" name="Free-form: Shape 283">
                    <a:extLst>
                      <a:ext uri="{FF2B5EF4-FFF2-40B4-BE49-F238E27FC236}">
                        <a16:creationId xmlns:a16="http://schemas.microsoft.com/office/drawing/2014/main" id="{164EEA6D-547E-E947-CD4A-9705F6550532}"/>
                      </a:ext>
                    </a:extLst>
                  </p:cNvPr>
                  <p:cNvSpPr/>
                  <p:nvPr/>
                </p:nvSpPr>
                <p:spPr>
                  <a:xfrm>
                    <a:off x="6119621" y="3265169"/>
                    <a:ext cx="12572" cy="14287"/>
                  </a:xfrm>
                  <a:custGeom>
                    <a:avLst/>
                    <a:gdLst>
                      <a:gd name="connsiteX0" fmla="*/ 0 w 12572"/>
                      <a:gd name="connsiteY0" fmla="*/ 191 h 14287"/>
                      <a:gd name="connsiteX1" fmla="*/ 5048 w 12572"/>
                      <a:gd name="connsiteY1" fmla="*/ 0 h 14287"/>
                      <a:gd name="connsiteX2" fmla="*/ 12573 w 12572"/>
                      <a:gd name="connsiteY2" fmla="*/ 12954 h 14287"/>
                      <a:gd name="connsiteX3" fmla="*/ 10192 w 12572"/>
                      <a:gd name="connsiteY3" fmla="*/ 14288 h 14287"/>
                      <a:gd name="connsiteX4" fmla="*/ 0 w 12572"/>
                      <a:gd name="connsiteY4" fmla="*/ 1334 h 14287"/>
                      <a:gd name="connsiteX5" fmla="*/ 0 w 12572"/>
                      <a:gd name="connsiteY5" fmla="*/ 191 h 14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572" h="14287">
                        <a:moveTo>
                          <a:pt x="0" y="191"/>
                        </a:moveTo>
                        <a:lnTo>
                          <a:pt x="5048" y="0"/>
                        </a:lnTo>
                        <a:lnTo>
                          <a:pt x="12573" y="12954"/>
                        </a:lnTo>
                        <a:lnTo>
                          <a:pt x="10192" y="14288"/>
                        </a:lnTo>
                        <a:lnTo>
                          <a:pt x="0" y="1334"/>
                        </a:lnTo>
                        <a:lnTo>
                          <a:pt x="0" y="191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5" name="Free-form: Shape 284">
                    <a:extLst>
                      <a:ext uri="{FF2B5EF4-FFF2-40B4-BE49-F238E27FC236}">
                        <a16:creationId xmlns:a16="http://schemas.microsoft.com/office/drawing/2014/main" id="{F8FB5823-3B58-2C57-7B12-9F53E30CA863}"/>
                      </a:ext>
                    </a:extLst>
                  </p:cNvPr>
                  <p:cNvSpPr/>
                  <p:nvPr/>
                </p:nvSpPr>
                <p:spPr>
                  <a:xfrm>
                    <a:off x="6111716" y="3259073"/>
                    <a:ext cx="12953" cy="7429"/>
                  </a:xfrm>
                  <a:custGeom>
                    <a:avLst/>
                    <a:gdLst>
                      <a:gd name="connsiteX0" fmla="*/ 2381 w 12953"/>
                      <a:gd name="connsiteY0" fmla="*/ 0 h 7429"/>
                      <a:gd name="connsiteX1" fmla="*/ 0 w 12953"/>
                      <a:gd name="connsiteY1" fmla="*/ 1333 h 7429"/>
                      <a:gd name="connsiteX2" fmla="*/ 1715 w 12953"/>
                      <a:gd name="connsiteY2" fmla="*/ 7334 h 7429"/>
                      <a:gd name="connsiteX3" fmla="*/ 10668 w 12953"/>
                      <a:gd name="connsiteY3" fmla="*/ 7430 h 7429"/>
                      <a:gd name="connsiteX4" fmla="*/ 12954 w 12953"/>
                      <a:gd name="connsiteY4" fmla="*/ 6096 h 7429"/>
                      <a:gd name="connsiteX5" fmla="*/ 2381 w 12953"/>
                      <a:gd name="connsiteY5" fmla="*/ 0 h 7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953" h="7429">
                        <a:moveTo>
                          <a:pt x="2381" y="0"/>
                        </a:moveTo>
                        <a:lnTo>
                          <a:pt x="0" y="1333"/>
                        </a:lnTo>
                        <a:lnTo>
                          <a:pt x="1715" y="7334"/>
                        </a:lnTo>
                        <a:lnTo>
                          <a:pt x="10668" y="7430"/>
                        </a:lnTo>
                        <a:lnTo>
                          <a:pt x="12954" y="6096"/>
                        </a:lnTo>
                        <a:lnTo>
                          <a:pt x="2381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6" name="Free-form: Shape 285">
                    <a:extLst>
                      <a:ext uri="{FF2B5EF4-FFF2-40B4-BE49-F238E27FC236}">
                        <a16:creationId xmlns:a16="http://schemas.microsoft.com/office/drawing/2014/main" id="{E88BE077-E401-1907-F710-1AAF72C1EC39}"/>
                      </a:ext>
                    </a:extLst>
                  </p:cNvPr>
                  <p:cNvSpPr/>
                  <p:nvPr/>
                </p:nvSpPr>
                <p:spPr>
                  <a:xfrm>
                    <a:off x="6104286" y="3260407"/>
                    <a:ext cx="25527" cy="35623"/>
                  </a:xfrm>
                  <a:custGeom>
                    <a:avLst/>
                    <a:gdLst>
                      <a:gd name="connsiteX0" fmla="*/ 18098 w 25527"/>
                      <a:gd name="connsiteY0" fmla="*/ 6096 h 35623"/>
                      <a:gd name="connsiteX1" fmla="*/ 7430 w 25527"/>
                      <a:gd name="connsiteY1" fmla="*/ 0 h 35623"/>
                      <a:gd name="connsiteX2" fmla="*/ 0 w 25527"/>
                      <a:gd name="connsiteY2" fmla="*/ 4286 h 35623"/>
                      <a:gd name="connsiteX3" fmla="*/ 0 w 25527"/>
                      <a:gd name="connsiteY3" fmla="*/ 16574 h 35623"/>
                      <a:gd name="connsiteX4" fmla="*/ 7430 w 25527"/>
                      <a:gd name="connsiteY4" fmla="*/ 29528 h 35623"/>
                      <a:gd name="connsiteX5" fmla="*/ 18098 w 25527"/>
                      <a:gd name="connsiteY5" fmla="*/ 35624 h 35623"/>
                      <a:gd name="connsiteX6" fmla="*/ 25527 w 25527"/>
                      <a:gd name="connsiteY6" fmla="*/ 31337 h 35623"/>
                      <a:gd name="connsiteX7" fmla="*/ 25527 w 25527"/>
                      <a:gd name="connsiteY7" fmla="*/ 19050 h 35623"/>
                      <a:gd name="connsiteX8" fmla="*/ 18098 w 25527"/>
                      <a:gd name="connsiteY8" fmla="*/ 6096 h 35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527" h="35623">
                        <a:moveTo>
                          <a:pt x="18098" y="6096"/>
                        </a:moveTo>
                        <a:lnTo>
                          <a:pt x="7430" y="0"/>
                        </a:lnTo>
                        <a:lnTo>
                          <a:pt x="0" y="4286"/>
                        </a:lnTo>
                        <a:lnTo>
                          <a:pt x="0" y="16574"/>
                        </a:lnTo>
                        <a:lnTo>
                          <a:pt x="7430" y="29528"/>
                        </a:lnTo>
                        <a:lnTo>
                          <a:pt x="18098" y="35624"/>
                        </a:lnTo>
                        <a:lnTo>
                          <a:pt x="25527" y="31337"/>
                        </a:lnTo>
                        <a:lnTo>
                          <a:pt x="25527" y="19050"/>
                        </a:lnTo>
                        <a:lnTo>
                          <a:pt x="18098" y="6096"/>
                        </a:lnTo>
                        <a:close/>
                      </a:path>
                    </a:pathLst>
                  </a:custGeom>
                  <a:solidFill>
                    <a:srgbClr val="9D9D9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7" name="Graphic 6">
                  <a:extLst>
                    <a:ext uri="{FF2B5EF4-FFF2-40B4-BE49-F238E27FC236}">
                      <a16:creationId xmlns:a16="http://schemas.microsoft.com/office/drawing/2014/main" id="{5311F4B2-D393-8764-3A6C-C56EF7935ECD}"/>
                    </a:ext>
                  </a:extLst>
                </p:cNvPr>
                <p:cNvGrpSpPr/>
                <p:nvPr/>
              </p:nvGrpSpPr>
              <p:grpSpPr>
                <a:xfrm>
                  <a:off x="6099047" y="3264027"/>
                  <a:ext cx="25908" cy="34290"/>
                  <a:chOff x="6099047" y="3264027"/>
                  <a:chExt cx="25908" cy="34290"/>
                </a:xfrm>
              </p:grpSpPr>
              <p:sp>
                <p:nvSpPr>
                  <p:cNvPr id="288" name="Free-form: Shape 287">
                    <a:extLst>
                      <a:ext uri="{FF2B5EF4-FFF2-40B4-BE49-F238E27FC236}">
                        <a16:creationId xmlns:a16="http://schemas.microsoft.com/office/drawing/2014/main" id="{29250450-F37E-1995-E2B1-8DB7FECF650F}"/>
                      </a:ext>
                    </a:extLst>
                  </p:cNvPr>
                  <p:cNvSpPr/>
                  <p:nvPr/>
                </p:nvSpPr>
                <p:spPr>
                  <a:xfrm>
                    <a:off x="6119717" y="3280791"/>
                    <a:ext cx="5238" cy="13525"/>
                  </a:xfrm>
                  <a:custGeom>
                    <a:avLst/>
                    <a:gdLst>
                      <a:gd name="connsiteX0" fmla="*/ 0 w 5238"/>
                      <a:gd name="connsiteY0" fmla="*/ 0 h 13525"/>
                      <a:gd name="connsiteX1" fmla="*/ 381 w 5238"/>
                      <a:gd name="connsiteY1" fmla="*/ 11049 h 13525"/>
                      <a:gd name="connsiteX2" fmla="*/ 2953 w 5238"/>
                      <a:gd name="connsiteY2" fmla="*/ 13526 h 13525"/>
                      <a:gd name="connsiteX3" fmla="*/ 5239 w 5238"/>
                      <a:gd name="connsiteY3" fmla="*/ 12192 h 13525"/>
                      <a:gd name="connsiteX4" fmla="*/ 5239 w 5238"/>
                      <a:gd name="connsiteY4" fmla="*/ 857 h 13525"/>
                      <a:gd name="connsiteX5" fmla="*/ 0 w 5238"/>
                      <a:gd name="connsiteY5" fmla="*/ 0 h 13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8" h="13525">
                        <a:moveTo>
                          <a:pt x="0" y="0"/>
                        </a:moveTo>
                        <a:lnTo>
                          <a:pt x="381" y="11049"/>
                        </a:lnTo>
                        <a:lnTo>
                          <a:pt x="2953" y="13526"/>
                        </a:lnTo>
                        <a:lnTo>
                          <a:pt x="5239" y="12192"/>
                        </a:lnTo>
                        <a:lnTo>
                          <a:pt x="5239" y="8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06F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9" name="Free-form: Shape 288">
                    <a:extLst>
                      <a:ext uri="{FF2B5EF4-FFF2-40B4-BE49-F238E27FC236}">
                        <a16:creationId xmlns:a16="http://schemas.microsoft.com/office/drawing/2014/main" id="{C5F3BFEA-C39D-FB6F-F38C-B31A77BAB0FF}"/>
                      </a:ext>
                    </a:extLst>
                  </p:cNvPr>
                  <p:cNvSpPr/>
                  <p:nvPr/>
                </p:nvSpPr>
                <p:spPr>
                  <a:xfrm>
                    <a:off x="6113240" y="3269646"/>
                    <a:ext cx="11715" cy="13334"/>
                  </a:xfrm>
                  <a:custGeom>
                    <a:avLst/>
                    <a:gdLst>
                      <a:gd name="connsiteX0" fmla="*/ 0 w 11715"/>
                      <a:gd name="connsiteY0" fmla="*/ 286 h 13334"/>
                      <a:gd name="connsiteX1" fmla="*/ 4763 w 11715"/>
                      <a:gd name="connsiteY1" fmla="*/ 0 h 13334"/>
                      <a:gd name="connsiteX2" fmla="*/ 11716 w 11715"/>
                      <a:gd name="connsiteY2" fmla="*/ 12002 h 13334"/>
                      <a:gd name="connsiteX3" fmla="*/ 9430 w 11715"/>
                      <a:gd name="connsiteY3" fmla="*/ 13335 h 13334"/>
                      <a:gd name="connsiteX4" fmla="*/ 0 w 11715"/>
                      <a:gd name="connsiteY4" fmla="*/ 1333 h 13334"/>
                      <a:gd name="connsiteX5" fmla="*/ 0 w 11715"/>
                      <a:gd name="connsiteY5" fmla="*/ 286 h 13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715" h="13334">
                        <a:moveTo>
                          <a:pt x="0" y="286"/>
                        </a:moveTo>
                        <a:lnTo>
                          <a:pt x="4763" y="0"/>
                        </a:lnTo>
                        <a:lnTo>
                          <a:pt x="11716" y="12002"/>
                        </a:lnTo>
                        <a:lnTo>
                          <a:pt x="9430" y="13335"/>
                        </a:lnTo>
                        <a:lnTo>
                          <a:pt x="0" y="1333"/>
                        </a:lnTo>
                        <a:lnTo>
                          <a:pt x="0" y="286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0" name="Free-form: Shape 289">
                    <a:extLst>
                      <a:ext uri="{FF2B5EF4-FFF2-40B4-BE49-F238E27FC236}">
                        <a16:creationId xmlns:a16="http://schemas.microsoft.com/office/drawing/2014/main" id="{D9E74744-473C-A010-E09A-014E726810E3}"/>
                      </a:ext>
                    </a:extLst>
                  </p:cNvPr>
                  <p:cNvSpPr/>
                  <p:nvPr/>
                </p:nvSpPr>
                <p:spPr>
                  <a:xfrm>
                    <a:off x="6105906" y="3264027"/>
                    <a:ext cx="12096" cy="6953"/>
                  </a:xfrm>
                  <a:custGeom>
                    <a:avLst/>
                    <a:gdLst>
                      <a:gd name="connsiteX0" fmla="*/ 2286 w 12096"/>
                      <a:gd name="connsiteY0" fmla="*/ 0 h 6953"/>
                      <a:gd name="connsiteX1" fmla="*/ 0 w 12096"/>
                      <a:gd name="connsiteY1" fmla="*/ 1333 h 6953"/>
                      <a:gd name="connsiteX2" fmla="*/ 1619 w 12096"/>
                      <a:gd name="connsiteY2" fmla="*/ 6763 h 6953"/>
                      <a:gd name="connsiteX3" fmla="*/ 9811 w 12096"/>
                      <a:gd name="connsiteY3" fmla="*/ 6953 h 6953"/>
                      <a:gd name="connsiteX4" fmla="*/ 12097 w 12096"/>
                      <a:gd name="connsiteY4" fmla="*/ 5620 h 6953"/>
                      <a:gd name="connsiteX5" fmla="*/ 2286 w 12096"/>
                      <a:gd name="connsiteY5" fmla="*/ 0 h 6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096" h="6953">
                        <a:moveTo>
                          <a:pt x="2286" y="0"/>
                        </a:moveTo>
                        <a:lnTo>
                          <a:pt x="0" y="1333"/>
                        </a:lnTo>
                        <a:lnTo>
                          <a:pt x="1619" y="6763"/>
                        </a:lnTo>
                        <a:lnTo>
                          <a:pt x="9811" y="6953"/>
                        </a:lnTo>
                        <a:lnTo>
                          <a:pt x="12097" y="5620"/>
                        </a:lnTo>
                        <a:lnTo>
                          <a:pt x="2286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1" name="Free-form: Shape 290">
                    <a:extLst>
                      <a:ext uri="{FF2B5EF4-FFF2-40B4-BE49-F238E27FC236}">
                        <a16:creationId xmlns:a16="http://schemas.microsoft.com/office/drawing/2014/main" id="{4FA11B43-4BAC-4135-34B8-24D6CF635747}"/>
                      </a:ext>
                    </a:extLst>
                  </p:cNvPr>
                  <p:cNvSpPr/>
                  <p:nvPr/>
                </p:nvSpPr>
                <p:spPr>
                  <a:xfrm>
                    <a:off x="6099047" y="3265360"/>
                    <a:ext cx="23621" cy="32956"/>
                  </a:xfrm>
                  <a:custGeom>
                    <a:avLst/>
                    <a:gdLst>
                      <a:gd name="connsiteX0" fmla="*/ 16669 w 23621"/>
                      <a:gd name="connsiteY0" fmla="*/ 5620 h 32956"/>
                      <a:gd name="connsiteX1" fmla="*/ 6858 w 23621"/>
                      <a:gd name="connsiteY1" fmla="*/ 0 h 32956"/>
                      <a:gd name="connsiteX2" fmla="*/ 0 w 23621"/>
                      <a:gd name="connsiteY2" fmla="*/ 3905 h 32956"/>
                      <a:gd name="connsiteX3" fmla="*/ 0 w 23621"/>
                      <a:gd name="connsiteY3" fmla="*/ 15240 h 32956"/>
                      <a:gd name="connsiteX4" fmla="*/ 6858 w 23621"/>
                      <a:gd name="connsiteY4" fmla="*/ 27337 h 32956"/>
                      <a:gd name="connsiteX5" fmla="*/ 16669 w 23621"/>
                      <a:gd name="connsiteY5" fmla="*/ 32957 h 32956"/>
                      <a:gd name="connsiteX6" fmla="*/ 23622 w 23621"/>
                      <a:gd name="connsiteY6" fmla="*/ 28956 h 32956"/>
                      <a:gd name="connsiteX7" fmla="*/ 23622 w 23621"/>
                      <a:gd name="connsiteY7" fmla="*/ 17621 h 32956"/>
                      <a:gd name="connsiteX8" fmla="*/ 16669 w 23621"/>
                      <a:gd name="connsiteY8" fmla="*/ 5620 h 32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621" h="32956">
                        <a:moveTo>
                          <a:pt x="16669" y="5620"/>
                        </a:moveTo>
                        <a:lnTo>
                          <a:pt x="6858" y="0"/>
                        </a:lnTo>
                        <a:lnTo>
                          <a:pt x="0" y="3905"/>
                        </a:lnTo>
                        <a:lnTo>
                          <a:pt x="0" y="15240"/>
                        </a:lnTo>
                        <a:lnTo>
                          <a:pt x="6858" y="27337"/>
                        </a:lnTo>
                        <a:lnTo>
                          <a:pt x="16669" y="32957"/>
                        </a:lnTo>
                        <a:lnTo>
                          <a:pt x="23622" y="28956"/>
                        </a:lnTo>
                        <a:lnTo>
                          <a:pt x="23622" y="17621"/>
                        </a:lnTo>
                        <a:lnTo>
                          <a:pt x="16669" y="5620"/>
                        </a:lnTo>
                        <a:close/>
                      </a:path>
                    </a:pathLst>
                  </a:custGeom>
                  <a:solidFill>
                    <a:srgbClr val="9D9D9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2" name="Graphic 6">
                  <a:extLst>
                    <a:ext uri="{FF2B5EF4-FFF2-40B4-BE49-F238E27FC236}">
                      <a16:creationId xmlns:a16="http://schemas.microsoft.com/office/drawing/2014/main" id="{8CB881A5-1BBC-6EA2-40DE-903280DA4FF3}"/>
                    </a:ext>
                  </a:extLst>
                </p:cNvPr>
                <p:cNvGrpSpPr/>
                <p:nvPr/>
              </p:nvGrpSpPr>
              <p:grpSpPr>
                <a:xfrm>
                  <a:off x="6093809" y="3268980"/>
                  <a:ext cx="23907" cy="31622"/>
                  <a:chOff x="6093809" y="3268980"/>
                  <a:chExt cx="23907" cy="31622"/>
                </a:xfrm>
              </p:grpSpPr>
              <p:sp>
                <p:nvSpPr>
                  <p:cNvPr id="293" name="Free-form: Shape 292">
                    <a:extLst>
                      <a:ext uri="{FF2B5EF4-FFF2-40B4-BE49-F238E27FC236}">
                        <a16:creationId xmlns:a16="http://schemas.microsoft.com/office/drawing/2014/main" id="{BCAF5785-FF03-6B5A-A7E9-192F7962506A}"/>
                      </a:ext>
                    </a:extLst>
                  </p:cNvPr>
                  <p:cNvSpPr/>
                  <p:nvPr/>
                </p:nvSpPr>
                <p:spPr>
                  <a:xfrm>
                    <a:off x="6112763" y="3284505"/>
                    <a:ext cx="4953" cy="12382"/>
                  </a:xfrm>
                  <a:custGeom>
                    <a:avLst/>
                    <a:gdLst>
                      <a:gd name="connsiteX0" fmla="*/ 0 w 4953"/>
                      <a:gd name="connsiteY0" fmla="*/ 0 h 12382"/>
                      <a:gd name="connsiteX1" fmla="*/ 381 w 4953"/>
                      <a:gd name="connsiteY1" fmla="*/ 10096 h 12382"/>
                      <a:gd name="connsiteX2" fmla="*/ 2762 w 4953"/>
                      <a:gd name="connsiteY2" fmla="*/ 12382 h 12382"/>
                      <a:gd name="connsiteX3" fmla="*/ 4953 w 4953"/>
                      <a:gd name="connsiteY3" fmla="*/ 11144 h 12382"/>
                      <a:gd name="connsiteX4" fmla="*/ 4953 w 4953"/>
                      <a:gd name="connsiteY4" fmla="*/ 762 h 12382"/>
                      <a:gd name="connsiteX5" fmla="*/ 0 w 4953"/>
                      <a:gd name="connsiteY5" fmla="*/ 0 h 1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53" h="12382">
                        <a:moveTo>
                          <a:pt x="0" y="0"/>
                        </a:moveTo>
                        <a:lnTo>
                          <a:pt x="381" y="10096"/>
                        </a:lnTo>
                        <a:lnTo>
                          <a:pt x="2762" y="12382"/>
                        </a:lnTo>
                        <a:lnTo>
                          <a:pt x="4953" y="11144"/>
                        </a:lnTo>
                        <a:lnTo>
                          <a:pt x="4953" y="7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06F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4" name="Free-form: Shape 293">
                    <a:extLst>
                      <a:ext uri="{FF2B5EF4-FFF2-40B4-BE49-F238E27FC236}">
                        <a16:creationId xmlns:a16="http://schemas.microsoft.com/office/drawing/2014/main" id="{B4FFD657-4BBF-1644-3705-2496A5847F91}"/>
                      </a:ext>
                    </a:extLst>
                  </p:cNvPr>
                  <p:cNvSpPr/>
                  <p:nvPr/>
                </p:nvSpPr>
                <p:spPr>
                  <a:xfrm>
                    <a:off x="6106858" y="3274218"/>
                    <a:ext cx="10858" cy="12287"/>
                  </a:xfrm>
                  <a:custGeom>
                    <a:avLst/>
                    <a:gdLst>
                      <a:gd name="connsiteX0" fmla="*/ 0 w 10858"/>
                      <a:gd name="connsiteY0" fmla="*/ 191 h 12287"/>
                      <a:gd name="connsiteX1" fmla="*/ 4477 w 10858"/>
                      <a:gd name="connsiteY1" fmla="*/ 0 h 12287"/>
                      <a:gd name="connsiteX2" fmla="*/ 10858 w 10858"/>
                      <a:gd name="connsiteY2" fmla="*/ 11049 h 12287"/>
                      <a:gd name="connsiteX3" fmla="*/ 8668 w 10858"/>
                      <a:gd name="connsiteY3" fmla="*/ 12287 h 12287"/>
                      <a:gd name="connsiteX4" fmla="*/ 0 w 10858"/>
                      <a:gd name="connsiteY4" fmla="*/ 1238 h 12287"/>
                      <a:gd name="connsiteX5" fmla="*/ 0 w 10858"/>
                      <a:gd name="connsiteY5" fmla="*/ 191 h 1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858" h="12287">
                        <a:moveTo>
                          <a:pt x="0" y="191"/>
                        </a:moveTo>
                        <a:lnTo>
                          <a:pt x="4477" y="0"/>
                        </a:lnTo>
                        <a:lnTo>
                          <a:pt x="10858" y="11049"/>
                        </a:lnTo>
                        <a:lnTo>
                          <a:pt x="8668" y="12287"/>
                        </a:lnTo>
                        <a:lnTo>
                          <a:pt x="0" y="1238"/>
                        </a:lnTo>
                        <a:lnTo>
                          <a:pt x="0" y="191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5" name="Free-form: Shape 294">
                    <a:extLst>
                      <a:ext uri="{FF2B5EF4-FFF2-40B4-BE49-F238E27FC236}">
                        <a16:creationId xmlns:a16="http://schemas.microsoft.com/office/drawing/2014/main" id="{EA0F9EEB-3F54-1D3F-9E9A-21E6D4167B30}"/>
                      </a:ext>
                    </a:extLst>
                  </p:cNvPr>
                  <p:cNvSpPr/>
                  <p:nvPr/>
                </p:nvSpPr>
                <p:spPr>
                  <a:xfrm>
                    <a:off x="6100095" y="3268980"/>
                    <a:ext cx="11239" cy="6476"/>
                  </a:xfrm>
                  <a:custGeom>
                    <a:avLst/>
                    <a:gdLst>
                      <a:gd name="connsiteX0" fmla="*/ 2191 w 11239"/>
                      <a:gd name="connsiteY0" fmla="*/ 0 h 6476"/>
                      <a:gd name="connsiteX1" fmla="*/ 0 w 11239"/>
                      <a:gd name="connsiteY1" fmla="*/ 1238 h 6476"/>
                      <a:gd name="connsiteX2" fmla="*/ 1429 w 11239"/>
                      <a:gd name="connsiteY2" fmla="*/ 6286 h 6476"/>
                      <a:gd name="connsiteX3" fmla="*/ 9049 w 11239"/>
                      <a:gd name="connsiteY3" fmla="*/ 6477 h 6476"/>
                      <a:gd name="connsiteX4" fmla="*/ 11240 w 11239"/>
                      <a:gd name="connsiteY4" fmla="*/ 5239 h 6476"/>
                      <a:gd name="connsiteX5" fmla="*/ 2191 w 11239"/>
                      <a:gd name="connsiteY5" fmla="*/ 0 h 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39" h="6476">
                        <a:moveTo>
                          <a:pt x="2191" y="0"/>
                        </a:moveTo>
                        <a:lnTo>
                          <a:pt x="0" y="1238"/>
                        </a:lnTo>
                        <a:lnTo>
                          <a:pt x="1429" y="6286"/>
                        </a:lnTo>
                        <a:lnTo>
                          <a:pt x="9049" y="6477"/>
                        </a:lnTo>
                        <a:lnTo>
                          <a:pt x="11240" y="5239"/>
                        </a:lnTo>
                        <a:lnTo>
                          <a:pt x="2191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6" name="Free-form: Shape 295">
                    <a:extLst>
                      <a:ext uri="{FF2B5EF4-FFF2-40B4-BE49-F238E27FC236}">
                        <a16:creationId xmlns:a16="http://schemas.microsoft.com/office/drawing/2014/main" id="{F94B89B4-40C5-0FCA-22D0-38F547664251}"/>
                      </a:ext>
                    </a:extLst>
                  </p:cNvPr>
                  <p:cNvSpPr/>
                  <p:nvPr/>
                </p:nvSpPr>
                <p:spPr>
                  <a:xfrm>
                    <a:off x="6093809" y="3270218"/>
                    <a:ext cx="21716" cy="30384"/>
                  </a:xfrm>
                  <a:custGeom>
                    <a:avLst/>
                    <a:gdLst>
                      <a:gd name="connsiteX0" fmla="*/ 15335 w 21716"/>
                      <a:gd name="connsiteY0" fmla="*/ 5239 h 30384"/>
                      <a:gd name="connsiteX1" fmla="*/ 6286 w 21716"/>
                      <a:gd name="connsiteY1" fmla="*/ 0 h 30384"/>
                      <a:gd name="connsiteX2" fmla="*/ 0 w 21716"/>
                      <a:gd name="connsiteY2" fmla="*/ 3715 h 30384"/>
                      <a:gd name="connsiteX3" fmla="*/ 0 w 21716"/>
                      <a:gd name="connsiteY3" fmla="*/ 14097 h 30384"/>
                      <a:gd name="connsiteX4" fmla="*/ 6286 w 21716"/>
                      <a:gd name="connsiteY4" fmla="*/ 25146 h 30384"/>
                      <a:gd name="connsiteX5" fmla="*/ 15335 w 21716"/>
                      <a:gd name="connsiteY5" fmla="*/ 30385 h 30384"/>
                      <a:gd name="connsiteX6" fmla="*/ 21717 w 21716"/>
                      <a:gd name="connsiteY6" fmla="*/ 26670 h 30384"/>
                      <a:gd name="connsiteX7" fmla="*/ 21717 w 21716"/>
                      <a:gd name="connsiteY7" fmla="*/ 16288 h 30384"/>
                      <a:gd name="connsiteX8" fmla="*/ 15335 w 21716"/>
                      <a:gd name="connsiteY8" fmla="*/ 5239 h 30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716" h="30384">
                        <a:moveTo>
                          <a:pt x="15335" y="5239"/>
                        </a:moveTo>
                        <a:lnTo>
                          <a:pt x="6286" y="0"/>
                        </a:lnTo>
                        <a:lnTo>
                          <a:pt x="0" y="3715"/>
                        </a:lnTo>
                        <a:lnTo>
                          <a:pt x="0" y="14097"/>
                        </a:lnTo>
                        <a:lnTo>
                          <a:pt x="6286" y="25146"/>
                        </a:lnTo>
                        <a:lnTo>
                          <a:pt x="15335" y="30385"/>
                        </a:lnTo>
                        <a:lnTo>
                          <a:pt x="21717" y="26670"/>
                        </a:lnTo>
                        <a:lnTo>
                          <a:pt x="21717" y="16288"/>
                        </a:lnTo>
                        <a:lnTo>
                          <a:pt x="15335" y="5239"/>
                        </a:lnTo>
                        <a:close/>
                      </a:path>
                    </a:pathLst>
                  </a:custGeom>
                  <a:solidFill>
                    <a:srgbClr val="9D9D9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7" name="Graphic 6">
                  <a:extLst>
                    <a:ext uri="{FF2B5EF4-FFF2-40B4-BE49-F238E27FC236}">
                      <a16:creationId xmlns:a16="http://schemas.microsoft.com/office/drawing/2014/main" id="{ECB5BE49-ED52-AB2B-C672-38D77277F8F5}"/>
                    </a:ext>
                  </a:extLst>
                </p:cNvPr>
                <p:cNvGrpSpPr/>
                <p:nvPr/>
              </p:nvGrpSpPr>
              <p:grpSpPr>
                <a:xfrm>
                  <a:off x="6088475" y="3273932"/>
                  <a:ext cx="21907" cy="28860"/>
                  <a:chOff x="6088475" y="3273932"/>
                  <a:chExt cx="21907" cy="28860"/>
                </a:xfrm>
              </p:grpSpPr>
              <p:sp>
                <p:nvSpPr>
                  <p:cNvPr id="298" name="Free-form: Shape 297">
                    <a:extLst>
                      <a:ext uri="{FF2B5EF4-FFF2-40B4-BE49-F238E27FC236}">
                        <a16:creationId xmlns:a16="http://schemas.microsoft.com/office/drawing/2014/main" id="{EFFF9090-EC4B-07BA-A24A-EAEB96798C6D}"/>
                      </a:ext>
                    </a:extLst>
                  </p:cNvPr>
                  <p:cNvSpPr/>
                  <p:nvPr/>
                </p:nvSpPr>
                <p:spPr>
                  <a:xfrm>
                    <a:off x="6105906" y="3288125"/>
                    <a:ext cx="4476" cy="11334"/>
                  </a:xfrm>
                  <a:custGeom>
                    <a:avLst/>
                    <a:gdLst>
                      <a:gd name="connsiteX0" fmla="*/ 0 w 4476"/>
                      <a:gd name="connsiteY0" fmla="*/ 0 h 11334"/>
                      <a:gd name="connsiteX1" fmla="*/ 286 w 4476"/>
                      <a:gd name="connsiteY1" fmla="*/ 9239 h 11334"/>
                      <a:gd name="connsiteX2" fmla="*/ 2476 w 4476"/>
                      <a:gd name="connsiteY2" fmla="*/ 11335 h 11334"/>
                      <a:gd name="connsiteX3" fmla="*/ 4477 w 4476"/>
                      <a:gd name="connsiteY3" fmla="*/ 10192 h 11334"/>
                      <a:gd name="connsiteX4" fmla="*/ 4477 w 4476"/>
                      <a:gd name="connsiteY4" fmla="*/ 667 h 11334"/>
                      <a:gd name="connsiteX5" fmla="*/ 0 w 4476"/>
                      <a:gd name="connsiteY5" fmla="*/ 0 h 11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76" h="11334">
                        <a:moveTo>
                          <a:pt x="0" y="0"/>
                        </a:moveTo>
                        <a:lnTo>
                          <a:pt x="286" y="9239"/>
                        </a:lnTo>
                        <a:lnTo>
                          <a:pt x="2476" y="11335"/>
                        </a:lnTo>
                        <a:lnTo>
                          <a:pt x="4477" y="10192"/>
                        </a:lnTo>
                        <a:lnTo>
                          <a:pt x="4477" y="6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06F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9" name="Free-form: Shape 298">
                    <a:extLst>
                      <a:ext uri="{FF2B5EF4-FFF2-40B4-BE49-F238E27FC236}">
                        <a16:creationId xmlns:a16="http://schemas.microsoft.com/office/drawing/2014/main" id="{C0623E04-18F8-6844-4987-C861F006F229}"/>
                      </a:ext>
                    </a:extLst>
                  </p:cNvPr>
                  <p:cNvSpPr/>
                  <p:nvPr/>
                </p:nvSpPr>
                <p:spPr>
                  <a:xfrm>
                    <a:off x="6100476" y="3278695"/>
                    <a:ext cx="9905" cy="11239"/>
                  </a:xfrm>
                  <a:custGeom>
                    <a:avLst/>
                    <a:gdLst>
                      <a:gd name="connsiteX0" fmla="*/ 0 w 9905"/>
                      <a:gd name="connsiteY0" fmla="*/ 286 h 11239"/>
                      <a:gd name="connsiteX1" fmla="*/ 4096 w 9905"/>
                      <a:gd name="connsiteY1" fmla="*/ 0 h 11239"/>
                      <a:gd name="connsiteX2" fmla="*/ 9906 w 9905"/>
                      <a:gd name="connsiteY2" fmla="*/ 10097 h 11239"/>
                      <a:gd name="connsiteX3" fmla="*/ 7906 w 9905"/>
                      <a:gd name="connsiteY3" fmla="*/ 11240 h 11239"/>
                      <a:gd name="connsiteX4" fmla="*/ 0 w 9905"/>
                      <a:gd name="connsiteY4" fmla="*/ 1238 h 11239"/>
                      <a:gd name="connsiteX5" fmla="*/ 0 w 9905"/>
                      <a:gd name="connsiteY5" fmla="*/ 286 h 11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05" h="11239">
                        <a:moveTo>
                          <a:pt x="0" y="286"/>
                        </a:moveTo>
                        <a:lnTo>
                          <a:pt x="4096" y="0"/>
                        </a:lnTo>
                        <a:lnTo>
                          <a:pt x="9906" y="10097"/>
                        </a:lnTo>
                        <a:lnTo>
                          <a:pt x="7906" y="11240"/>
                        </a:lnTo>
                        <a:lnTo>
                          <a:pt x="0" y="1238"/>
                        </a:lnTo>
                        <a:lnTo>
                          <a:pt x="0" y="286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0" name="Free-form: Shape 299">
                    <a:extLst>
                      <a:ext uri="{FF2B5EF4-FFF2-40B4-BE49-F238E27FC236}">
                        <a16:creationId xmlns:a16="http://schemas.microsoft.com/office/drawing/2014/main" id="{25C65574-A207-F588-1BB2-D4DCBBE64001}"/>
                      </a:ext>
                    </a:extLst>
                  </p:cNvPr>
                  <p:cNvSpPr/>
                  <p:nvPr/>
                </p:nvSpPr>
                <p:spPr>
                  <a:xfrm>
                    <a:off x="6094380" y="3273932"/>
                    <a:ext cx="10191" cy="6000"/>
                  </a:xfrm>
                  <a:custGeom>
                    <a:avLst/>
                    <a:gdLst>
                      <a:gd name="connsiteX0" fmla="*/ 2000 w 10191"/>
                      <a:gd name="connsiteY0" fmla="*/ 0 h 6000"/>
                      <a:gd name="connsiteX1" fmla="*/ 0 w 10191"/>
                      <a:gd name="connsiteY1" fmla="*/ 1238 h 6000"/>
                      <a:gd name="connsiteX2" fmla="*/ 1238 w 10191"/>
                      <a:gd name="connsiteY2" fmla="*/ 5810 h 6000"/>
                      <a:gd name="connsiteX3" fmla="*/ 8191 w 10191"/>
                      <a:gd name="connsiteY3" fmla="*/ 6001 h 6000"/>
                      <a:gd name="connsiteX4" fmla="*/ 10192 w 10191"/>
                      <a:gd name="connsiteY4" fmla="*/ 4763 h 6000"/>
                      <a:gd name="connsiteX5" fmla="*/ 2000 w 10191"/>
                      <a:gd name="connsiteY5" fmla="*/ 0 h 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191" h="6000">
                        <a:moveTo>
                          <a:pt x="2000" y="0"/>
                        </a:moveTo>
                        <a:lnTo>
                          <a:pt x="0" y="1238"/>
                        </a:lnTo>
                        <a:lnTo>
                          <a:pt x="1238" y="5810"/>
                        </a:lnTo>
                        <a:lnTo>
                          <a:pt x="8191" y="6001"/>
                        </a:lnTo>
                        <a:lnTo>
                          <a:pt x="10192" y="4763"/>
                        </a:lnTo>
                        <a:lnTo>
                          <a:pt x="200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1" name="Free-form: Shape 300">
                    <a:extLst>
                      <a:ext uri="{FF2B5EF4-FFF2-40B4-BE49-F238E27FC236}">
                        <a16:creationId xmlns:a16="http://schemas.microsoft.com/office/drawing/2014/main" id="{64FF7249-3C82-4306-9A6A-3F49F8F9139F}"/>
                      </a:ext>
                    </a:extLst>
                  </p:cNvPr>
                  <p:cNvSpPr/>
                  <p:nvPr/>
                </p:nvSpPr>
                <p:spPr>
                  <a:xfrm>
                    <a:off x="6088475" y="3275171"/>
                    <a:ext cx="19907" cy="27622"/>
                  </a:xfrm>
                  <a:custGeom>
                    <a:avLst/>
                    <a:gdLst>
                      <a:gd name="connsiteX0" fmla="*/ 14097 w 19907"/>
                      <a:gd name="connsiteY0" fmla="*/ 4763 h 27622"/>
                      <a:gd name="connsiteX1" fmla="*/ 5906 w 19907"/>
                      <a:gd name="connsiteY1" fmla="*/ 0 h 27622"/>
                      <a:gd name="connsiteX2" fmla="*/ 0 w 19907"/>
                      <a:gd name="connsiteY2" fmla="*/ 3334 h 27622"/>
                      <a:gd name="connsiteX3" fmla="*/ 0 w 19907"/>
                      <a:gd name="connsiteY3" fmla="*/ 12859 h 27622"/>
                      <a:gd name="connsiteX4" fmla="*/ 5906 w 19907"/>
                      <a:gd name="connsiteY4" fmla="*/ 22860 h 27622"/>
                      <a:gd name="connsiteX5" fmla="*/ 14097 w 19907"/>
                      <a:gd name="connsiteY5" fmla="*/ 27622 h 27622"/>
                      <a:gd name="connsiteX6" fmla="*/ 19907 w 19907"/>
                      <a:gd name="connsiteY6" fmla="*/ 24289 h 27622"/>
                      <a:gd name="connsiteX7" fmla="*/ 19907 w 19907"/>
                      <a:gd name="connsiteY7" fmla="*/ 14764 h 27622"/>
                      <a:gd name="connsiteX8" fmla="*/ 14097 w 19907"/>
                      <a:gd name="connsiteY8" fmla="*/ 4763 h 27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907" h="27622">
                        <a:moveTo>
                          <a:pt x="14097" y="4763"/>
                        </a:moveTo>
                        <a:lnTo>
                          <a:pt x="5906" y="0"/>
                        </a:lnTo>
                        <a:lnTo>
                          <a:pt x="0" y="3334"/>
                        </a:lnTo>
                        <a:lnTo>
                          <a:pt x="0" y="12859"/>
                        </a:lnTo>
                        <a:lnTo>
                          <a:pt x="5906" y="22860"/>
                        </a:lnTo>
                        <a:lnTo>
                          <a:pt x="14097" y="27622"/>
                        </a:lnTo>
                        <a:lnTo>
                          <a:pt x="19907" y="24289"/>
                        </a:lnTo>
                        <a:lnTo>
                          <a:pt x="19907" y="14764"/>
                        </a:lnTo>
                        <a:lnTo>
                          <a:pt x="14097" y="4763"/>
                        </a:lnTo>
                        <a:close/>
                      </a:path>
                    </a:pathLst>
                  </a:custGeom>
                  <a:solidFill>
                    <a:srgbClr val="9D9D9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2" name="Graphic 6">
                  <a:extLst>
                    <a:ext uri="{FF2B5EF4-FFF2-40B4-BE49-F238E27FC236}">
                      <a16:creationId xmlns:a16="http://schemas.microsoft.com/office/drawing/2014/main" id="{9030B723-7482-B205-D615-8BCC23E8883A}"/>
                    </a:ext>
                  </a:extLst>
                </p:cNvPr>
                <p:cNvGrpSpPr/>
                <p:nvPr/>
              </p:nvGrpSpPr>
              <p:grpSpPr>
                <a:xfrm>
                  <a:off x="6083236" y="3278981"/>
                  <a:ext cx="19907" cy="26098"/>
                  <a:chOff x="6083236" y="3278981"/>
                  <a:chExt cx="19907" cy="26098"/>
                </a:xfrm>
              </p:grpSpPr>
              <p:sp>
                <p:nvSpPr>
                  <p:cNvPr id="303" name="Free-form: Shape 302">
                    <a:extLst>
                      <a:ext uri="{FF2B5EF4-FFF2-40B4-BE49-F238E27FC236}">
                        <a16:creationId xmlns:a16="http://schemas.microsoft.com/office/drawing/2014/main" id="{71401132-7E4F-7E8B-9016-ABA60C22FEEE}"/>
                      </a:ext>
                    </a:extLst>
                  </p:cNvPr>
                  <p:cNvSpPr/>
                  <p:nvPr/>
                </p:nvSpPr>
                <p:spPr>
                  <a:xfrm>
                    <a:off x="6098952" y="3291840"/>
                    <a:ext cx="4190" cy="10191"/>
                  </a:xfrm>
                  <a:custGeom>
                    <a:avLst/>
                    <a:gdLst>
                      <a:gd name="connsiteX0" fmla="*/ 0 w 4190"/>
                      <a:gd name="connsiteY0" fmla="*/ 0 h 10191"/>
                      <a:gd name="connsiteX1" fmla="*/ 286 w 4190"/>
                      <a:gd name="connsiteY1" fmla="*/ 8287 h 10191"/>
                      <a:gd name="connsiteX2" fmla="*/ 2286 w 4190"/>
                      <a:gd name="connsiteY2" fmla="*/ 10192 h 10191"/>
                      <a:gd name="connsiteX3" fmla="*/ 4191 w 4190"/>
                      <a:gd name="connsiteY3" fmla="*/ 9049 h 10191"/>
                      <a:gd name="connsiteX4" fmla="*/ 4191 w 4190"/>
                      <a:gd name="connsiteY4" fmla="*/ 476 h 10191"/>
                      <a:gd name="connsiteX5" fmla="*/ 0 w 4190"/>
                      <a:gd name="connsiteY5" fmla="*/ 0 h 10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90" h="10191">
                        <a:moveTo>
                          <a:pt x="0" y="0"/>
                        </a:moveTo>
                        <a:lnTo>
                          <a:pt x="286" y="8287"/>
                        </a:lnTo>
                        <a:lnTo>
                          <a:pt x="2286" y="10192"/>
                        </a:lnTo>
                        <a:lnTo>
                          <a:pt x="4191" y="9049"/>
                        </a:lnTo>
                        <a:lnTo>
                          <a:pt x="4191" y="4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06F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4" name="Free-form: Shape 303">
                    <a:extLst>
                      <a:ext uri="{FF2B5EF4-FFF2-40B4-BE49-F238E27FC236}">
                        <a16:creationId xmlns:a16="http://schemas.microsoft.com/office/drawing/2014/main" id="{851CC99F-14CC-DB9E-B8D9-5E09DFB3ACC3}"/>
                      </a:ext>
                    </a:extLst>
                  </p:cNvPr>
                  <p:cNvSpPr/>
                  <p:nvPr/>
                </p:nvSpPr>
                <p:spPr>
                  <a:xfrm>
                    <a:off x="6094094" y="3283267"/>
                    <a:ext cx="9048" cy="10191"/>
                  </a:xfrm>
                  <a:custGeom>
                    <a:avLst/>
                    <a:gdLst>
                      <a:gd name="connsiteX0" fmla="*/ 0 w 9048"/>
                      <a:gd name="connsiteY0" fmla="*/ 286 h 10191"/>
                      <a:gd name="connsiteX1" fmla="*/ 3810 w 9048"/>
                      <a:gd name="connsiteY1" fmla="*/ 0 h 10191"/>
                      <a:gd name="connsiteX2" fmla="*/ 9049 w 9048"/>
                      <a:gd name="connsiteY2" fmla="*/ 9049 h 10191"/>
                      <a:gd name="connsiteX3" fmla="*/ 7144 w 9048"/>
                      <a:gd name="connsiteY3" fmla="*/ 10192 h 10191"/>
                      <a:gd name="connsiteX4" fmla="*/ 0 w 9048"/>
                      <a:gd name="connsiteY4" fmla="*/ 1048 h 10191"/>
                      <a:gd name="connsiteX5" fmla="*/ 0 w 9048"/>
                      <a:gd name="connsiteY5" fmla="*/ 286 h 10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048" h="10191">
                        <a:moveTo>
                          <a:pt x="0" y="286"/>
                        </a:moveTo>
                        <a:lnTo>
                          <a:pt x="3810" y="0"/>
                        </a:lnTo>
                        <a:lnTo>
                          <a:pt x="9049" y="9049"/>
                        </a:lnTo>
                        <a:lnTo>
                          <a:pt x="7144" y="10192"/>
                        </a:lnTo>
                        <a:lnTo>
                          <a:pt x="0" y="1048"/>
                        </a:lnTo>
                        <a:lnTo>
                          <a:pt x="0" y="286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5" name="Free-form: Shape 304">
                    <a:extLst>
                      <a:ext uri="{FF2B5EF4-FFF2-40B4-BE49-F238E27FC236}">
                        <a16:creationId xmlns:a16="http://schemas.microsoft.com/office/drawing/2014/main" id="{0B22D39C-3D2F-7F90-727F-9F487C2A5A70}"/>
                      </a:ext>
                    </a:extLst>
                  </p:cNvPr>
                  <p:cNvSpPr/>
                  <p:nvPr/>
                </p:nvSpPr>
                <p:spPr>
                  <a:xfrm>
                    <a:off x="6088570" y="3278981"/>
                    <a:ext cx="9334" cy="5333"/>
                  </a:xfrm>
                  <a:custGeom>
                    <a:avLst/>
                    <a:gdLst>
                      <a:gd name="connsiteX0" fmla="*/ 1905 w 9334"/>
                      <a:gd name="connsiteY0" fmla="*/ 0 h 5333"/>
                      <a:gd name="connsiteX1" fmla="*/ 0 w 9334"/>
                      <a:gd name="connsiteY1" fmla="*/ 1048 h 5333"/>
                      <a:gd name="connsiteX2" fmla="*/ 1143 w 9334"/>
                      <a:gd name="connsiteY2" fmla="*/ 5239 h 5333"/>
                      <a:gd name="connsiteX3" fmla="*/ 7429 w 9334"/>
                      <a:gd name="connsiteY3" fmla="*/ 5334 h 5333"/>
                      <a:gd name="connsiteX4" fmla="*/ 9334 w 9334"/>
                      <a:gd name="connsiteY4" fmla="*/ 4286 h 5333"/>
                      <a:gd name="connsiteX5" fmla="*/ 1905 w 9334"/>
                      <a:gd name="connsiteY5" fmla="*/ 0 h 5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334" h="5333">
                        <a:moveTo>
                          <a:pt x="1905" y="0"/>
                        </a:moveTo>
                        <a:lnTo>
                          <a:pt x="0" y="1048"/>
                        </a:lnTo>
                        <a:lnTo>
                          <a:pt x="1143" y="5239"/>
                        </a:lnTo>
                        <a:lnTo>
                          <a:pt x="7429" y="5334"/>
                        </a:lnTo>
                        <a:lnTo>
                          <a:pt x="9334" y="4286"/>
                        </a:lnTo>
                        <a:lnTo>
                          <a:pt x="1905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6" name="Free-form: Shape 305">
                    <a:extLst>
                      <a:ext uri="{FF2B5EF4-FFF2-40B4-BE49-F238E27FC236}">
                        <a16:creationId xmlns:a16="http://schemas.microsoft.com/office/drawing/2014/main" id="{93BF6883-0E1C-FAD1-C281-5590E324C0EB}"/>
                      </a:ext>
                    </a:extLst>
                  </p:cNvPr>
                  <p:cNvSpPr/>
                  <p:nvPr/>
                </p:nvSpPr>
                <p:spPr>
                  <a:xfrm>
                    <a:off x="6083236" y="3280029"/>
                    <a:ext cx="18002" cy="25050"/>
                  </a:xfrm>
                  <a:custGeom>
                    <a:avLst/>
                    <a:gdLst>
                      <a:gd name="connsiteX0" fmla="*/ 12764 w 18002"/>
                      <a:gd name="connsiteY0" fmla="*/ 4286 h 25050"/>
                      <a:gd name="connsiteX1" fmla="*/ 5334 w 18002"/>
                      <a:gd name="connsiteY1" fmla="*/ 0 h 25050"/>
                      <a:gd name="connsiteX2" fmla="*/ 0 w 18002"/>
                      <a:gd name="connsiteY2" fmla="*/ 3048 h 25050"/>
                      <a:gd name="connsiteX3" fmla="*/ 0 w 18002"/>
                      <a:gd name="connsiteY3" fmla="*/ 11620 h 25050"/>
                      <a:gd name="connsiteX4" fmla="*/ 5334 w 18002"/>
                      <a:gd name="connsiteY4" fmla="*/ 20765 h 25050"/>
                      <a:gd name="connsiteX5" fmla="*/ 12668 w 18002"/>
                      <a:gd name="connsiteY5" fmla="*/ 25051 h 25050"/>
                      <a:gd name="connsiteX6" fmla="*/ 18002 w 18002"/>
                      <a:gd name="connsiteY6" fmla="*/ 22003 h 25050"/>
                      <a:gd name="connsiteX7" fmla="*/ 18002 w 18002"/>
                      <a:gd name="connsiteY7" fmla="*/ 13430 h 25050"/>
                      <a:gd name="connsiteX8" fmla="*/ 12764 w 18002"/>
                      <a:gd name="connsiteY8" fmla="*/ 4286 h 25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02" h="25050">
                        <a:moveTo>
                          <a:pt x="12764" y="4286"/>
                        </a:moveTo>
                        <a:lnTo>
                          <a:pt x="5334" y="0"/>
                        </a:lnTo>
                        <a:lnTo>
                          <a:pt x="0" y="3048"/>
                        </a:lnTo>
                        <a:lnTo>
                          <a:pt x="0" y="11620"/>
                        </a:lnTo>
                        <a:lnTo>
                          <a:pt x="5334" y="20765"/>
                        </a:lnTo>
                        <a:lnTo>
                          <a:pt x="12668" y="25051"/>
                        </a:lnTo>
                        <a:lnTo>
                          <a:pt x="18002" y="22003"/>
                        </a:lnTo>
                        <a:lnTo>
                          <a:pt x="18002" y="13430"/>
                        </a:lnTo>
                        <a:lnTo>
                          <a:pt x="12764" y="4286"/>
                        </a:lnTo>
                        <a:close/>
                      </a:path>
                    </a:pathLst>
                  </a:custGeom>
                  <a:solidFill>
                    <a:srgbClr val="9D9D9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7" name="Graphic 6">
                  <a:extLst>
                    <a:ext uri="{FF2B5EF4-FFF2-40B4-BE49-F238E27FC236}">
                      <a16:creationId xmlns:a16="http://schemas.microsoft.com/office/drawing/2014/main" id="{9F183549-1608-A08F-BFC6-95DE44224795}"/>
                    </a:ext>
                  </a:extLst>
                </p:cNvPr>
                <p:cNvGrpSpPr/>
                <p:nvPr/>
              </p:nvGrpSpPr>
              <p:grpSpPr>
                <a:xfrm>
                  <a:off x="6077997" y="3283934"/>
                  <a:ext cx="17907" cy="23336"/>
                  <a:chOff x="6077997" y="3283934"/>
                  <a:chExt cx="17907" cy="23336"/>
                </a:xfrm>
              </p:grpSpPr>
              <p:sp>
                <p:nvSpPr>
                  <p:cNvPr id="308" name="Free-form: Shape 307">
                    <a:extLst>
                      <a:ext uri="{FF2B5EF4-FFF2-40B4-BE49-F238E27FC236}">
                        <a16:creationId xmlns:a16="http://schemas.microsoft.com/office/drawing/2014/main" id="{AA50AE70-C397-A501-B984-0FD941DADDB4}"/>
                      </a:ext>
                    </a:extLst>
                  </p:cNvPr>
                  <p:cNvSpPr/>
                  <p:nvPr/>
                </p:nvSpPr>
                <p:spPr>
                  <a:xfrm>
                    <a:off x="6091999" y="3295459"/>
                    <a:ext cx="3905" cy="9144"/>
                  </a:xfrm>
                  <a:custGeom>
                    <a:avLst/>
                    <a:gdLst>
                      <a:gd name="connsiteX0" fmla="*/ 0 w 3905"/>
                      <a:gd name="connsiteY0" fmla="*/ 0 h 9144"/>
                      <a:gd name="connsiteX1" fmla="*/ 286 w 3905"/>
                      <a:gd name="connsiteY1" fmla="*/ 7525 h 9144"/>
                      <a:gd name="connsiteX2" fmla="*/ 2000 w 3905"/>
                      <a:gd name="connsiteY2" fmla="*/ 9144 h 9144"/>
                      <a:gd name="connsiteX3" fmla="*/ 3905 w 3905"/>
                      <a:gd name="connsiteY3" fmla="*/ 8096 h 9144"/>
                      <a:gd name="connsiteX4" fmla="*/ 3905 w 3905"/>
                      <a:gd name="connsiteY4" fmla="*/ 381 h 9144"/>
                      <a:gd name="connsiteX5" fmla="*/ 0 w 3905"/>
                      <a:gd name="connsiteY5" fmla="*/ 0 h 9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05" h="9144">
                        <a:moveTo>
                          <a:pt x="0" y="0"/>
                        </a:moveTo>
                        <a:lnTo>
                          <a:pt x="286" y="7525"/>
                        </a:lnTo>
                        <a:lnTo>
                          <a:pt x="2000" y="9144"/>
                        </a:lnTo>
                        <a:lnTo>
                          <a:pt x="3905" y="8096"/>
                        </a:lnTo>
                        <a:lnTo>
                          <a:pt x="3905" y="3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06F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9" name="Free-form: Shape 308">
                    <a:extLst>
                      <a:ext uri="{FF2B5EF4-FFF2-40B4-BE49-F238E27FC236}">
                        <a16:creationId xmlns:a16="http://schemas.microsoft.com/office/drawing/2014/main" id="{E56F7865-238C-38DC-A5AC-64076DFE4CE2}"/>
                      </a:ext>
                    </a:extLst>
                  </p:cNvPr>
                  <p:cNvSpPr/>
                  <p:nvPr/>
                </p:nvSpPr>
                <p:spPr>
                  <a:xfrm>
                    <a:off x="6087617" y="3287744"/>
                    <a:ext cx="8286" cy="9143"/>
                  </a:xfrm>
                  <a:custGeom>
                    <a:avLst/>
                    <a:gdLst>
                      <a:gd name="connsiteX0" fmla="*/ 0 w 8286"/>
                      <a:gd name="connsiteY0" fmla="*/ 381 h 9143"/>
                      <a:gd name="connsiteX1" fmla="*/ 3524 w 8286"/>
                      <a:gd name="connsiteY1" fmla="*/ 0 h 9143"/>
                      <a:gd name="connsiteX2" fmla="*/ 8287 w 8286"/>
                      <a:gd name="connsiteY2" fmla="*/ 8096 h 9143"/>
                      <a:gd name="connsiteX3" fmla="*/ 6382 w 8286"/>
                      <a:gd name="connsiteY3" fmla="*/ 9144 h 9143"/>
                      <a:gd name="connsiteX4" fmla="*/ 0 w 8286"/>
                      <a:gd name="connsiteY4" fmla="*/ 1048 h 9143"/>
                      <a:gd name="connsiteX5" fmla="*/ 0 w 8286"/>
                      <a:gd name="connsiteY5" fmla="*/ 381 h 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86" h="9143">
                        <a:moveTo>
                          <a:pt x="0" y="381"/>
                        </a:moveTo>
                        <a:lnTo>
                          <a:pt x="3524" y="0"/>
                        </a:lnTo>
                        <a:lnTo>
                          <a:pt x="8287" y="8096"/>
                        </a:lnTo>
                        <a:lnTo>
                          <a:pt x="6382" y="9144"/>
                        </a:lnTo>
                        <a:lnTo>
                          <a:pt x="0" y="1048"/>
                        </a:lnTo>
                        <a:lnTo>
                          <a:pt x="0" y="381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0" name="Free-form: Shape 309">
                    <a:extLst>
                      <a:ext uri="{FF2B5EF4-FFF2-40B4-BE49-F238E27FC236}">
                        <a16:creationId xmlns:a16="http://schemas.microsoft.com/office/drawing/2014/main" id="{466E7D1D-115E-C97D-A533-F5F0338806B8}"/>
                      </a:ext>
                    </a:extLst>
                  </p:cNvPr>
                  <p:cNvSpPr/>
                  <p:nvPr/>
                </p:nvSpPr>
                <p:spPr>
                  <a:xfrm>
                    <a:off x="6082760" y="3283934"/>
                    <a:ext cx="8382" cy="4857"/>
                  </a:xfrm>
                  <a:custGeom>
                    <a:avLst/>
                    <a:gdLst>
                      <a:gd name="connsiteX0" fmla="*/ 1810 w 8382"/>
                      <a:gd name="connsiteY0" fmla="*/ 0 h 4857"/>
                      <a:gd name="connsiteX1" fmla="*/ 0 w 8382"/>
                      <a:gd name="connsiteY1" fmla="*/ 1048 h 4857"/>
                      <a:gd name="connsiteX2" fmla="*/ 1048 w 8382"/>
                      <a:gd name="connsiteY2" fmla="*/ 4763 h 4857"/>
                      <a:gd name="connsiteX3" fmla="*/ 6572 w 8382"/>
                      <a:gd name="connsiteY3" fmla="*/ 4858 h 4857"/>
                      <a:gd name="connsiteX4" fmla="*/ 8382 w 8382"/>
                      <a:gd name="connsiteY4" fmla="*/ 3810 h 4857"/>
                      <a:gd name="connsiteX5" fmla="*/ 1810 w 8382"/>
                      <a:gd name="connsiteY5" fmla="*/ 0 h 4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82" h="4857">
                        <a:moveTo>
                          <a:pt x="1810" y="0"/>
                        </a:moveTo>
                        <a:lnTo>
                          <a:pt x="0" y="1048"/>
                        </a:lnTo>
                        <a:lnTo>
                          <a:pt x="1048" y="4763"/>
                        </a:lnTo>
                        <a:lnTo>
                          <a:pt x="6572" y="4858"/>
                        </a:lnTo>
                        <a:lnTo>
                          <a:pt x="8382" y="3810"/>
                        </a:lnTo>
                        <a:lnTo>
                          <a:pt x="181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1" name="Free-form: Shape 310">
                    <a:extLst>
                      <a:ext uri="{FF2B5EF4-FFF2-40B4-BE49-F238E27FC236}">
                        <a16:creationId xmlns:a16="http://schemas.microsoft.com/office/drawing/2014/main" id="{E9ED7781-F236-5B8E-EB55-D9E705BFEBD3}"/>
                      </a:ext>
                    </a:extLst>
                  </p:cNvPr>
                  <p:cNvSpPr/>
                  <p:nvPr/>
                </p:nvSpPr>
                <p:spPr>
                  <a:xfrm>
                    <a:off x="6077997" y="3284981"/>
                    <a:ext cx="16002" cy="22288"/>
                  </a:xfrm>
                  <a:custGeom>
                    <a:avLst/>
                    <a:gdLst>
                      <a:gd name="connsiteX0" fmla="*/ 11335 w 16002"/>
                      <a:gd name="connsiteY0" fmla="*/ 3810 h 22288"/>
                      <a:gd name="connsiteX1" fmla="*/ 4763 w 16002"/>
                      <a:gd name="connsiteY1" fmla="*/ 0 h 22288"/>
                      <a:gd name="connsiteX2" fmla="*/ 0 w 16002"/>
                      <a:gd name="connsiteY2" fmla="*/ 2762 h 22288"/>
                      <a:gd name="connsiteX3" fmla="*/ 0 w 16002"/>
                      <a:gd name="connsiteY3" fmla="*/ 10382 h 22288"/>
                      <a:gd name="connsiteX4" fmla="*/ 4763 w 16002"/>
                      <a:gd name="connsiteY4" fmla="*/ 18479 h 22288"/>
                      <a:gd name="connsiteX5" fmla="*/ 11335 w 16002"/>
                      <a:gd name="connsiteY5" fmla="*/ 22289 h 22288"/>
                      <a:gd name="connsiteX6" fmla="*/ 16002 w 16002"/>
                      <a:gd name="connsiteY6" fmla="*/ 19622 h 22288"/>
                      <a:gd name="connsiteX7" fmla="*/ 16002 w 16002"/>
                      <a:gd name="connsiteY7" fmla="*/ 11906 h 22288"/>
                      <a:gd name="connsiteX8" fmla="*/ 11335 w 16002"/>
                      <a:gd name="connsiteY8" fmla="*/ 3810 h 22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002" h="22288">
                        <a:moveTo>
                          <a:pt x="11335" y="3810"/>
                        </a:moveTo>
                        <a:lnTo>
                          <a:pt x="4763" y="0"/>
                        </a:lnTo>
                        <a:lnTo>
                          <a:pt x="0" y="2762"/>
                        </a:lnTo>
                        <a:lnTo>
                          <a:pt x="0" y="10382"/>
                        </a:lnTo>
                        <a:lnTo>
                          <a:pt x="4763" y="18479"/>
                        </a:lnTo>
                        <a:lnTo>
                          <a:pt x="11335" y="22289"/>
                        </a:lnTo>
                        <a:lnTo>
                          <a:pt x="16002" y="19622"/>
                        </a:lnTo>
                        <a:lnTo>
                          <a:pt x="16002" y="11906"/>
                        </a:lnTo>
                        <a:lnTo>
                          <a:pt x="11335" y="3810"/>
                        </a:lnTo>
                        <a:close/>
                      </a:path>
                    </a:pathLst>
                  </a:custGeom>
                  <a:solidFill>
                    <a:srgbClr val="9D9D9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" name="Graphic 6">
                  <a:extLst>
                    <a:ext uri="{FF2B5EF4-FFF2-40B4-BE49-F238E27FC236}">
                      <a16:creationId xmlns:a16="http://schemas.microsoft.com/office/drawing/2014/main" id="{8AD3B073-1A78-E889-DB08-01828BF13BAB}"/>
                    </a:ext>
                  </a:extLst>
                </p:cNvPr>
                <p:cNvGrpSpPr/>
                <p:nvPr/>
              </p:nvGrpSpPr>
              <p:grpSpPr>
                <a:xfrm>
                  <a:off x="6072759" y="3288887"/>
                  <a:ext cx="15811" cy="20669"/>
                  <a:chOff x="6072759" y="3288887"/>
                  <a:chExt cx="15811" cy="20669"/>
                </a:xfrm>
              </p:grpSpPr>
              <p:sp>
                <p:nvSpPr>
                  <p:cNvPr id="313" name="Free-form: Shape 312">
                    <a:extLst>
                      <a:ext uri="{FF2B5EF4-FFF2-40B4-BE49-F238E27FC236}">
                        <a16:creationId xmlns:a16="http://schemas.microsoft.com/office/drawing/2014/main" id="{F620A22E-AD7F-D6D3-0BFF-08241A341A8D}"/>
                      </a:ext>
                    </a:extLst>
                  </p:cNvPr>
                  <p:cNvSpPr/>
                  <p:nvPr/>
                </p:nvSpPr>
                <p:spPr>
                  <a:xfrm>
                    <a:off x="6085141" y="3299079"/>
                    <a:ext cx="3429" cy="8096"/>
                  </a:xfrm>
                  <a:custGeom>
                    <a:avLst/>
                    <a:gdLst>
                      <a:gd name="connsiteX0" fmla="*/ 0 w 3429"/>
                      <a:gd name="connsiteY0" fmla="*/ 0 h 8096"/>
                      <a:gd name="connsiteX1" fmla="*/ 191 w 3429"/>
                      <a:gd name="connsiteY1" fmla="*/ 6667 h 8096"/>
                      <a:gd name="connsiteX2" fmla="*/ 1715 w 3429"/>
                      <a:gd name="connsiteY2" fmla="*/ 8096 h 8096"/>
                      <a:gd name="connsiteX3" fmla="*/ 3429 w 3429"/>
                      <a:gd name="connsiteY3" fmla="*/ 7144 h 8096"/>
                      <a:gd name="connsiteX4" fmla="*/ 3429 w 3429"/>
                      <a:gd name="connsiteY4" fmla="*/ 381 h 8096"/>
                      <a:gd name="connsiteX5" fmla="*/ 0 w 3429"/>
                      <a:gd name="connsiteY5" fmla="*/ 0 h 8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29" h="8096">
                        <a:moveTo>
                          <a:pt x="0" y="0"/>
                        </a:moveTo>
                        <a:lnTo>
                          <a:pt x="191" y="6667"/>
                        </a:lnTo>
                        <a:lnTo>
                          <a:pt x="1715" y="8096"/>
                        </a:lnTo>
                        <a:lnTo>
                          <a:pt x="3429" y="7144"/>
                        </a:lnTo>
                        <a:lnTo>
                          <a:pt x="3429" y="3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06F6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4" name="Free-form: Shape 313">
                    <a:extLst>
                      <a:ext uri="{FF2B5EF4-FFF2-40B4-BE49-F238E27FC236}">
                        <a16:creationId xmlns:a16="http://schemas.microsoft.com/office/drawing/2014/main" id="{84465411-08F1-B1AD-6DD3-0213C04CFFB8}"/>
                      </a:ext>
                    </a:extLst>
                  </p:cNvPr>
                  <p:cNvSpPr/>
                  <p:nvPr/>
                </p:nvSpPr>
                <p:spPr>
                  <a:xfrm>
                    <a:off x="6081236" y="3292316"/>
                    <a:ext cx="7334" cy="8096"/>
                  </a:xfrm>
                  <a:custGeom>
                    <a:avLst/>
                    <a:gdLst>
                      <a:gd name="connsiteX0" fmla="*/ 0 w 7334"/>
                      <a:gd name="connsiteY0" fmla="*/ 286 h 8096"/>
                      <a:gd name="connsiteX1" fmla="*/ 3239 w 7334"/>
                      <a:gd name="connsiteY1" fmla="*/ 0 h 8096"/>
                      <a:gd name="connsiteX2" fmla="*/ 7334 w 7334"/>
                      <a:gd name="connsiteY2" fmla="*/ 7144 h 8096"/>
                      <a:gd name="connsiteX3" fmla="*/ 5620 w 7334"/>
                      <a:gd name="connsiteY3" fmla="*/ 8096 h 8096"/>
                      <a:gd name="connsiteX4" fmla="*/ 0 w 7334"/>
                      <a:gd name="connsiteY4" fmla="*/ 953 h 8096"/>
                      <a:gd name="connsiteX5" fmla="*/ 0 w 7334"/>
                      <a:gd name="connsiteY5" fmla="*/ 286 h 8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34" h="8096">
                        <a:moveTo>
                          <a:pt x="0" y="286"/>
                        </a:moveTo>
                        <a:lnTo>
                          <a:pt x="3239" y="0"/>
                        </a:lnTo>
                        <a:lnTo>
                          <a:pt x="7334" y="7144"/>
                        </a:lnTo>
                        <a:lnTo>
                          <a:pt x="5620" y="8096"/>
                        </a:lnTo>
                        <a:lnTo>
                          <a:pt x="0" y="953"/>
                        </a:lnTo>
                        <a:lnTo>
                          <a:pt x="0" y="286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" name="Free-form: Shape 314">
                    <a:extLst>
                      <a:ext uri="{FF2B5EF4-FFF2-40B4-BE49-F238E27FC236}">
                        <a16:creationId xmlns:a16="http://schemas.microsoft.com/office/drawing/2014/main" id="{5FC862C4-16D3-5545-84CC-4F40485900D2}"/>
                      </a:ext>
                    </a:extLst>
                  </p:cNvPr>
                  <p:cNvSpPr/>
                  <p:nvPr/>
                </p:nvSpPr>
                <p:spPr>
                  <a:xfrm>
                    <a:off x="6076950" y="3288887"/>
                    <a:ext cx="7524" cy="4381"/>
                  </a:xfrm>
                  <a:custGeom>
                    <a:avLst/>
                    <a:gdLst>
                      <a:gd name="connsiteX0" fmla="*/ 1619 w 7524"/>
                      <a:gd name="connsiteY0" fmla="*/ 0 h 4381"/>
                      <a:gd name="connsiteX1" fmla="*/ 0 w 7524"/>
                      <a:gd name="connsiteY1" fmla="*/ 1048 h 4381"/>
                      <a:gd name="connsiteX2" fmla="*/ 857 w 7524"/>
                      <a:gd name="connsiteY2" fmla="*/ 4286 h 4381"/>
                      <a:gd name="connsiteX3" fmla="*/ 5810 w 7524"/>
                      <a:gd name="connsiteY3" fmla="*/ 4381 h 4381"/>
                      <a:gd name="connsiteX4" fmla="*/ 7525 w 7524"/>
                      <a:gd name="connsiteY4" fmla="*/ 3429 h 4381"/>
                      <a:gd name="connsiteX5" fmla="*/ 1619 w 7524"/>
                      <a:gd name="connsiteY5" fmla="*/ 0 h 4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24" h="4381">
                        <a:moveTo>
                          <a:pt x="1619" y="0"/>
                        </a:moveTo>
                        <a:lnTo>
                          <a:pt x="0" y="1048"/>
                        </a:lnTo>
                        <a:lnTo>
                          <a:pt x="857" y="4286"/>
                        </a:lnTo>
                        <a:lnTo>
                          <a:pt x="5810" y="4381"/>
                        </a:lnTo>
                        <a:lnTo>
                          <a:pt x="7525" y="3429"/>
                        </a:lnTo>
                        <a:lnTo>
                          <a:pt x="1619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" name="Free-form: Shape 315">
                    <a:extLst>
                      <a:ext uri="{FF2B5EF4-FFF2-40B4-BE49-F238E27FC236}">
                        <a16:creationId xmlns:a16="http://schemas.microsoft.com/office/drawing/2014/main" id="{C187E349-9300-34BE-B33C-052C143C2768}"/>
                      </a:ext>
                    </a:extLst>
                  </p:cNvPr>
                  <p:cNvSpPr/>
                  <p:nvPr/>
                </p:nvSpPr>
                <p:spPr>
                  <a:xfrm>
                    <a:off x="6072759" y="3289934"/>
                    <a:ext cx="14096" cy="19621"/>
                  </a:xfrm>
                  <a:custGeom>
                    <a:avLst/>
                    <a:gdLst>
                      <a:gd name="connsiteX0" fmla="*/ 10001 w 14096"/>
                      <a:gd name="connsiteY0" fmla="*/ 3334 h 19621"/>
                      <a:gd name="connsiteX1" fmla="*/ 4191 w 14096"/>
                      <a:gd name="connsiteY1" fmla="*/ 0 h 19621"/>
                      <a:gd name="connsiteX2" fmla="*/ 0 w 14096"/>
                      <a:gd name="connsiteY2" fmla="*/ 2381 h 19621"/>
                      <a:gd name="connsiteX3" fmla="*/ 0 w 14096"/>
                      <a:gd name="connsiteY3" fmla="*/ 9049 h 19621"/>
                      <a:gd name="connsiteX4" fmla="*/ 4191 w 14096"/>
                      <a:gd name="connsiteY4" fmla="*/ 16288 h 19621"/>
                      <a:gd name="connsiteX5" fmla="*/ 10001 w 14096"/>
                      <a:gd name="connsiteY5" fmla="*/ 19621 h 19621"/>
                      <a:gd name="connsiteX6" fmla="*/ 14097 w 14096"/>
                      <a:gd name="connsiteY6" fmla="*/ 17240 h 19621"/>
                      <a:gd name="connsiteX7" fmla="*/ 14097 w 14096"/>
                      <a:gd name="connsiteY7" fmla="*/ 10478 h 19621"/>
                      <a:gd name="connsiteX8" fmla="*/ 10001 w 14096"/>
                      <a:gd name="connsiteY8" fmla="*/ 3334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096" h="19621">
                        <a:moveTo>
                          <a:pt x="10001" y="3334"/>
                        </a:moveTo>
                        <a:lnTo>
                          <a:pt x="4191" y="0"/>
                        </a:lnTo>
                        <a:lnTo>
                          <a:pt x="0" y="2381"/>
                        </a:lnTo>
                        <a:lnTo>
                          <a:pt x="0" y="9049"/>
                        </a:lnTo>
                        <a:lnTo>
                          <a:pt x="4191" y="16288"/>
                        </a:lnTo>
                        <a:lnTo>
                          <a:pt x="10001" y="19621"/>
                        </a:lnTo>
                        <a:lnTo>
                          <a:pt x="14097" y="17240"/>
                        </a:lnTo>
                        <a:lnTo>
                          <a:pt x="14097" y="10478"/>
                        </a:lnTo>
                        <a:lnTo>
                          <a:pt x="10001" y="3334"/>
                        </a:lnTo>
                        <a:close/>
                      </a:path>
                    </a:pathLst>
                  </a:custGeom>
                  <a:solidFill>
                    <a:srgbClr val="9D9D9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333" name="Title 3">
            <a:extLst>
              <a:ext uri="{FF2B5EF4-FFF2-40B4-BE49-F238E27FC236}">
                <a16:creationId xmlns:a16="http://schemas.microsoft.com/office/drawing/2014/main" id="{F142B8CD-54E5-63E1-6FA3-37C95F53E970}"/>
              </a:ext>
            </a:extLst>
          </p:cNvPr>
          <p:cNvSpPr txBox="1">
            <a:spLocks/>
          </p:cNvSpPr>
          <p:nvPr/>
        </p:nvSpPr>
        <p:spPr>
          <a:xfrm>
            <a:off x="468000" y="828000"/>
            <a:ext cx="7530270" cy="408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Rendezvous &amp; Proximity Operations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34" name="Text Placeholder 4">
            <a:extLst>
              <a:ext uri="{FF2B5EF4-FFF2-40B4-BE49-F238E27FC236}">
                <a16:creationId xmlns:a16="http://schemas.microsoft.com/office/drawing/2014/main" id="{07C7B411-0AEA-6CE0-936F-7485F00F46ED}"/>
              </a:ext>
            </a:extLst>
          </p:cNvPr>
          <p:cNvSpPr txBox="1">
            <a:spLocks/>
          </p:cNvSpPr>
          <p:nvPr/>
        </p:nvSpPr>
        <p:spPr>
          <a:xfrm>
            <a:off x="468000" y="1440000"/>
            <a:ext cx="4305378" cy="2180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 craft need sensors to…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&gt;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Know position and orientation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&gt;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Navigate course trajectory and speed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&gt;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Avoid hazards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&gt;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tasks autonomously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2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75E-6 -1.48148E-6 L 0.12266 -0.11435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3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62423-1543-4E64-6820-52E2FB7C5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22F87B2-C1AC-337B-B278-AEEA33120D08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020974" y="3158384"/>
            <a:ext cx="8277965" cy="1484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71281-8D98-8D60-45DB-CEB1BB1B5E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B3FDD-7308-07A2-007A-19B7BC7D92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5763E-BE8E-4FDB-9B29-DFADB0F36AF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0721E46-8CCA-4072-CF02-8D8AC0681D52}"/>
              </a:ext>
            </a:extLst>
          </p:cNvPr>
          <p:cNvSpPr txBox="1">
            <a:spLocks/>
          </p:cNvSpPr>
          <p:nvPr/>
        </p:nvSpPr>
        <p:spPr>
          <a:xfrm>
            <a:off x="1240565" y="4374016"/>
            <a:ext cx="2041585" cy="205610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360000" tIns="126000" rIns="18000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-10800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Debris removal</a:t>
            </a:r>
          </a:p>
          <a:p>
            <a:pPr marL="108000" marR="0" lvl="0" indent="-10800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Docking &amp; re-supply</a:t>
            </a:r>
          </a:p>
          <a:p>
            <a:pPr marL="108000" marR="0" lvl="0" indent="-10800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extension</a:t>
            </a:r>
          </a:p>
          <a:p>
            <a:pPr marL="108000" marR="0" lvl="0" indent="-10800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In-orbit assembly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CC4E03-203F-AFEF-A44C-A440C00C9F68}"/>
              </a:ext>
            </a:extLst>
          </p:cNvPr>
          <p:cNvGrpSpPr/>
          <p:nvPr/>
        </p:nvGrpSpPr>
        <p:grpSpPr>
          <a:xfrm>
            <a:off x="1322049" y="4443065"/>
            <a:ext cx="187325" cy="185738"/>
            <a:chOff x="506413" y="2717800"/>
            <a:chExt cx="187325" cy="185738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5F998644-0FF3-9C8D-58A8-218A2312439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6413" y="2717800"/>
              <a:ext cx="187325" cy="1857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CA9574BA-B302-7830-4790-941BADB64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701" y="2733675"/>
              <a:ext cx="155575" cy="153988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8BDB3CF-3697-ADAE-EB41-1641F689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13" y="2744788"/>
              <a:ext cx="144463" cy="142875"/>
            </a:xfrm>
            <a:custGeom>
              <a:avLst/>
              <a:gdLst>
                <a:gd name="T0" fmla="*/ 91 w 91"/>
                <a:gd name="T1" fmla="*/ 0 h 90"/>
                <a:gd name="T2" fmla="*/ 91 w 91"/>
                <a:gd name="T3" fmla="*/ 90 h 90"/>
                <a:gd name="T4" fmla="*/ 0 w 91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90">
                  <a:moveTo>
                    <a:pt x="91" y="0"/>
                  </a:moveTo>
                  <a:lnTo>
                    <a:pt x="91" y="90"/>
                  </a:lnTo>
                  <a:lnTo>
                    <a:pt x="0" y="90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86166CD-8BF9-63A7-C4E7-EF0263E71F5D}"/>
              </a:ext>
            </a:extLst>
          </p:cNvPr>
          <p:cNvSpPr txBox="1"/>
          <p:nvPr/>
        </p:nvSpPr>
        <p:spPr>
          <a:xfrm rot="16200000">
            <a:off x="623119" y="5282006"/>
            <a:ext cx="1580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RPO APPLICATIONS</a:t>
            </a:r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73427FE5-872E-757F-849E-0DE10DCF7959}"/>
              </a:ext>
            </a:extLst>
          </p:cNvPr>
          <p:cNvSpPr txBox="1">
            <a:spLocks/>
          </p:cNvSpPr>
          <p:nvPr/>
        </p:nvSpPr>
        <p:spPr>
          <a:xfrm>
            <a:off x="3616798" y="4374016"/>
            <a:ext cx="2041585" cy="205610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360000" tIns="126000" rIns="18000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-10800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Camera</a:t>
            </a:r>
          </a:p>
          <a:p>
            <a:pPr marL="108000" marR="0" lvl="0" indent="-10800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Infra-red</a:t>
            </a:r>
          </a:p>
          <a:p>
            <a:pPr marL="108000" marR="0" lvl="0" indent="-10800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LiDAR</a:t>
            </a:r>
          </a:p>
          <a:p>
            <a:pPr marL="108000" marR="0" lvl="0" indent="-10800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RADAR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5D6AFBB-557A-3C79-C101-A1686C2D383E}"/>
              </a:ext>
            </a:extLst>
          </p:cNvPr>
          <p:cNvGrpSpPr/>
          <p:nvPr/>
        </p:nvGrpSpPr>
        <p:grpSpPr>
          <a:xfrm>
            <a:off x="3564188" y="4443065"/>
            <a:ext cx="303957" cy="185738"/>
            <a:chOff x="506413" y="2717800"/>
            <a:chExt cx="303957" cy="185738"/>
          </a:xfrm>
        </p:grpSpPr>
        <p:sp>
          <p:nvSpPr>
            <p:cNvPr id="86" name="AutoShape 3">
              <a:extLst>
                <a:ext uri="{FF2B5EF4-FFF2-40B4-BE49-F238E27FC236}">
                  <a16:creationId xmlns:a16="http://schemas.microsoft.com/office/drawing/2014/main" id="{FB8EDA8B-29B4-B8C1-4753-5881E0A5BB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6413" y="2717800"/>
              <a:ext cx="187325" cy="1857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Line 5">
              <a:extLst>
                <a:ext uri="{FF2B5EF4-FFF2-40B4-BE49-F238E27FC236}">
                  <a16:creationId xmlns:a16="http://schemas.microsoft.com/office/drawing/2014/main" id="{986FDAD2-3201-4B65-9C24-5EEDD3B4A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795" y="2733675"/>
              <a:ext cx="155575" cy="153988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119453BE-CC84-439D-434A-904645A09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07" y="2744788"/>
              <a:ext cx="144463" cy="142875"/>
            </a:xfrm>
            <a:custGeom>
              <a:avLst/>
              <a:gdLst>
                <a:gd name="T0" fmla="*/ 91 w 91"/>
                <a:gd name="T1" fmla="*/ 0 h 90"/>
                <a:gd name="T2" fmla="*/ 91 w 91"/>
                <a:gd name="T3" fmla="*/ 90 h 90"/>
                <a:gd name="T4" fmla="*/ 0 w 91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90">
                  <a:moveTo>
                    <a:pt x="91" y="0"/>
                  </a:moveTo>
                  <a:lnTo>
                    <a:pt x="91" y="90"/>
                  </a:lnTo>
                  <a:lnTo>
                    <a:pt x="0" y="90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7BAE316B-6F56-9031-C072-D92CDEC32D1E}"/>
              </a:ext>
            </a:extLst>
          </p:cNvPr>
          <p:cNvSpPr txBox="1"/>
          <p:nvPr/>
        </p:nvSpPr>
        <p:spPr>
          <a:xfrm rot="16200000">
            <a:off x="2511457" y="5769900"/>
            <a:ext cx="2556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 TECHNOLOGIES</a:t>
            </a:r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3A9F48A7-2F90-714F-5509-53691AE9D64A}"/>
              </a:ext>
            </a:extLst>
          </p:cNvPr>
          <p:cNvSpPr txBox="1">
            <a:spLocks/>
          </p:cNvSpPr>
          <p:nvPr/>
        </p:nvSpPr>
        <p:spPr>
          <a:xfrm>
            <a:off x="5288650" y="4374016"/>
            <a:ext cx="3008025" cy="205610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360000" tIns="126000" rIns="18000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-10800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Un-cooperative targets</a:t>
            </a:r>
          </a:p>
          <a:p>
            <a:pPr marL="108000" marR="0" lvl="0" indent="-10800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Darkness / eclipse – visibility</a:t>
            </a:r>
          </a:p>
          <a:p>
            <a:pPr marL="108000" marR="0" lvl="0" indent="-10800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Darkness / eclipse – power</a:t>
            </a:r>
          </a:p>
          <a:p>
            <a:pPr marL="108000" marR="0" lvl="0" indent="-10800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Obscured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plume / thruster</a:t>
            </a:r>
          </a:p>
          <a:p>
            <a:pPr marL="108000" marR="0" lvl="0" indent="-10800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Reliability for autonomous operation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522B8FD-2D9A-5816-D3D3-0AA368246BF6}"/>
              </a:ext>
            </a:extLst>
          </p:cNvPr>
          <p:cNvGrpSpPr/>
          <p:nvPr/>
        </p:nvGrpSpPr>
        <p:grpSpPr>
          <a:xfrm>
            <a:off x="5192319" y="4443065"/>
            <a:ext cx="347678" cy="185738"/>
            <a:chOff x="506413" y="2717800"/>
            <a:chExt cx="347678" cy="185738"/>
          </a:xfrm>
        </p:grpSpPr>
        <p:sp>
          <p:nvSpPr>
            <p:cNvPr id="93" name="AutoShape 3">
              <a:extLst>
                <a:ext uri="{FF2B5EF4-FFF2-40B4-BE49-F238E27FC236}">
                  <a16:creationId xmlns:a16="http://schemas.microsoft.com/office/drawing/2014/main" id="{9849125E-8A96-8DEA-E39F-79C45FC8BB9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6413" y="2717800"/>
              <a:ext cx="187325" cy="1857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5">
              <a:extLst>
                <a:ext uri="{FF2B5EF4-FFF2-40B4-BE49-F238E27FC236}">
                  <a16:creationId xmlns:a16="http://schemas.microsoft.com/office/drawing/2014/main" id="{5C08C3D0-5018-EF40-EF27-4D503C2D5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516" y="2733675"/>
              <a:ext cx="155575" cy="153988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A6B1A1B4-C193-EB72-0B18-33638109E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28" y="2744788"/>
              <a:ext cx="144463" cy="142875"/>
            </a:xfrm>
            <a:custGeom>
              <a:avLst/>
              <a:gdLst>
                <a:gd name="T0" fmla="*/ 91 w 91"/>
                <a:gd name="T1" fmla="*/ 0 h 90"/>
                <a:gd name="T2" fmla="*/ 91 w 91"/>
                <a:gd name="T3" fmla="*/ 90 h 90"/>
                <a:gd name="T4" fmla="*/ 0 w 91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90">
                  <a:moveTo>
                    <a:pt x="91" y="0"/>
                  </a:moveTo>
                  <a:lnTo>
                    <a:pt x="91" y="90"/>
                  </a:lnTo>
                  <a:lnTo>
                    <a:pt x="0" y="90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FF20809-7839-8913-6A32-E2D35E816E61}"/>
              </a:ext>
            </a:extLst>
          </p:cNvPr>
          <p:cNvSpPr txBox="1"/>
          <p:nvPr/>
        </p:nvSpPr>
        <p:spPr>
          <a:xfrm rot="16200000">
            <a:off x="4290132" y="5663077"/>
            <a:ext cx="2343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 CHALLENGES</a:t>
            </a:r>
          </a:p>
        </p:txBody>
      </p:sp>
      <p:sp>
        <p:nvSpPr>
          <p:cNvPr id="97" name="Text Placeholder 6">
            <a:extLst>
              <a:ext uri="{FF2B5EF4-FFF2-40B4-BE49-F238E27FC236}">
                <a16:creationId xmlns:a16="http://schemas.microsoft.com/office/drawing/2014/main" id="{ACDA516C-A25F-DA6C-0F87-AEB7F3B0F096}"/>
              </a:ext>
            </a:extLst>
          </p:cNvPr>
          <p:cNvSpPr txBox="1">
            <a:spLocks/>
          </p:cNvSpPr>
          <p:nvPr/>
        </p:nvSpPr>
        <p:spPr>
          <a:xfrm>
            <a:off x="8164512" y="4374016"/>
            <a:ext cx="2828793" cy="205610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360000" tIns="126000" rIns="18000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-10800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Sensors are critical enabler, technology and component of a ~$4.4bn market*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(*Satellite Catapult estimate for 2030)</a:t>
            </a:r>
          </a:p>
        </p:txBody>
      </p:sp>
      <p:sp>
        <p:nvSpPr>
          <p:cNvPr id="100" name="AutoShape 3">
            <a:extLst>
              <a:ext uri="{FF2B5EF4-FFF2-40B4-BE49-F238E27FC236}">
                <a16:creationId xmlns:a16="http://schemas.microsoft.com/office/drawing/2014/main" id="{7D445363-23F3-7255-D7AD-C496E2AB33C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9892499" y="4443065"/>
            <a:ext cx="1873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Line 5">
            <a:extLst>
              <a:ext uri="{FF2B5EF4-FFF2-40B4-BE49-F238E27FC236}">
                <a16:creationId xmlns:a16="http://schemas.microsoft.com/office/drawing/2014/main" id="{70A9B6A3-FB7D-07F5-F813-63B47DE5C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0284" y="4458940"/>
            <a:ext cx="155575" cy="153988"/>
          </a:xfrm>
          <a:prstGeom prst="line">
            <a:avLst/>
          </a:prstGeom>
          <a:noFill/>
          <a:ln w="317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6">
            <a:extLst>
              <a:ext uri="{FF2B5EF4-FFF2-40B4-BE49-F238E27FC236}">
                <a16:creationId xmlns:a16="http://schemas.microsoft.com/office/drawing/2014/main" id="{1B9A5AB5-49C4-7892-A4DF-CD61E5A09CEB}"/>
              </a:ext>
            </a:extLst>
          </p:cNvPr>
          <p:cNvSpPr>
            <a:spLocks/>
          </p:cNvSpPr>
          <p:nvPr/>
        </p:nvSpPr>
        <p:spPr bwMode="auto">
          <a:xfrm>
            <a:off x="8271396" y="4470053"/>
            <a:ext cx="144463" cy="142875"/>
          </a:xfrm>
          <a:custGeom>
            <a:avLst/>
            <a:gdLst>
              <a:gd name="T0" fmla="*/ 91 w 91"/>
              <a:gd name="T1" fmla="*/ 0 h 90"/>
              <a:gd name="T2" fmla="*/ 91 w 91"/>
              <a:gd name="T3" fmla="*/ 90 h 90"/>
              <a:gd name="T4" fmla="*/ 0 w 91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" h="90">
                <a:moveTo>
                  <a:pt x="91" y="0"/>
                </a:moveTo>
                <a:lnTo>
                  <a:pt x="91" y="90"/>
                </a:lnTo>
                <a:lnTo>
                  <a:pt x="0" y="90"/>
                </a:lnTo>
              </a:path>
            </a:pathLst>
          </a:custGeom>
          <a:noFill/>
          <a:ln w="317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41D2239-7DFF-ABF5-D3CC-4CCC6FF2FA4E}"/>
              </a:ext>
            </a:extLst>
          </p:cNvPr>
          <p:cNvSpPr txBox="1"/>
          <p:nvPr/>
        </p:nvSpPr>
        <p:spPr>
          <a:xfrm rot="16200000">
            <a:off x="7136083" y="5692988"/>
            <a:ext cx="2402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$$$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894A5B-B81B-650B-4A04-934680A29A26}"/>
              </a:ext>
            </a:extLst>
          </p:cNvPr>
          <p:cNvSpPr txBox="1">
            <a:spLocks/>
          </p:cNvSpPr>
          <p:nvPr/>
        </p:nvSpPr>
        <p:spPr>
          <a:xfrm>
            <a:off x="468000" y="828000"/>
            <a:ext cx="10039127" cy="468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Snapshot of Sensors for Rendezvous &amp; Proximity Operations </a:t>
            </a:r>
            <a:endParaRPr kumimoji="0" lang="en-GB" sz="3200" b="0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4547E81-67CC-FE4E-BA56-751761C7A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440000"/>
            <a:ext cx="9169118" cy="8295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Rendezvous and Proximity Operations (RPO) are critical components of space missions involving two or more spacecraft that must SAFELY approach, align, and interact in orbit.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BEC3AB-7D27-7107-9DED-17698F520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48480" y="2970004"/>
            <a:ext cx="1799627" cy="4064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0CB023-42DC-1533-02A3-8417059DE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428807" y="2460365"/>
            <a:ext cx="1059281" cy="13413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332A06-49EF-1790-60E4-79ABFAEDF0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 rot="5400000">
            <a:off x="5728322" y="2970004"/>
            <a:ext cx="1799627" cy="4064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BCC73F-E359-DF00-1625-FD07D16844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 rot="5400000">
            <a:off x="9195906" y="2970004"/>
            <a:ext cx="1799627" cy="406438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1CEADB9-1BC3-8E39-57E6-6379BDB84C65}"/>
              </a:ext>
            </a:extLst>
          </p:cNvPr>
          <p:cNvSpPr txBox="1">
            <a:spLocks/>
          </p:cNvSpPr>
          <p:nvPr/>
        </p:nvSpPr>
        <p:spPr>
          <a:xfrm>
            <a:off x="1305073" y="3701275"/>
            <a:ext cx="1455102" cy="3780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BC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Approach &lt;10m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2FFCA5B-0C43-6D5E-6D6C-320EDAEB7D7E}"/>
              </a:ext>
            </a:extLst>
          </p:cNvPr>
          <p:cNvSpPr txBox="1">
            <a:spLocks/>
          </p:cNvSpPr>
          <p:nvPr/>
        </p:nvSpPr>
        <p:spPr>
          <a:xfrm>
            <a:off x="4716830" y="3701275"/>
            <a:ext cx="1693380" cy="3780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BC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Proximity Operations &lt;2km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FB4271ED-DD05-0DE6-C7FA-60EFF07B709E}"/>
              </a:ext>
            </a:extLst>
          </p:cNvPr>
          <p:cNvSpPr txBox="1">
            <a:spLocks/>
          </p:cNvSpPr>
          <p:nvPr/>
        </p:nvSpPr>
        <p:spPr>
          <a:xfrm>
            <a:off x="8995646" y="3701275"/>
            <a:ext cx="1455102" cy="3780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BC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Far-Field &gt;2km</a:t>
            </a:r>
          </a:p>
        </p:txBody>
      </p:sp>
    </p:spTree>
    <p:extLst>
      <p:ext uri="{BB962C8B-B14F-4D97-AF65-F5344CB8AC3E}">
        <p14:creationId xmlns:p14="http://schemas.microsoft.com/office/powerpoint/2010/main" val="8492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D88CB-74F1-4A40-C283-058B2F6F73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F78A4-68E0-3B5B-4A89-CCD46DF6C1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C532B0-9216-14E9-BCBE-16274F42F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983584"/>
              </p:ext>
            </p:extLst>
          </p:nvPr>
        </p:nvGraphicFramePr>
        <p:xfrm>
          <a:off x="1115096" y="1780323"/>
          <a:ext cx="9961808" cy="33055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51915">
                  <a:extLst>
                    <a:ext uri="{9D8B030D-6E8A-4147-A177-3AD203B41FA5}">
                      <a16:colId xmlns:a16="http://schemas.microsoft.com/office/drawing/2014/main" val="2180212450"/>
                    </a:ext>
                  </a:extLst>
                </a:gridCol>
                <a:gridCol w="2236631">
                  <a:extLst>
                    <a:ext uri="{9D8B030D-6E8A-4147-A177-3AD203B41FA5}">
                      <a16:colId xmlns:a16="http://schemas.microsoft.com/office/drawing/2014/main" val="3489199421"/>
                    </a:ext>
                  </a:extLst>
                </a:gridCol>
                <a:gridCol w="2236631">
                  <a:extLst>
                    <a:ext uri="{9D8B030D-6E8A-4147-A177-3AD203B41FA5}">
                      <a16:colId xmlns:a16="http://schemas.microsoft.com/office/drawing/2014/main" val="1809765375"/>
                    </a:ext>
                  </a:extLst>
                </a:gridCol>
                <a:gridCol w="2236631">
                  <a:extLst>
                    <a:ext uri="{9D8B030D-6E8A-4147-A177-3AD203B41FA5}">
                      <a16:colId xmlns:a16="http://schemas.microsoft.com/office/drawing/2014/main" val="2513028703"/>
                    </a:ext>
                  </a:extLst>
                </a:gridCol>
              </a:tblGrid>
              <a:tr h="413193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Camera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LIDAR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RADAR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316046"/>
                  </a:ext>
                </a:extLst>
              </a:tr>
              <a:tr h="4131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Energy efficiency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↑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↓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7800"/>
                          </a:solidFill>
                        </a:rPr>
                        <a:t>→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Medium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985094"/>
                  </a:ext>
                </a:extLst>
              </a:tr>
              <a:tr h="4131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Construction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7800"/>
                          </a:solidFill>
                        </a:rPr>
                        <a:t>→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Optical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7800"/>
                          </a:solidFill>
                        </a:rPr>
                        <a:t>→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Optical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(typically moving parts)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↑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Solid state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317202"/>
                  </a:ext>
                </a:extLst>
              </a:tr>
              <a:tr h="4131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Detects range and velocity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↓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↑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↑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122500"/>
                  </a:ext>
                </a:extLst>
              </a:tr>
              <a:tr h="4131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Range vs accuracy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↓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↑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Best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7800"/>
                          </a:solidFill>
                        </a:rPr>
                        <a:t>→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Good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385408"/>
                  </a:ext>
                </a:extLst>
              </a:tr>
              <a:tr h="4131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Detection range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↓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Short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↑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Medium to Long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↑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Medium to Long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913635"/>
                  </a:ext>
                </a:extLst>
              </a:tr>
              <a:tr h="4131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Detection in dark / eclipse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↓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↑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↑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49990"/>
                  </a:ext>
                </a:extLst>
              </a:tr>
              <a:tr h="4131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Detection through dust and rocket plume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↓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↓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↑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2738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68053115-D244-AC35-3387-D6266D13B275}"/>
              </a:ext>
            </a:extLst>
          </p:cNvPr>
          <p:cNvSpPr txBox="1">
            <a:spLocks/>
          </p:cNvSpPr>
          <p:nvPr/>
        </p:nvSpPr>
        <p:spPr>
          <a:xfrm>
            <a:off x="468000" y="828000"/>
            <a:ext cx="7530270" cy="408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Sensing technologies: The options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D9B887-7C5F-A712-ECDA-FDE186FF341E}"/>
              </a:ext>
            </a:extLst>
          </p:cNvPr>
          <p:cNvSpPr/>
          <p:nvPr/>
        </p:nvSpPr>
        <p:spPr>
          <a:xfrm>
            <a:off x="4301544" y="2253803"/>
            <a:ext cx="6775360" cy="3090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130A07-BF5D-1ACE-9AC9-0531A7A669BF}"/>
              </a:ext>
            </a:extLst>
          </p:cNvPr>
          <p:cNvSpPr/>
          <p:nvPr/>
        </p:nvSpPr>
        <p:spPr>
          <a:xfrm>
            <a:off x="4301544" y="2670220"/>
            <a:ext cx="6775360" cy="3090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3F4240-FF1F-D847-D41A-EE3642178504}"/>
              </a:ext>
            </a:extLst>
          </p:cNvPr>
          <p:cNvSpPr/>
          <p:nvPr/>
        </p:nvSpPr>
        <p:spPr>
          <a:xfrm>
            <a:off x="4301544" y="3087502"/>
            <a:ext cx="6775360" cy="3090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723210-2428-BBF3-3187-7844D1DABA48}"/>
              </a:ext>
            </a:extLst>
          </p:cNvPr>
          <p:cNvSpPr/>
          <p:nvPr/>
        </p:nvSpPr>
        <p:spPr>
          <a:xfrm>
            <a:off x="4301544" y="3494918"/>
            <a:ext cx="6775360" cy="3090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5D07FB-7049-FD52-36AF-15C09D23F273}"/>
              </a:ext>
            </a:extLst>
          </p:cNvPr>
          <p:cNvSpPr/>
          <p:nvPr/>
        </p:nvSpPr>
        <p:spPr>
          <a:xfrm>
            <a:off x="4301544" y="3902334"/>
            <a:ext cx="6775360" cy="3090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03D61B-E81F-8C91-F6DC-97FD9A97975E}"/>
              </a:ext>
            </a:extLst>
          </p:cNvPr>
          <p:cNvSpPr/>
          <p:nvPr/>
        </p:nvSpPr>
        <p:spPr>
          <a:xfrm>
            <a:off x="4301544" y="4322664"/>
            <a:ext cx="6775360" cy="3090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0A9FC2-8DDB-91DF-1F3A-B118E5C0C539}"/>
              </a:ext>
            </a:extLst>
          </p:cNvPr>
          <p:cNvSpPr/>
          <p:nvPr/>
        </p:nvSpPr>
        <p:spPr>
          <a:xfrm>
            <a:off x="4301544" y="4738271"/>
            <a:ext cx="6775360" cy="3090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1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F3AC6A-E46D-6D19-6453-7A64A70E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828000"/>
            <a:ext cx="9751098" cy="408400"/>
          </a:xfrm>
        </p:spPr>
        <p:txBody>
          <a:bodyPr/>
          <a:lstStyle/>
          <a:p>
            <a:r>
              <a:rPr lang="en-US" dirty="0"/>
              <a:t>Rendezvous &amp; Proximity Operations (RPO) RADAR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1FF3F8-90DF-6910-09D5-BDF38526A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723220" y="2569676"/>
            <a:ext cx="1799627" cy="406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D1E94-440D-F072-42EB-C7E8D14D3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00200" y="2060035"/>
            <a:ext cx="1059281" cy="1341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B92BA9-5B1E-B6F0-6273-AC1C18E08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872" y="2129715"/>
            <a:ext cx="1523704" cy="1286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7AEFAF-6199-1026-0953-1A703A42B6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82" y="3823884"/>
            <a:ext cx="3995808" cy="16362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8A2E72-74F1-2450-2EE3-B10CF5FD1F19}"/>
              </a:ext>
            </a:extLst>
          </p:cNvPr>
          <p:cNvSpPr/>
          <p:nvPr/>
        </p:nvSpPr>
        <p:spPr>
          <a:xfrm>
            <a:off x="4200782" y="1554616"/>
            <a:ext cx="3995808" cy="39055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6349A5E-B2DC-3037-99D2-BA353B2E32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440000"/>
            <a:ext cx="4670628" cy="218028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2"/>
                </a:solidFill>
              </a:rPr>
              <a:t>RPO RADAR Typical </a:t>
            </a:r>
            <a:r>
              <a:rPr lang="en-US" sz="1800" dirty="0" err="1">
                <a:solidFill>
                  <a:schemeClr val="bg2"/>
                </a:solidFill>
              </a:rPr>
              <a:t>SWaP</a:t>
            </a:r>
            <a:endParaRPr lang="en-US" sz="18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&gt;"/>
            </a:pPr>
            <a:r>
              <a:rPr lang="en-US" sz="1800" dirty="0">
                <a:solidFill>
                  <a:schemeClr val="bg2"/>
                </a:solidFill>
              </a:rPr>
              <a:t> Frequency: 60 to 80 GHz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&gt;"/>
            </a:pPr>
            <a:r>
              <a:rPr lang="en-US" sz="1800" dirty="0">
                <a:solidFill>
                  <a:schemeClr val="bg2"/>
                </a:solidFill>
              </a:rPr>
              <a:t> Footprint: 15 x 10 x 5 cm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&gt;"/>
            </a:pPr>
            <a:r>
              <a:rPr lang="en-US" sz="1800" dirty="0">
                <a:solidFill>
                  <a:schemeClr val="bg2"/>
                </a:solidFill>
              </a:rPr>
              <a:t> Weight: 250 gram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&gt;"/>
            </a:pPr>
            <a:r>
              <a:rPr lang="en-US" sz="1800" dirty="0">
                <a:solidFill>
                  <a:schemeClr val="bg2"/>
                </a:solidFill>
              </a:rPr>
              <a:t> Power: &lt; 10W average</a:t>
            </a:r>
          </a:p>
        </p:txBody>
      </p:sp>
    </p:spTree>
    <p:extLst>
      <p:ext uri="{BB962C8B-B14F-4D97-AF65-F5344CB8AC3E}">
        <p14:creationId xmlns:p14="http://schemas.microsoft.com/office/powerpoint/2010/main" val="23153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DB733D-21A0-0E8B-3F11-E544BD7D6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9F55E-BE26-43BF-9E8F-D24FF577F1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06113" y="6545263"/>
            <a:ext cx="1385887" cy="3127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5763E-BE8E-4FDB-9B29-DFADB0F36AF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07B405-5E5D-1891-A865-0E6C2505B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5" y="810621"/>
            <a:ext cx="1408579" cy="350874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4201BF7D-E009-4B31-14C5-A3F195327D3E}"/>
              </a:ext>
            </a:extLst>
          </p:cNvPr>
          <p:cNvSpPr txBox="1">
            <a:spLocks/>
          </p:cNvSpPr>
          <p:nvPr/>
        </p:nvSpPr>
        <p:spPr>
          <a:xfrm>
            <a:off x="468000" y="1592236"/>
            <a:ext cx="7530270" cy="408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Lunar Lander</a:t>
            </a:r>
            <a:endParaRPr kumimoji="0" lang="en-GB" sz="3200" b="1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E3AE2-D17F-D538-9938-F7432E22B557}"/>
              </a:ext>
            </a:extLst>
          </p:cNvPr>
          <p:cNvSpPr txBox="1">
            <a:spLocks/>
          </p:cNvSpPr>
          <p:nvPr/>
        </p:nvSpPr>
        <p:spPr>
          <a:xfrm>
            <a:off x="468000" y="2204236"/>
            <a:ext cx="4305378" cy="2180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mmWave Radar Solutions</a:t>
            </a:r>
          </a:p>
        </p:txBody>
      </p:sp>
    </p:spTree>
    <p:extLst>
      <p:ext uri="{BB962C8B-B14F-4D97-AF65-F5344CB8AC3E}">
        <p14:creationId xmlns:p14="http://schemas.microsoft.com/office/powerpoint/2010/main" val="351473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3CD8A1-0BB0-8013-6654-3710DFD24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A7F727A-D395-FE95-0DC7-3842189A3A25}"/>
              </a:ext>
            </a:extLst>
          </p:cNvPr>
          <p:cNvSpPr txBox="1">
            <a:spLocks/>
          </p:cNvSpPr>
          <p:nvPr/>
        </p:nvSpPr>
        <p:spPr>
          <a:xfrm>
            <a:off x="468000" y="828000"/>
            <a:ext cx="5225089" cy="408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Landing on the Moon</a:t>
            </a:r>
            <a:endParaRPr kumimoji="0" lang="en-GB" sz="3200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84" name="Text Placeholder 4">
            <a:extLst>
              <a:ext uri="{FF2B5EF4-FFF2-40B4-BE49-F238E27FC236}">
                <a16:creationId xmlns:a16="http://schemas.microsoft.com/office/drawing/2014/main" id="{65334C13-A3FE-2BC7-E1B2-015CDFA546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440000"/>
            <a:ext cx="4670628" cy="218028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2"/>
                </a:solidFill>
              </a:rPr>
              <a:t>Why is radar good for helping space craft land on the moon?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&gt;"/>
            </a:pPr>
            <a:r>
              <a:rPr lang="en-US" sz="1800" dirty="0">
                <a:solidFill>
                  <a:schemeClr val="bg2"/>
                </a:solidFill>
              </a:rPr>
              <a:t> Accurate altitude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&gt;"/>
            </a:pPr>
            <a:r>
              <a:rPr lang="en-US" sz="1800" dirty="0">
                <a:solidFill>
                  <a:schemeClr val="bg2"/>
                </a:solidFill>
              </a:rPr>
              <a:t> Accurate velocity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&gt;"/>
            </a:pPr>
            <a:r>
              <a:rPr lang="en-US" sz="1800" dirty="0">
                <a:solidFill>
                  <a:schemeClr val="bg2"/>
                </a:solidFill>
              </a:rPr>
              <a:t> Requires no visual clues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&gt;"/>
            </a:pPr>
            <a:r>
              <a:rPr lang="en-US" sz="1800" dirty="0">
                <a:solidFill>
                  <a:schemeClr val="bg2"/>
                </a:solidFill>
              </a:rPr>
              <a:t> Can work in darkness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&gt;"/>
            </a:pPr>
            <a:r>
              <a:rPr lang="en-US" sz="1800" dirty="0">
                <a:solidFill>
                  <a:schemeClr val="bg2"/>
                </a:solidFill>
              </a:rPr>
              <a:t> Can work through dust and rocket plume</a:t>
            </a:r>
          </a:p>
        </p:txBody>
      </p:sp>
    </p:spTree>
    <p:extLst>
      <p:ext uri="{BB962C8B-B14F-4D97-AF65-F5344CB8AC3E}">
        <p14:creationId xmlns:p14="http://schemas.microsoft.com/office/powerpoint/2010/main" val="12090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B89531-29F0-9672-B723-0B9C8103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B28C-3E28-AEB0-DD82-3560CF59F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828000"/>
            <a:ext cx="5935443" cy="408400"/>
          </a:xfrm>
        </p:spPr>
        <p:txBody>
          <a:bodyPr/>
          <a:lstStyle/>
          <a:p>
            <a:r>
              <a:rPr lang="en-US" dirty="0"/>
              <a:t>Example Lunar Lander Radar (3N + 1R)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4DC61-6100-BF49-5034-4ACAF4F4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4CCAA-08C0-13D8-4B94-5D9D08E40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5763E-BE8E-4FDB-9B29-DFADB0F36AF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C5DEF-3F79-D993-6734-C25FC4A1A0B0}"/>
              </a:ext>
            </a:extLst>
          </p:cNvPr>
          <p:cNvSpPr txBox="1"/>
          <p:nvPr/>
        </p:nvSpPr>
        <p:spPr>
          <a:xfrm>
            <a:off x="468000" y="1440000"/>
            <a:ext cx="33017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sensors: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X, Y &amp; Z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Altitude &amp; Doppler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GHz Frequency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sensor: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to 40 degrees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10 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10Hz update rate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9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D4647-8625-181D-51E4-D9DDDD04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828000"/>
            <a:ext cx="5935443" cy="408400"/>
          </a:xfrm>
        </p:spPr>
        <p:txBody>
          <a:bodyPr/>
          <a:lstStyle/>
          <a:p>
            <a:r>
              <a:rPr lang="en-US" dirty="0"/>
              <a:t>Regolith / Dust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2E0EE-70DC-1955-F8A3-F22A7F962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2190B-218E-8A29-E371-876CE7DE5F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5763E-BE8E-4FDB-9B29-DFADB0F36AF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6DDDF-98AA-BB5B-CFE1-8219FFEED3D7}"/>
              </a:ext>
            </a:extLst>
          </p:cNvPr>
          <p:cNvSpPr txBox="1"/>
          <p:nvPr/>
        </p:nvSpPr>
        <p:spPr>
          <a:xfrm>
            <a:off x="468000" y="1440000"/>
            <a:ext cx="4315015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Particle Size Distribution (PSD) = 100 nm and 1 µm diameter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lang="en-GB" dirty="0" err="1">
                <a:solidFill>
                  <a:srgbClr val="FFFFFF"/>
                </a:solidFill>
                <a:latin typeface="Calibri" panose="020F0502020204030204"/>
              </a:rPr>
              <a:t>mmW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radar = 1 mm to 10 mm, therefore PSD will have little effect / backscatter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Optical LIDAR = 750 nm and 1.5 µm, wavelength similar to PSD, a big problem with high backscatter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diagram of a ray spectrum&#10;&#10;AI-generated content may be incorrect.">
            <a:extLst>
              <a:ext uri="{FF2B5EF4-FFF2-40B4-BE49-F238E27FC236}">
                <a16:creationId xmlns:a16="http://schemas.microsoft.com/office/drawing/2014/main" id="{B15E8844-777D-5D82-6905-BDE7B3625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43" y="1440000"/>
            <a:ext cx="3716746" cy="28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F7B61F-46D4-4D8A-A2CC-80C5F169E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EFD17-79A0-3C7E-4AB9-64A6D2BF80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541749-4BE0-3579-7112-3EF7E119301D}"/>
              </a:ext>
            </a:extLst>
          </p:cNvPr>
          <p:cNvSpPr txBox="1"/>
          <p:nvPr/>
        </p:nvSpPr>
        <p:spPr>
          <a:xfrm>
            <a:off x="1488278" y="5631454"/>
            <a:ext cx="3301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Plextek PLX-T60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Calibri" panose="020F0502020204030204"/>
              </a:rPr>
              <a:t>60GHz mmWave radar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55115-73CA-B642-7DED-48A6C9887680}"/>
              </a:ext>
            </a:extLst>
          </p:cNvPr>
          <p:cNvSpPr txBox="1"/>
          <p:nvPr/>
        </p:nvSpPr>
        <p:spPr>
          <a:xfrm>
            <a:off x="479425" y="1440000"/>
            <a:ext cx="3301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Drone platform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RADAR &amp; LIDAR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&gt;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&amp; smoke condition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3CF54E-DAB7-89A5-6764-8991E3637FCD}"/>
              </a:ext>
            </a:extLst>
          </p:cNvPr>
          <p:cNvSpPr txBox="1">
            <a:spLocks/>
          </p:cNvSpPr>
          <p:nvPr/>
        </p:nvSpPr>
        <p:spPr>
          <a:xfrm>
            <a:off x="468000" y="828000"/>
            <a:ext cx="5935443" cy="408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Simulated landing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3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FD09-42C8-C543-EBC3-1B7A5234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828000"/>
            <a:ext cx="5935443" cy="4084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Plextek Services Limited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8D036-C9A9-DFF2-7B00-18609B9817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5763E-BE8E-4FDB-9B29-DFADB0F36AF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91C0AA0B-F16B-F581-B288-ADDCE00A0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558" y="1643395"/>
            <a:ext cx="155575" cy="153988"/>
          </a:xfrm>
          <a:prstGeom prst="line">
            <a:avLst/>
          </a:prstGeom>
          <a:noFill/>
          <a:ln w="31750" cap="rnd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2EB0D98E-E3C6-EF5B-482A-E1363093E3E4}"/>
              </a:ext>
            </a:extLst>
          </p:cNvPr>
          <p:cNvSpPr>
            <a:spLocks/>
          </p:cNvSpPr>
          <p:nvPr/>
        </p:nvSpPr>
        <p:spPr bwMode="auto">
          <a:xfrm>
            <a:off x="678670" y="1654508"/>
            <a:ext cx="144463" cy="142875"/>
          </a:xfrm>
          <a:custGeom>
            <a:avLst/>
            <a:gdLst>
              <a:gd name="T0" fmla="*/ 91 w 91"/>
              <a:gd name="T1" fmla="*/ 0 h 90"/>
              <a:gd name="T2" fmla="*/ 91 w 91"/>
              <a:gd name="T3" fmla="*/ 90 h 90"/>
              <a:gd name="T4" fmla="*/ 0 w 91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" h="90">
                <a:moveTo>
                  <a:pt x="91" y="0"/>
                </a:moveTo>
                <a:lnTo>
                  <a:pt x="91" y="90"/>
                </a:lnTo>
                <a:lnTo>
                  <a:pt x="0" y="90"/>
                </a:lnTo>
              </a:path>
            </a:pathLst>
          </a:custGeom>
          <a:noFill/>
          <a:ln w="31750" cap="rnd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166A35E-776F-D913-F712-40A4E729EB38}"/>
              </a:ext>
            </a:extLst>
          </p:cNvPr>
          <p:cNvSpPr txBox="1">
            <a:spLocks/>
          </p:cNvSpPr>
          <p:nvPr/>
        </p:nvSpPr>
        <p:spPr>
          <a:xfrm>
            <a:off x="882930" y="1907067"/>
            <a:ext cx="1856317" cy="9482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35 years heritage designing and delivering RF communications and radar-based technology solutions</a:t>
            </a:r>
          </a:p>
        </p:txBody>
      </p:sp>
      <p:sp>
        <p:nvSpPr>
          <p:cNvPr id="16" name="Line 5">
            <a:extLst>
              <a:ext uri="{FF2B5EF4-FFF2-40B4-BE49-F238E27FC236}">
                <a16:creationId xmlns:a16="http://schemas.microsoft.com/office/drawing/2014/main" id="{EA01E2F4-9689-FF7C-810B-60084977F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661" y="1643395"/>
            <a:ext cx="155575" cy="153988"/>
          </a:xfrm>
          <a:prstGeom prst="line">
            <a:avLst/>
          </a:prstGeom>
          <a:noFill/>
          <a:ln w="31750" cap="rnd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6AECEA0D-8988-7CE2-1924-BFB3ECAB2918}"/>
              </a:ext>
            </a:extLst>
          </p:cNvPr>
          <p:cNvSpPr>
            <a:spLocks/>
          </p:cNvSpPr>
          <p:nvPr/>
        </p:nvSpPr>
        <p:spPr bwMode="auto">
          <a:xfrm>
            <a:off x="5406773" y="1654508"/>
            <a:ext cx="144463" cy="142875"/>
          </a:xfrm>
          <a:custGeom>
            <a:avLst/>
            <a:gdLst>
              <a:gd name="T0" fmla="*/ 91 w 91"/>
              <a:gd name="T1" fmla="*/ 0 h 90"/>
              <a:gd name="T2" fmla="*/ 91 w 91"/>
              <a:gd name="T3" fmla="*/ 90 h 90"/>
              <a:gd name="T4" fmla="*/ 0 w 91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" h="90">
                <a:moveTo>
                  <a:pt x="91" y="0"/>
                </a:moveTo>
                <a:lnTo>
                  <a:pt x="91" y="90"/>
                </a:lnTo>
                <a:lnTo>
                  <a:pt x="0" y="90"/>
                </a:lnTo>
              </a:path>
            </a:pathLst>
          </a:custGeom>
          <a:noFill/>
          <a:ln w="31750" cap="rnd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EDD8EA-E6D1-4FD7-433E-9BDFF931ED0E}"/>
              </a:ext>
            </a:extLst>
          </p:cNvPr>
          <p:cNvSpPr txBox="1">
            <a:spLocks/>
          </p:cNvSpPr>
          <p:nvPr/>
        </p:nvSpPr>
        <p:spPr>
          <a:xfrm>
            <a:off x="5611033" y="1880079"/>
            <a:ext cx="1856317" cy="9482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many markets including; Defence, MedTech, Automotive and Space &amp; Satellite</a:t>
            </a:r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5F43CDAE-5DE5-1CE2-D4BD-48C56F90C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1610" y="1643395"/>
            <a:ext cx="155575" cy="153988"/>
          </a:xfrm>
          <a:prstGeom prst="line">
            <a:avLst/>
          </a:prstGeom>
          <a:noFill/>
          <a:ln w="31750" cap="rnd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2E33FFE1-FB87-F3D1-F5C5-43918E0F012F}"/>
              </a:ext>
            </a:extLst>
          </p:cNvPr>
          <p:cNvSpPr>
            <a:spLocks/>
          </p:cNvSpPr>
          <p:nvPr/>
        </p:nvSpPr>
        <p:spPr bwMode="auto">
          <a:xfrm>
            <a:off x="3042722" y="1654508"/>
            <a:ext cx="144463" cy="142875"/>
          </a:xfrm>
          <a:custGeom>
            <a:avLst/>
            <a:gdLst>
              <a:gd name="T0" fmla="*/ 91 w 91"/>
              <a:gd name="T1" fmla="*/ 0 h 90"/>
              <a:gd name="T2" fmla="*/ 91 w 91"/>
              <a:gd name="T3" fmla="*/ 90 h 90"/>
              <a:gd name="T4" fmla="*/ 0 w 91"/>
              <a:gd name="T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" h="90">
                <a:moveTo>
                  <a:pt x="91" y="0"/>
                </a:moveTo>
                <a:lnTo>
                  <a:pt x="91" y="90"/>
                </a:lnTo>
                <a:lnTo>
                  <a:pt x="0" y="90"/>
                </a:lnTo>
              </a:path>
            </a:pathLst>
          </a:custGeom>
          <a:noFill/>
          <a:ln w="31750" cap="rnd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56AE06F-1B35-E0B2-C062-F13365CE8B90}"/>
              </a:ext>
            </a:extLst>
          </p:cNvPr>
          <p:cNvSpPr txBox="1">
            <a:spLocks/>
          </p:cNvSpPr>
          <p:nvPr/>
        </p:nvSpPr>
        <p:spPr>
          <a:xfrm>
            <a:off x="3246982" y="1880079"/>
            <a:ext cx="1856317" cy="9482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Cambridge, UK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~90 FTE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spinouts including Blighter, Redtail,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Telensa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close-up of a solar panel&#10;&#10;AI-generated content may be incorrect.">
            <a:extLst>
              <a:ext uri="{FF2B5EF4-FFF2-40B4-BE49-F238E27FC236}">
                <a16:creationId xmlns:a16="http://schemas.microsoft.com/office/drawing/2014/main" id="{D5E134A7-F8F7-A4EB-4740-7E7888A0DB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33" y="3940935"/>
            <a:ext cx="2375098" cy="1589657"/>
          </a:xfrm>
          <a:prstGeom prst="rect">
            <a:avLst/>
          </a:prstGeom>
          <a:ln w="19050"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7B049DD-86BC-2A01-4A2E-0BAF2B594AD6}"/>
              </a:ext>
            </a:extLst>
          </p:cNvPr>
          <p:cNvGrpSpPr/>
          <p:nvPr/>
        </p:nvGrpSpPr>
        <p:grpSpPr>
          <a:xfrm>
            <a:off x="3723238" y="4282440"/>
            <a:ext cx="4170695" cy="1286341"/>
            <a:chOff x="3723239" y="4387163"/>
            <a:chExt cx="3831152" cy="1181618"/>
          </a:xfrm>
        </p:grpSpPr>
        <p:pic>
          <p:nvPicPr>
            <p:cNvPr id="28" name="Picture 27" descr="A black square with white text and purple and blue logo&#10;&#10;AI-generated content may be incorrect.">
              <a:extLst>
                <a:ext uri="{FF2B5EF4-FFF2-40B4-BE49-F238E27FC236}">
                  <a16:creationId xmlns:a16="http://schemas.microsoft.com/office/drawing/2014/main" id="{8C7C5E19-A342-67F1-4EF8-4908B9478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3239" y="4484559"/>
              <a:ext cx="1572661" cy="1068348"/>
            </a:xfrm>
            <a:prstGeom prst="rect">
              <a:avLst/>
            </a:prstGeom>
          </p:spPr>
        </p:pic>
        <p:pic>
          <p:nvPicPr>
            <p:cNvPr id="30" name="Picture 29" descr="A close-up of a sign&#10;&#10;AI-generated content may be incorrect.">
              <a:extLst>
                <a:ext uri="{FF2B5EF4-FFF2-40B4-BE49-F238E27FC236}">
                  <a16:creationId xmlns:a16="http://schemas.microsoft.com/office/drawing/2014/main" id="{C3C53C66-457E-7235-EAEA-39EAD92D5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2326" y="4387163"/>
              <a:ext cx="972065" cy="11465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FD63C5-793E-9C32-4620-03C8CDC35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3568" y="4387163"/>
              <a:ext cx="1181618" cy="1181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18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B51B10-A020-73E9-0155-63EACE0BA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7C7D197-EAB2-F60E-0927-FC80CD6AFF8C}"/>
              </a:ext>
            </a:extLst>
          </p:cNvPr>
          <p:cNvSpPr txBox="1">
            <a:spLocks/>
          </p:cNvSpPr>
          <p:nvPr/>
        </p:nvSpPr>
        <p:spPr>
          <a:xfrm>
            <a:off x="468000" y="828000"/>
            <a:ext cx="5225089" cy="43428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How does Radar work?</a:t>
            </a:r>
            <a:endParaRPr kumimoji="0" lang="en-GB" sz="3200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E3FC1D8-3631-4793-2879-358B520344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841" y="2552700"/>
            <a:ext cx="4247866" cy="3429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818A697-E9EA-C631-5C9E-0AD8DE468D94}"/>
              </a:ext>
            </a:extLst>
          </p:cNvPr>
          <p:cNvGrpSpPr/>
          <p:nvPr/>
        </p:nvGrpSpPr>
        <p:grpSpPr>
          <a:xfrm>
            <a:off x="7582925" y="2020794"/>
            <a:ext cx="2207862" cy="1423479"/>
            <a:chOff x="6171612" y="2561604"/>
            <a:chExt cx="3553222" cy="2290875"/>
          </a:xfrm>
        </p:grpSpPr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2A1CF1C9-F652-483E-A02F-723756BA94C2}"/>
                </a:ext>
              </a:extLst>
            </p:cNvPr>
            <p:cNvSpPr/>
            <p:nvPr/>
          </p:nvSpPr>
          <p:spPr>
            <a:xfrm>
              <a:off x="8757856" y="3374945"/>
              <a:ext cx="577125" cy="517965"/>
            </a:xfrm>
            <a:custGeom>
              <a:avLst/>
              <a:gdLst>
                <a:gd name="connsiteX0" fmla="*/ 229 w 577125"/>
                <a:gd name="connsiteY0" fmla="*/ 374082 h 517965"/>
                <a:gd name="connsiteX1" fmla="*/ 301981 w 577125"/>
                <a:gd name="connsiteY1" fmla="*/ 515814 h 517965"/>
                <a:gd name="connsiteX2" fmla="*/ 326441 w 577125"/>
                <a:gd name="connsiteY2" fmla="*/ 515814 h 517965"/>
                <a:gd name="connsiteX3" fmla="*/ 436397 w 577125"/>
                <a:gd name="connsiteY3" fmla="*/ 475809 h 517965"/>
                <a:gd name="connsiteX4" fmla="*/ 452171 w 577125"/>
                <a:gd name="connsiteY4" fmla="*/ 457293 h 517965"/>
                <a:gd name="connsiteX5" fmla="*/ 574929 w 577125"/>
                <a:gd name="connsiteY5" fmla="*/ 46499 h 517965"/>
                <a:gd name="connsiteX6" fmla="*/ 561442 w 577125"/>
                <a:gd name="connsiteY6" fmla="*/ 22038 h 517965"/>
                <a:gd name="connsiteX7" fmla="*/ 482803 w 577125"/>
                <a:gd name="connsiteY7" fmla="*/ 779 h 517965"/>
                <a:gd name="connsiteX8" fmla="*/ 453314 w 577125"/>
                <a:gd name="connsiteY8" fmla="*/ 6494 h 517965"/>
                <a:gd name="connsiteX9" fmla="*/ 142418 w 577125"/>
                <a:gd name="connsiteY9" fmla="*/ 263669 h 517965"/>
                <a:gd name="connsiteX10" fmla="*/ 18059 w 577125"/>
                <a:gd name="connsiteY10" fmla="*/ 359909 h 517965"/>
                <a:gd name="connsiteX11" fmla="*/ 0 w 577125"/>
                <a:gd name="connsiteY11" fmla="*/ 373854 h 51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7125" h="517965">
                  <a:moveTo>
                    <a:pt x="229" y="374082"/>
                  </a:moveTo>
                  <a:cubicBezTo>
                    <a:pt x="102413" y="422317"/>
                    <a:pt x="202082" y="469409"/>
                    <a:pt x="301981" y="515814"/>
                  </a:cubicBezTo>
                  <a:cubicBezTo>
                    <a:pt x="308839" y="519015"/>
                    <a:pt x="319126" y="518329"/>
                    <a:pt x="326441" y="515814"/>
                  </a:cubicBezTo>
                  <a:cubicBezTo>
                    <a:pt x="363474" y="503241"/>
                    <a:pt x="400050" y="490211"/>
                    <a:pt x="436397" y="475809"/>
                  </a:cubicBezTo>
                  <a:cubicBezTo>
                    <a:pt x="443255" y="473066"/>
                    <a:pt x="450113" y="464608"/>
                    <a:pt x="452171" y="457293"/>
                  </a:cubicBezTo>
                  <a:cubicBezTo>
                    <a:pt x="493319" y="320590"/>
                    <a:pt x="533781" y="183430"/>
                    <a:pt x="574929" y="46499"/>
                  </a:cubicBezTo>
                  <a:cubicBezTo>
                    <a:pt x="579044" y="32554"/>
                    <a:pt x="578815" y="25467"/>
                    <a:pt x="561442" y="22038"/>
                  </a:cubicBezTo>
                  <a:cubicBezTo>
                    <a:pt x="534924" y="16781"/>
                    <a:pt x="509321" y="6494"/>
                    <a:pt x="482803" y="779"/>
                  </a:cubicBezTo>
                  <a:cubicBezTo>
                    <a:pt x="473659" y="-1279"/>
                    <a:pt x="460172" y="779"/>
                    <a:pt x="453314" y="6494"/>
                  </a:cubicBezTo>
                  <a:cubicBezTo>
                    <a:pt x="349301" y="91761"/>
                    <a:pt x="246431" y="178401"/>
                    <a:pt x="142418" y="263669"/>
                  </a:cubicBezTo>
                  <a:cubicBezTo>
                    <a:pt x="101956" y="297044"/>
                    <a:pt x="59665" y="327905"/>
                    <a:pt x="18059" y="359909"/>
                  </a:cubicBezTo>
                  <a:cubicBezTo>
                    <a:pt x="12573" y="364253"/>
                    <a:pt x="6858" y="368596"/>
                    <a:pt x="0" y="373854"/>
                  </a:cubicBezTo>
                  <a:close/>
                </a:path>
              </a:pathLst>
            </a:custGeom>
            <a:solidFill>
              <a:srgbClr val="FFFFFF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2539D7B-82A1-155E-9328-C770A431CBC2}"/>
                </a:ext>
              </a:extLst>
            </p:cNvPr>
            <p:cNvSpPr/>
            <p:nvPr/>
          </p:nvSpPr>
          <p:spPr>
            <a:xfrm>
              <a:off x="8954910" y="4110444"/>
              <a:ext cx="261518" cy="336499"/>
            </a:xfrm>
            <a:custGeom>
              <a:avLst/>
              <a:gdLst>
                <a:gd name="connsiteX0" fmla="*/ 172136 w 261518"/>
                <a:gd name="connsiteY0" fmla="*/ 336499 h 336499"/>
                <a:gd name="connsiteX1" fmla="*/ 261518 w 261518"/>
                <a:gd name="connsiteY1" fmla="*/ 8001 h 336499"/>
                <a:gd name="connsiteX2" fmla="*/ 0 w 261518"/>
                <a:gd name="connsiteY2" fmla="*/ 0 h 336499"/>
                <a:gd name="connsiteX3" fmla="*/ 47549 w 261518"/>
                <a:gd name="connsiteY3" fmla="*/ 195224 h 336499"/>
                <a:gd name="connsiteX4" fmla="*/ 68580 w 261518"/>
                <a:gd name="connsiteY4" fmla="*/ 282778 h 336499"/>
                <a:gd name="connsiteX5" fmla="*/ 84353 w 261518"/>
                <a:gd name="connsiteY5" fmla="*/ 303581 h 336499"/>
                <a:gd name="connsiteX6" fmla="*/ 172136 w 261518"/>
                <a:gd name="connsiteY6" fmla="*/ 336271 h 33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518" h="336499">
                  <a:moveTo>
                    <a:pt x="172136" y="336499"/>
                  </a:moveTo>
                  <a:cubicBezTo>
                    <a:pt x="202311" y="225628"/>
                    <a:pt x="231572" y="118643"/>
                    <a:pt x="261518" y="8001"/>
                  </a:cubicBezTo>
                  <a:cubicBezTo>
                    <a:pt x="173965" y="5258"/>
                    <a:pt x="88925" y="2743"/>
                    <a:pt x="0" y="0"/>
                  </a:cubicBezTo>
                  <a:cubicBezTo>
                    <a:pt x="16459" y="67208"/>
                    <a:pt x="32004" y="131216"/>
                    <a:pt x="47549" y="195224"/>
                  </a:cubicBezTo>
                  <a:cubicBezTo>
                    <a:pt x="54635" y="224485"/>
                    <a:pt x="60579" y="253975"/>
                    <a:pt x="68580" y="282778"/>
                  </a:cubicBezTo>
                  <a:cubicBezTo>
                    <a:pt x="70866" y="290779"/>
                    <a:pt x="77267" y="300609"/>
                    <a:pt x="84353" y="303581"/>
                  </a:cubicBezTo>
                  <a:cubicBezTo>
                    <a:pt x="111785" y="315239"/>
                    <a:pt x="140132" y="324612"/>
                    <a:pt x="172136" y="336271"/>
                  </a:cubicBezTo>
                  <a:close/>
                </a:path>
              </a:pathLst>
            </a:custGeom>
            <a:solidFill>
              <a:srgbClr val="FFFFFF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34AD74D-B1CD-68F9-5B2F-10FBB5DFDE1B}"/>
                </a:ext>
              </a:extLst>
            </p:cNvPr>
            <p:cNvSpPr/>
            <p:nvPr/>
          </p:nvSpPr>
          <p:spPr>
            <a:xfrm>
              <a:off x="7415746" y="3165183"/>
              <a:ext cx="74991" cy="171221"/>
            </a:xfrm>
            <a:custGeom>
              <a:avLst/>
              <a:gdLst>
                <a:gd name="connsiteX0" fmla="*/ 0 w 74991"/>
                <a:gd name="connsiteY0" fmla="*/ 134417 h 171221"/>
                <a:gd name="connsiteX1" fmla="*/ 16002 w 74991"/>
                <a:gd name="connsiteY1" fmla="*/ 171221 h 171221"/>
                <a:gd name="connsiteX2" fmla="*/ 44577 w 74991"/>
                <a:gd name="connsiteY2" fmla="*/ 138760 h 171221"/>
                <a:gd name="connsiteX3" fmla="*/ 74295 w 74991"/>
                <a:gd name="connsiteY3" fmla="*/ 35433 h 171221"/>
                <a:gd name="connsiteX4" fmla="*/ 74295 w 74991"/>
                <a:gd name="connsiteY4" fmla="*/ 26746 h 171221"/>
                <a:gd name="connsiteX5" fmla="*/ 61722 w 74991"/>
                <a:gd name="connsiteY5" fmla="*/ 0 h 171221"/>
                <a:gd name="connsiteX6" fmla="*/ 38633 w 74991"/>
                <a:gd name="connsiteY6" fmla="*/ 17145 h 171221"/>
                <a:gd name="connsiteX7" fmla="*/ 0 w 74991"/>
                <a:gd name="connsiteY7" fmla="*/ 134417 h 17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91" h="171221">
                  <a:moveTo>
                    <a:pt x="0" y="134417"/>
                  </a:moveTo>
                  <a:cubicBezTo>
                    <a:pt x="3658" y="142875"/>
                    <a:pt x="9830" y="157048"/>
                    <a:pt x="16002" y="171221"/>
                  </a:cubicBezTo>
                  <a:cubicBezTo>
                    <a:pt x="25832" y="160477"/>
                    <a:pt x="40005" y="151333"/>
                    <a:pt x="44577" y="138760"/>
                  </a:cubicBezTo>
                  <a:cubicBezTo>
                    <a:pt x="56693" y="105156"/>
                    <a:pt x="64922" y="69952"/>
                    <a:pt x="74295" y="35433"/>
                  </a:cubicBezTo>
                  <a:cubicBezTo>
                    <a:pt x="74981" y="32690"/>
                    <a:pt x="75438" y="29032"/>
                    <a:pt x="74295" y="26746"/>
                  </a:cubicBezTo>
                  <a:cubicBezTo>
                    <a:pt x="70409" y="17602"/>
                    <a:pt x="65837" y="8915"/>
                    <a:pt x="61722" y="0"/>
                  </a:cubicBezTo>
                  <a:cubicBezTo>
                    <a:pt x="53950" y="5715"/>
                    <a:pt x="43663" y="9601"/>
                    <a:pt x="38633" y="17145"/>
                  </a:cubicBezTo>
                  <a:cubicBezTo>
                    <a:pt x="16688" y="50292"/>
                    <a:pt x="5715" y="87325"/>
                    <a:pt x="0" y="134417"/>
                  </a:cubicBezTo>
                  <a:close/>
                </a:path>
              </a:pathLst>
            </a:custGeom>
            <a:solidFill>
              <a:srgbClr val="FFFFFF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8A0CD0C4-0A83-1445-1030-18D2DE905438}"/>
                </a:ext>
              </a:extLst>
            </p:cNvPr>
            <p:cNvSpPr/>
            <p:nvPr/>
          </p:nvSpPr>
          <p:spPr>
            <a:xfrm>
              <a:off x="7164259" y="4385450"/>
              <a:ext cx="64958" cy="163449"/>
            </a:xfrm>
            <a:custGeom>
              <a:avLst/>
              <a:gdLst>
                <a:gd name="connsiteX0" fmla="*/ 12600 w 64958"/>
                <a:gd name="connsiteY0" fmla="*/ 163449 h 163449"/>
                <a:gd name="connsiteX1" fmla="*/ 53291 w 64958"/>
                <a:gd name="connsiteY1" fmla="*/ 0 h 163449"/>
                <a:gd name="connsiteX2" fmla="*/ 12600 w 64958"/>
                <a:gd name="connsiteY2" fmla="*/ 163449 h 16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58" h="163449">
                  <a:moveTo>
                    <a:pt x="12600" y="163449"/>
                  </a:moveTo>
                  <a:cubicBezTo>
                    <a:pt x="55120" y="138760"/>
                    <a:pt x="81409" y="33147"/>
                    <a:pt x="53291" y="0"/>
                  </a:cubicBezTo>
                  <a:cubicBezTo>
                    <a:pt x="8942" y="21260"/>
                    <a:pt x="-16889" y="124358"/>
                    <a:pt x="12600" y="163449"/>
                  </a:cubicBezTo>
                  <a:close/>
                </a:path>
              </a:pathLst>
            </a:custGeom>
            <a:solidFill>
              <a:srgbClr val="FFFFFF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818F84C3-A670-E73D-5A6B-FE2D2A870908}"/>
                </a:ext>
              </a:extLst>
            </p:cNvPr>
            <p:cNvSpPr/>
            <p:nvPr/>
          </p:nvSpPr>
          <p:spPr>
            <a:xfrm>
              <a:off x="7035763" y="3892131"/>
              <a:ext cx="66826" cy="163449"/>
            </a:xfrm>
            <a:custGeom>
              <a:avLst/>
              <a:gdLst>
                <a:gd name="connsiteX0" fmla="*/ 55599 w 66826"/>
                <a:gd name="connsiteY0" fmla="*/ 0 h 163449"/>
                <a:gd name="connsiteX1" fmla="*/ 11022 w 66826"/>
                <a:gd name="connsiteY1" fmla="*/ 163449 h 163449"/>
                <a:gd name="connsiteX2" fmla="*/ 55599 w 66826"/>
                <a:gd name="connsiteY2" fmla="*/ 0 h 16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826" h="163449">
                  <a:moveTo>
                    <a:pt x="55599" y="0"/>
                  </a:moveTo>
                  <a:cubicBezTo>
                    <a:pt x="10108" y="26289"/>
                    <a:pt x="-16181" y="122758"/>
                    <a:pt x="11022" y="163449"/>
                  </a:cubicBezTo>
                  <a:cubicBezTo>
                    <a:pt x="53542" y="141503"/>
                    <a:pt x="84403" y="28346"/>
                    <a:pt x="55599" y="0"/>
                  </a:cubicBezTo>
                  <a:close/>
                </a:path>
              </a:pathLst>
            </a:custGeom>
            <a:solidFill>
              <a:srgbClr val="FFFFFF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C6A3D6CC-9F9D-7565-DC90-82F7812A76C8}"/>
                </a:ext>
              </a:extLst>
            </p:cNvPr>
            <p:cNvSpPr/>
            <p:nvPr/>
          </p:nvSpPr>
          <p:spPr>
            <a:xfrm>
              <a:off x="7902029" y="2972396"/>
              <a:ext cx="63598" cy="165126"/>
            </a:xfrm>
            <a:custGeom>
              <a:avLst/>
              <a:gdLst>
                <a:gd name="connsiteX0" fmla="*/ 12293 w 63598"/>
                <a:gd name="connsiteY0" fmla="*/ 165126 h 165126"/>
                <a:gd name="connsiteX1" fmla="*/ 63499 w 63598"/>
                <a:gd name="connsiteY1" fmla="*/ 17908 h 165126"/>
                <a:gd name="connsiteX2" fmla="*/ 52298 w 63598"/>
                <a:gd name="connsiteY2" fmla="*/ 534 h 165126"/>
                <a:gd name="connsiteX3" fmla="*/ 37210 w 63598"/>
                <a:gd name="connsiteY3" fmla="*/ 5106 h 165126"/>
                <a:gd name="connsiteX4" fmla="*/ 12293 w 63598"/>
                <a:gd name="connsiteY4" fmla="*/ 165126 h 1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98" h="165126">
                  <a:moveTo>
                    <a:pt x="12293" y="165126"/>
                  </a:moveTo>
                  <a:cubicBezTo>
                    <a:pt x="52298" y="122378"/>
                    <a:pt x="64871" y="72543"/>
                    <a:pt x="63499" y="17908"/>
                  </a:cubicBezTo>
                  <a:cubicBezTo>
                    <a:pt x="63499" y="11736"/>
                    <a:pt x="57556" y="4420"/>
                    <a:pt x="52298" y="534"/>
                  </a:cubicBezTo>
                  <a:cubicBezTo>
                    <a:pt x="49783" y="-1295"/>
                    <a:pt x="41097" y="1906"/>
                    <a:pt x="37210" y="5106"/>
                  </a:cubicBezTo>
                  <a:cubicBezTo>
                    <a:pt x="2235" y="34367"/>
                    <a:pt x="-12396" y="123750"/>
                    <a:pt x="12293" y="165126"/>
                  </a:cubicBezTo>
                  <a:close/>
                </a:path>
              </a:pathLst>
            </a:custGeom>
            <a:solidFill>
              <a:srgbClr val="FFFFFF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85ECC5F5-DB96-7832-BAE6-79D5A91330F3}"/>
                </a:ext>
              </a:extLst>
            </p:cNvPr>
            <p:cNvSpPr/>
            <p:nvPr/>
          </p:nvSpPr>
          <p:spPr>
            <a:xfrm>
              <a:off x="6171612" y="2561604"/>
              <a:ext cx="3553222" cy="2290875"/>
            </a:xfrm>
            <a:custGeom>
              <a:avLst/>
              <a:gdLst>
                <a:gd name="connsiteX0" fmla="*/ 13580 w 3553222"/>
                <a:gd name="connsiteY0" fmla="*/ 581633 h 2290875"/>
                <a:gd name="connsiteX1" fmla="*/ 101362 w 3553222"/>
                <a:gd name="connsiteY1" fmla="*/ 675131 h 2290875"/>
                <a:gd name="connsiteX2" fmla="*/ 512614 w 3553222"/>
                <a:gd name="connsiteY2" fmla="*/ 891158 h 2290875"/>
                <a:gd name="connsiteX3" fmla="*/ 847970 w 3553222"/>
                <a:gd name="connsiteY3" fmla="*/ 1002486 h 2290875"/>
                <a:gd name="connsiteX4" fmla="*/ 962955 w 3553222"/>
                <a:gd name="connsiteY4" fmla="*/ 1059407 h 2290875"/>
                <a:gd name="connsiteX5" fmla="*/ 1232018 w 3553222"/>
                <a:gd name="connsiteY5" fmla="*/ 1193138 h 2290875"/>
                <a:gd name="connsiteX6" fmla="*/ 1310427 w 3553222"/>
                <a:gd name="connsiteY6" fmla="*/ 1229257 h 2290875"/>
                <a:gd name="connsiteX7" fmla="*/ 1063539 w 3553222"/>
                <a:gd name="connsiteY7" fmla="*/ 1144218 h 2290875"/>
                <a:gd name="connsiteX8" fmla="*/ 1088914 w 3553222"/>
                <a:gd name="connsiteY8" fmla="*/ 1245031 h 2290875"/>
                <a:gd name="connsiteX9" fmla="*/ 1111317 w 3553222"/>
                <a:gd name="connsiteY9" fmla="*/ 1336928 h 2290875"/>
                <a:gd name="connsiteX10" fmla="*/ 1136920 w 3553222"/>
                <a:gd name="connsiteY10" fmla="*/ 1369389 h 2290875"/>
                <a:gd name="connsiteX11" fmla="*/ 1213730 w 3553222"/>
                <a:gd name="connsiteY11" fmla="*/ 1417624 h 2290875"/>
                <a:gd name="connsiteX12" fmla="*/ 943982 w 3553222"/>
                <a:gd name="connsiteY12" fmla="*/ 1321154 h 2290875"/>
                <a:gd name="connsiteX13" fmla="*/ 888660 w 3553222"/>
                <a:gd name="connsiteY13" fmla="*/ 1511578 h 2290875"/>
                <a:gd name="connsiteX14" fmla="*/ 1053481 w 3553222"/>
                <a:gd name="connsiteY14" fmla="*/ 1566214 h 2290875"/>
                <a:gd name="connsiteX15" fmla="*/ 1114289 w 3553222"/>
                <a:gd name="connsiteY15" fmla="*/ 1577872 h 2290875"/>
                <a:gd name="connsiteX16" fmla="*/ 1156580 w 3553222"/>
                <a:gd name="connsiteY16" fmla="*/ 1557298 h 2290875"/>
                <a:gd name="connsiteX17" fmla="*/ 1162752 w 3553222"/>
                <a:gd name="connsiteY17" fmla="*/ 1557298 h 2290875"/>
                <a:gd name="connsiteX18" fmla="*/ 1244819 w 3553222"/>
                <a:gd name="connsiteY18" fmla="*/ 1859507 h 2290875"/>
                <a:gd name="connsiteX19" fmla="*/ 1065597 w 3553222"/>
                <a:gd name="connsiteY19" fmla="*/ 1811044 h 2290875"/>
                <a:gd name="connsiteX20" fmla="*/ 1017362 w 3553222"/>
                <a:gd name="connsiteY20" fmla="*/ 2005354 h 2290875"/>
                <a:gd name="connsiteX21" fmla="*/ 1088228 w 3553222"/>
                <a:gd name="connsiteY21" fmla="*/ 2030729 h 2290875"/>
                <a:gd name="connsiteX22" fmla="*/ 1247791 w 3553222"/>
                <a:gd name="connsiteY22" fmla="*/ 2063190 h 2290875"/>
                <a:gd name="connsiteX23" fmla="*/ 1293740 w 3553222"/>
                <a:gd name="connsiteY23" fmla="*/ 2033243 h 2290875"/>
                <a:gd name="connsiteX24" fmla="*/ 1309056 w 3553222"/>
                <a:gd name="connsiteY24" fmla="*/ 2083993 h 2290875"/>
                <a:gd name="connsiteX25" fmla="*/ 1342431 w 3553222"/>
                <a:gd name="connsiteY25" fmla="*/ 2207665 h 2290875"/>
                <a:gd name="connsiteX26" fmla="*/ 1362091 w 3553222"/>
                <a:gd name="connsiteY26" fmla="*/ 2230297 h 2290875"/>
                <a:gd name="connsiteX27" fmla="*/ 1512967 w 3553222"/>
                <a:gd name="connsiteY27" fmla="*/ 2290876 h 2290875"/>
                <a:gd name="connsiteX28" fmla="*/ 1521654 w 3553222"/>
                <a:gd name="connsiteY28" fmla="*/ 2057018 h 2290875"/>
                <a:gd name="connsiteX29" fmla="*/ 1586119 w 3553222"/>
                <a:gd name="connsiteY29" fmla="*/ 2072563 h 2290875"/>
                <a:gd name="connsiteX30" fmla="*/ 1552058 w 3553222"/>
                <a:gd name="connsiteY30" fmla="*/ 2024557 h 2290875"/>
                <a:gd name="connsiteX31" fmla="*/ 1533084 w 3553222"/>
                <a:gd name="connsiteY31" fmla="*/ 1990267 h 2290875"/>
                <a:gd name="connsiteX32" fmla="*/ 1539027 w 3553222"/>
                <a:gd name="connsiteY32" fmla="*/ 1924201 h 2290875"/>
                <a:gd name="connsiteX33" fmla="*/ 1608979 w 3553222"/>
                <a:gd name="connsiteY33" fmla="*/ 1944547 h 2290875"/>
                <a:gd name="connsiteX34" fmla="*/ 1614008 w 3553222"/>
                <a:gd name="connsiteY34" fmla="*/ 1939517 h 2290875"/>
                <a:gd name="connsiteX35" fmla="*/ 1578347 w 3553222"/>
                <a:gd name="connsiteY35" fmla="*/ 1899512 h 2290875"/>
                <a:gd name="connsiteX36" fmla="*/ 1549772 w 3553222"/>
                <a:gd name="connsiteY36" fmla="*/ 1828418 h 2290875"/>
                <a:gd name="connsiteX37" fmla="*/ 1555258 w 3553222"/>
                <a:gd name="connsiteY37" fmla="*/ 1802815 h 2290875"/>
                <a:gd name="connsiteX38" fmla="*/ 1621323 w 3553222"/>
                <a:gd name="connsiteY38" fmla="*/ 1820645 h 2290875"/>
                <a:gd name="connsiteX39" fmla="*/ 1587033 w 3553222"/>
                <a:gd name="connsiteY39" fmla="*/ 1770125 h 2290875"/>
                <a:gd name="connsiteX40" fmla="*/ 1562345 w 3553222"/>
                <a:gd name="connsiteY40" fmla="*/ 1720290 h 2290875"/>
                <a:gd name="connsiteX41" fmla="*/ 1573089 w 3553222"/>
                <a:gd name="connsiteY41" fmla="*/ 1634794 h 2290875"/>
                <a:gd name="connsiteX42" fmla="*/ 1652413 w 3553222"/>
                <a:gd name="connsiteY42" fmla="*/ 1654453 h 2290875"/>
                <a:gd name="connsiteX43" fmla="*/ 1657442 w 3553222"/>
                <a:gd name="connsiteY43" fmla="*/ 1648738 h 2290875"/>
                <a:gd name="connsiteX44" fmla="*/ 1621095 w 3553222"/>
                <a:gd name="connsiteY44" fmla="*/ 1611934 h 2290875"/>
                <a:gd name="connsiteX45" fmla="*/ 1587033 w 3553222"/>
                <a:gd name="connsiteY45" fmla="*/ 1586788 h 2290875"/>
                <a:gd name="connsiteX46" fmla="*/ 1591377 w 3553222"/>
                <a:gd name="connsiteY46" fmla="*/ 1530095 h 2290875"/>
                <a:gd name="connsiteX47" fmla="*/ 1601664 w 3553222"/>
                <a:gd name="connsiteY47" fmla="*/ 1497634 h 2290875"/>
                <a:gd name="connsiteX48" fmla="*/ 1690818 w 3553222"/>
                <a:gd name="connsiteY48" fmla="*/ 1519351 h 2290875"/>
                <a:gd name="connsiteX49" fmla="*/ 1644412 w 3553222"/>
                <a:gd name="connsiteY49" fmla="*/ 1467230 h 2290875"/>
                <a:gd name="connsiteX50" fmla="*/ 1639611 w 3553222"/>
                <a:gd name="connsiteY50" fmla="*/ 1425625 h 2290875"/>
                <a:gd name="connsiteX51" fmla="*/ 1766713 w 3553222"/>
                <a:gd name="connsiteY51" fmla="*/ 1367103 h 2290875"/>
                <a:gd name="connsiteX52" fmla="*/ 2087667 w 3553222"/>
                <a:gd name="connsiteY52" fmla="*/ 1419681 h 2290875"/>
                <a:gd name="connsiteX53" fmla="*/ 2455256 w 3553222"/>
                <a:gd name="connsiteY53" fmla="*/ 1511350 h 2290875"/>
                <a:gd name="connsiteX54" fmla="*/ 2684771 w 3553222"/>
                <a:gd name="connsiteY54" fmla="*/ 1531009 h 2290875"/>
                <a:gd name="connsiteX55" fmla="*/ 2911999 w 3553222"/>
                <a:gd name="connsiteY55" fmla="*/ 1542211 h 2290875"/>
                <a:gd name="connsiteX56" fmla="*/ 3100594 w 3553222"/>
                <a:gd name="connsiteY56" fmla="*/ 1543582 h 2290875"/>
                <a:gd name="connsiteX57" fmla="*/ 3135799 w 3553222"/>
                <a:gd name="connsiteY57" fmla="*/ 1527352 h 2290875"/>
                <a:gd name="connsiteX58" fmla="*/ 3131912 w 3553222"/>
                <a:gd name="connsiteY58" fmla="*/ 1485518 h 2290875"/>
                <a:gd name="connsiteX59" fmla="*/ 3117053 w 3553222"/>
                <a:gd name="connsiteY59" fmla="*/ 1467001 h 2290875"/>
                <a:gd name="connsiteX60" fmla="*/ 3553222 w 3553222"/>
                <a:gd name="connsiteY60" fmla="*/ 1201368 h 2290875"/>
                <a:gd name="connsiteX61" fmla="*/ 3438008 w 3553222"/>
                <a:gd name="connsiteY61" fmla="*/ 1166621 h 2290875"/>
                <a:gd name="connsiteX62" fmla="*/ 3400289 w 3553222"/>
                <a:gd name="connsiteY62" fmla="*/ 1177594 h 2290875"/>
                <a:gd name="connsiteX63" fmla="*/ 2861021 w 3553222"/>
                <a:gd name="connsiteY63" fmla="*/ 1362302 h 2290875"/>
                <a:gd name="connsiteX64" fmla="*/ 2803186 w 3553222"/>
                <a:gd name="connsiteY64" fmla="*/ 1380362 h 2290875"/>
                <a:gd name="connsiteX65" fmla="*/ 2801128 w 3553222"/>
                <a:gd name="connsiteY65" fmla="*/ 1374647 h 2290875"/>
                <a:gd name="connsiteX66" fmla="*/ 2886853 w 3553222"/>
                <a:gd name="connsiteY66" fmla="*/ 1338299 h 2290875"/>
                <a:gd name="connsiteX67" fmla="*/ 2820102 w 3553222"/>
                <a:gd name="connsiteY67" fmla="*/ 1305381 h 2290875"/>
                <a:gd name="connsiteX68" fmla="*/ 2519950 w 3553222"/>
                <a:gd name="connsiteY68" fmla="*/ 1174850 h 2290875"/>
                <a:gd name="connsiteX69" fmla="*/ 2297980 w 3553222"/>
                <a:gd name="connsiteY69" fmla="*/ 1094383 h 2290875"/>
                <a:gd name="connsiteX70" fmla="*/ 2033489 w 3553222"/>
                <a:gd name="connsiteY70" fmla="*/ 1000657 h 2290875"/>
                <a:gd name="connsiteX71" fmla="*/ 2010629 w 3553222"/>
                <a:gd name="connsiteY71" fmla="*/ 1002486 h 2290875"/>
                <a:gd name="connsiteX72" fmla="*/ 2009715 w 3553222"/>
                <a:gd name="connsiteY72" fmla="*/ 1025803 h 2290875"/>
                <a:gd name="connsiteX73" fmla="*/ 1990284 w 3553222"/>
                <a:gd name="connsiteY73" fmla="*/ 1012773 h 2290875"/>
                <a:gd name="connsiteX74" fmla="*/ 2021145 w 3553222"/>
                <a:gd name="connsiteY74" fmla="*/ 956537 h 2290875"/>
                <a:gd name="connsiteX75" fmla="*/ 2112128 w 3553222"/>
                <a:gd name="connsiteY75" fmla="*/ 989227 h 2290875"/>
                <a:gd name="connsiteX76" fmla="*/ 2049720 w 3553222"/>
                <a:gd name="connsiteY76" fmla="*/ 911503 h 2290875"/>
                <a:gd name="connsiteX77" fmla="*/ 2104813 w 3553222"/>
                <a:gd name="connsiteY77" fmla="*/ 853896 h 2290875"/>
                <a:gd name="connsiteX78" fmla="*/ 2123786 w 3553222"/>
                <a:gd name="connsiteY78" fmla="*/ 852981 h 2290875"/>
                <a:gd name="connsiteX79" fmla="*/ 2208368 w 3553222"/>
                <a:gd name="connsiteY79" fmla="*/ 884300 h 2290875"/>
                <a:gd name="connsiteX80" fmla="*/ 2147789 w 3553222"/>
                <a:gd name="connsiteY80" fmla="*/ 805204 h 2290875"/>
                <a:gd name="connsiteX81" fmla="*/ 2239001 w 3553222"/>
                <a:gd name="connsiteY81" fmla="*/ 727937 h 2290875"/>
                <a:gd name="connsiteX82" fmla="*/ 2257060 w 3553222"/>
                <a:gd name="connsiteY82" fmla="*/ 729309 h 2290875"/>
                <a:gd name="connsiteX83" fmla="*/ 2352386 w 3553222"/>
                <a:gd name="connsiteY83" fmla="*/ 760856 h 2290875"/>
                <a:gd name="connsiteX84" fmla="*/ 2286321 w 3553222"/>
                <a:gd name="connsiteY84" fmla="*/ 681074 h 2290875"/>
                <a:gd name="connsiteX85" fmla="*/ 2352386 w 3553222"/>
                <a:gd name="connsiteY85" fmla="*/ 625753 h 2290875"/>
                <a:gd name="connsiteX86" fmla="*/ 2371360 w 3553222"/>
                <a:gd name="connsiteY86" fmla="*/ 627353 h 2290875"/>
                <a:gd name="connsiteX87" fmla="*/ 2470801 w 3553222"/>
                <a:gd name="connsiteY87" fmla="*/ 671016 h 2290875"/>
                <a:gd name="connsiteX88" fmla="*/ 2397878 w 3553222"/>
                <a:gd name="connsiteY88" fmla="*/ 582090 h 2290875"/>
                <a:gd name="connsiteX89" fmla="*/ 2462572 w 3553222"/>
                <a:gd name="connsiteY89" fmla="*/ 524940 h 2290875"/>
                <a:gd name="connsiteX90" fmla="*/ 2463257 w 3553222"/>
                <a:gd name="connsiteY90" fmla="*/ 525626 h 2290875"/>
                <a:gd name="connsiteX91" fmla="*/ 2464858 w 3553222"/>
                <a:gd name="connsiteY91" fmla="*/ 524026 h 2290875"/>
                <a:gd name="connsiteX92" fmla="*/ 2471716 w 3553222"/>
                <a:gd name="connsiteY92" fmla="*/ 520140 h 2290875"/>
                <a:gd name="connsiteX93" fmla="*/ 2474002 w 3553222"/>
                <a:gd name="connsiteY93" fmla="*/ 517854 h 2290875"/>
                <a:gd name="connsiteX94" fmla="*/ 2473773 w 3553222"/>
                <a:gd name="connsiteY94" fmla="*/ 518082 h 2290875"/>
                <a:gd name="connsiteX95" fmla="*/ 2475830 w 3553222"/>
                <a:gd name="connsiteY95" fmla="*/ 516254 h 2290875"/>
                <a:gd name="connsiteX96" fmla="*/ 2476059 w 3553222"/>
                <a:gd name="connsiteY96" fmla="*/ 515796 h 2290875"/>
                <a:gd name="connsiteX97" fmla="*/ 2543725 w 3553222"/>
                <a:gd name="connsiteY97" fmla="*/ 502309 h 2290875"/>
                <a:gd name="connsiteX98" fmla="*/ 2600875 w 3553222"/>
                <a:gd name="connsiteY98" fmla="*/ 522197 h 2290875"/>
                <a:gd name="connsiteX99" fmla="*/ 2606132 w 3553222"/>
                <a:gd name="connsiteY99" fmla="*/ 515339 h 2290875"/>
                <a:gd name="connsiteX100" fmla="*/ 2545782 w 3553222"/>
                <a:gd name="connsiteY100" fmla="*/ 449960 h 2290875"/>
                <a:gd name="connsiteX101" fmla="*/ 3047788 w 3553222"/>
                <a:gd name="connsiteY101" fmla="*/ 37108 h 2290875"/>
                <a:gd name="connsiteX102" fmla="*/ 2854392 w 3553222"/>
                <a:gd name="connsiteY102" fmla="*/ 1904 h 2290875"/>
                <a:gd name="connsiteX103" fmla="*/ 2804100 w 3553222"/>
                <a:gd name="connsiteY103" fmla="*/ 23392 h 2290875"/>
                <a:gd name="connsiteX104" fmla="*/ 2285178 w 3553222"/>
                <a:gd name="connsiteY104" fmla="*/ 317829 h 2290875"/>
                <a:gd name="connsiteX105" fmla="*/ 2056349 w 3553222"/>
                <a:gd name="connsiteY105" fmla="*/ 440358 h 2290875"/>
                <a:gd name="connsiteX106" fmla="*/ 2036690 w 3553222"/>
                <a:gd name="connsiteY106" fmla="*/ 451560 h 2290875"/>
                <a:gd name="connsiteX107" fmla="*/ 2155562 w 3553222"/>
                <a:gd name="connsiteY107" fmla="*/ 534542 h 2290875"/>
                <a:gd name="connsiteX108" fmla="*/ 2152590 w 3553222"/>
                <a:gd name="connsiteY108" fmla="*/ 539799 h 2290875"/>
                <a:gd name="connsiteX109" fmla="*/ 1985483 w 3553222"/>
                <a:gd name="connsiteY109" fmla="*/ 446988 h 2290875"/>
                <a:gd name="connsiteX110" fmla="*/ 1799860 w 3553222"/>
                <a:gd name="connsiteY110" fmla="*/ 393724 h 2290875"/>
                <a:gd name="connsiteX111" fmla="*/ 1750482 w 3553222"/>
                <a:gd name="connsiteY111" fmla="*/ 593063 h 2290875"/>
                <a:gd name="connsiteX112" fmla="*/ 1875069 w 3553222"/>
                <a:gd name="connsiteY112" fmla="*/ 632840 h 2290875"/>
                <a:gd name="connsiteX113" fmla="*/ 1969710 w 3553222"/>
                <a:gd name="connsiteY113" fmla="*/ 653871 h 2290875"/>
                <a:gd name="connsiteX114" fmla="*/ 2010401 w 3553222"/>
                <a:gd name="connsiteY114" fmla="*/ 649527 h 2290875"/>
                <a:gd name="connsiteX115" fmla="*/ 1973596 w 3553222"/>
                <a:gd name="connsiteY115" fmla="*/ 670101 h 2290875"/>
                <a:gd name="connsiteX116" fmla="*/ 1740653 w 3553222"/>
                <a:gd name="connsiteY116" fmla="*/ 604722 h 2290875"/>
                <a:gd name="connsiteX117" fmla="*/ 1718707 w 3553222"/>
                <a:gd name="connsiteY117" fmla="*/ 607465 h 2290875"/>
                <a:gd name="connsiteX118" fmla="*/ 1612637 w 3553222"/>
                <a:gd name="connsiteY118" fmla="*/ 663243 h 2290875"/>
                <a:gd name="connsiteX119" fmla="*/ 1553886 w 3553222"/>
                <a:gd name="connsiteY119" fmla="*/ 666901 h 2290875"/>
                <a:gd name="connsiteX120" fmla="*/ 1324829 w 3553222"/>
                <a:gd name="connsiteY120" fmla="*/ 588491 h 2290875"/>
                <a:gd name="connsiteX121" fmla="*/ 1272708 w 3553222"/>
                <a:gd name="connsiteY121" fmla="*/ 795146 h 2290875"/>
                <a:gd name="connsiteX122" fmla="*/ 1373064 w 3553222"/>
                <a:gd name="connsiteY122" fmla="*/ 831950 h 2290875"/>
                <a:gd name="connsiteX123" fmla="*/ 1487135 w 3553222"/>
                <a:gd name="connsiteY123" fmla="*/ 858239 h 2290875"/>
                <a:gd name="connsiteX124" fmla="*/ 1533084 w 3553222"/>
                <a:gd name="connsiteY124" fmla="*/ 838808 h 2290875"/>
                <a:gd name="connsiteX125" fmla="*/ 1484621 w 3553222"/>
                <a:gd name="connsiteY125" fmla="*/ 873784 h 2290875"/>
                <a:gd name="connsiteX126" fmla="*/ 1363691 w 3553222"/>
                <a:gd name="connsiteY126" fmla="*/ 849095 h 2290875"/>
                <a:gd name="connsiteX127" fmla="*/ 1253506 w 3553222"/>
                <a:gd name="connsiteY127" fmla="*/ 802232 h 2290875"/>
                <a:gd name="connsiteX128" fmla="*/ 1224474 w 3553222"/>
                <a:gd name="connsiteY128" fmla="*/ 721994 h 2290875"/>
                <a:gd name="connsiteX129" fmla="*/ 1199099 w 3553222"/>
                <a:gd name="connsiteY129" fmla="*/ 705534 h 2290875"/>
                <a:gd name="connsiteX130" fmla="*/ 977357 w 3553222"/>
                <a:gd name="connsiteY130" fmla="*/ 624839 h 2290875"/>
                <a:gd name="connsiteX131" fmla="*/ 531130 w 3553222"/>
                <a:gd name="connsiteY131" fmla="*/ 475106 h 2290875"/>
                <a:gd name="connsiteX132" fmla="*/ 243323 w 3553222"/>
                <a:gd name="connsiteY132" fmla="*/ 459332 h 2290875"/>
                <a:gd name="connsiteX133" fmla="*/ 195545 w 3553222"/>
                <a:gd name="connsiteY133" fmla="*/ 472820 h 2290875"/>
                <a:gd name="connsiteX134" fmla="*/ 295444 w 3553222"/>
                <a:gd name="connsiteY134" fmla="*/ 483564 h 2290875"/>
                <a:gd name="connsiteX135" fmla="*/ 296129 w 3553222"/>
                <a:gd name="connsiteY135" fmla="*/ 474877 h 2290875"/>
                <a:gd name="connsiteX136" fmla="*/ 253153 w 3553222"/>
                <a:gd name="connsiteY136" fmla="*/ 470991 h 2290875"/>
                <a:gd name="connsiteX137" fmla="*/ 336363 w 3553222"/>
                <a:gd name="connsiteY137" fmla="*/ 483335 h 2290875"/>
                <a:gd name="connsiteX138" fmla="*/ 333163 w 3553222"/>
                <a:gd name="connsiteY138" fmla="*/ 489050 h 2290875"/>
                <a:gd name="connsiteX139" fmla="*/ 297044 w 3553222"/>
                <a:gd name="connsiteY139" fmla="*/ 490650 h 2290875"/>
                <a:gd name="connsiteX140" fmla="*/ 251095 w 3553222"/>
                <a:gd name="connsiteY140" fmla="*/ 489507 h 2290875"/>
                <a:gd name="connsiteX141" fmla="*/ 200346 w 3553222"/>
                <a:gd name="connsiteY141" fmla="*/ 484478 h 2290875"/>
                <a:gd name="connsiteX142" fmla="*/ 33468 w 3553222"/>
                <a:gd name="connsiteY142" fmla="*/ 509853 h 2290875"/>
                <a:gd name="connsiteX143" fmla="*/ 13580 w 3553222"/>
                <a:gd name="connsiteY143" fmla="*/ 582319 h 2290875"/>
                <a:gd name="connsiteX144" fmla="*/ 1886728 w 3553222"/>
                <a:gd name="connsiteY144" fmla="*/ 454303 h 2290875"/>
                <a:gd name="connsiteX145" fmla="*/ 2051320 w 3553222"/>
                <a:gd name="connsiteY145" fmla="*/ 519454 h 2290875"/>
                <a:gd name="connsiteX146" fmla="*/ 1886728 w 3553222"/>
                <a:gd name="connsiteY146" fmla="*/ 454303 h 2290875"/>
                <a:gd name="connsiteX147" fmla="*/ 1940906 w 3553222"/>
                <a:gd name="connsiteY147" fmla="*/ 1158391 h 2290875"/>
                <a:gd name="connsiteX148" fmla="*/ 1965824 w 3553222"/>
                <a:gd name="connsiteY148" fmla="*/ 1058264 h 2290875"/>
                <a:gd name="connsiteX149" fmla="*/ 2037375 w 3553222"/>
                <a:gd name="connsiteY149" fmla="*/ 1086611 h 2290875"/>
                <a:gd name="connsiteX150" fmla="*/ 2035775 w 3553222"/>
                <a:gd name="connsiteY150" fmla="*/ 1091183 h 2290875"/>
                <a:gd name="connsiteX151" fmla="*/ 1973596 w 3553222"/>
                <a:gd name="connsiteY151" fmla="*/ 1072438 h 2290875"/>
                <a:gd name="connsiteX152" fmla="*/ 1946850 w 3553222"/>
                <a:gd name="connsiteY152" fmla="*/ 1159991 h 2290875"/>
                <a:gd name="connsiteX153" fmla="*/ 1940678 w 3553222"/>
                <a:gd name="connsiteY153" fmla="*/ 1158391 h 2290875"/>
                <a:gd name="connsiteX154" fmla="*/ 1592291 w 3553222"/>
                <a:gd name="connsiteY154" fmla="*/ 717879 h 2290875"/>
                <a:gd name="connsiteX155" fmla="*/ 1595034 w 3553222"/>
                <a:gd name="connsiteY155" fmla="*/ 711249 h 2290875"/>
                <a:gd name="connsiteX156" fmla="*/ 1688760 w 3553222"/>
                <a:gd name="connsiteY156" fmla="*/ 750340 h 2290875"/>
                <a:gd name="connsiteX157" fmla="*/ 1686246 w 3553222"/>
                <a:gd name="connsiteY157" fmla="*/ 756512 h 2290875"/>
                <a:gd name="connsiteX158" fmla="*/ 1592291 w 3553222"/>
                <a:gd name="connsiteY158" fmla="*/ 717879 h 2290875"/>
                <a:gd name="connsiteX159" fmla="*/ 1395695 w 3553222"/>
                <a:gd name="connsiteY159" fmla="*/ 647013 h 2290875"/>
                <a:gd name="connsiteX160" fmla="*/ 1550229 w 3553222"/>
                <a:gd name="connsiteY160" fmla="*/ 707592 h 2290875"/>
                <a:gd name="connsiteX161" fmla="*/ 1564173 w 3553222"/>
                <a:gd name="connsiteY161" fmla="*/ 723594 h 2290875"/>
                <a:gd name="connsiteX162" fmla="*/ 1395695 w 3553222"/>
                <a:gd name="connsiteY162" fmla="*/ 647241 h 2290875"/>
                <a:gd name="connsiteX163" fmla="*/ 1180354 w 3553222"/>
                <a:gd name="connsiteY163" fmla="*/ 1441855 h 2290875"/>
                <a:gd name="connsiteX164" fmla="*/ 1096001 w 3553222"/>
                <a:gd name="connsiteY164" fmla="*/ 1406422 h 2290875"/>
                <a:gd name="connsiteX165" fmla="*/ 1013247 w 3553222"/>
                <a:gd name="connsiteY165" fmla="*/ 1376933 h 2290875"/>
                <a:gd name="connsiteX166" fmla="*/ 1015305 w 3553222"/>
                <a:gd name="connsiteY166" fmla="*/ 1371904 h 2290875"/>
                <a:gd name="connsiteX167" fmla="*/ 1180583 w 3553222"/>
                <a:gd name="connsiteY167" fmla="*/ 1441855 h 2290875"/>
                <a:gd name="connsiteX168" fmla="*/ 1306541 w 3553222"/>
                <a:gd name="connsiteY168" fmla="*/ 1929459 h 2290875"/>
                <a:gd name="connsiteX169" fmla="*/ 1137149 w 3553222"/>
                <a:gd name="connsiteY169" fmla="*/ 1864308 h 2290875"/>
                <a:gd name="connsiteX170" fmla="*/ 1306541 w 3553222"/>
                <a:gd name="connsiteY170" fmla="*/ 1929459 h 2290875"/>
                <a:gd name="connsiteX171" fmla="*/ 458435 w 3553222"/>
                <a:gd name="connsiteY171" fmla="*/ 486078 h 2290875"/>
                <a:gd name="connsiteX172" fmla="*/ 464150 w 3553222"/>
                <a:gd name="connsiteY172" fmla="*/ 486078 h 2290875"/>
                <a:gd name="connsiteX173" fmla="*/ 464150 w 3553222"/>
                <a:gd name="connsiteY173" fmla="*/ 547115 h 2290875"/>
                <a:gd name="connsiteX174" fmla="*/ 458435 w 3553222"/>
                <a:gd name="connsiteY174" fmla="*/ 486307 h 229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3553222" h="2290875">
                  <a:moveTo>
                    <a:pt x="13580" y="581633"/>
                  </a:moveTo>
                  <a:cubicBezTo>
                    <a:pt x="39640" y="615237"/>
                    <a:pt x="69130" y="647241"/>
                    <a:pt x="101362" y="675131"/>
                  </a:cubicBezTo>
                  <a:cubicBezTo>
                    <a:pt x="221606" y="778686"/>
                    <a:pt x="362423" y="843609"/>
                    <a:pt x="512614" y="891158"/>
                  </a:cubicBezTo>
                  <a:cubicBezTo>
                    <a:pt x="624856" y="926819"/>
                    <a:pt x="736870" y="963395"/>
                    <a:pt x="847970" y="1002486"/>
                  </a:cubicBezTo>
                  <a:cubicBezTo>
                    <a:pt x="887975" y="1016659"/>
                    <a:pt x="927751" y="1035633"/>
                    <a:pt x="962955" y="1059407"/>
                  </a:cubicBezTo>
                  <a:cubicBezTo>
                    <a:pt x="1046852" y="1116100"/>
                    <a:pt x="1136920" y="1159534"/>
                    <a:pt x="1232018" y="1193138"/>
                  </a:cubicBezTo>
                  <a:cubicBezTo>
                    <a:pt x="1258992" y="1202740"/>
                    <a:pt x="1285281" y="1213941"/>
                    <a:pt x="1310427" y="1229257"/>
                  </a:cubicBezTo>
                  <a:cubicBezTo>
                    <a:pt x="1229046" y="1201139"/>
                    <a:pt x="1147664" y="1173250"/>
                    <a:pt x="1063539" y="1144218"/>
                  </a:cubicBezTo>
                  <a:cubicBezTo>
                    <a:pt x="1072226" y="1178508"/>
                    <a:pt x="1080456" y="1211655"/>
                    <a:pt x="1088914" y="1245031"/>
                  </a:cubicBezTo>
                  <a:cubicBezTo>
                    <a:pt x="1096686" y="1275663"/>
                    <a:pt x="1106288" y="1306067"/>
                    <a:pt x="1111317" y="1336928"/>
                  </a:cubicBezTo>
                  <a:cubicBezTo>
                    <a:pt x="1114289" y="1354301"/>
                    <a:pt x="1123890" y="1361617"/>
                    <a:pt x="1136920" y="1369389"/>
                  </a:cubicBezTo>
                  <a:cubicBezTo>
                    <a:pt x="1162752" y="1384934"/>
                    <a:pt x="1188584" y="1400707"/>
                    <a:pt x="1213730" y="1417624"/>
                  </a:cubicBezTo>
                  <a:cubicBezTo>
                    <a:pt x="1132119" y="1367789"/>
                    <a:pt x="1039765" y="1343100"/>
                    <a:pt x="943982" y="1321154"/>
                  </a:cubicBezTo>
                  <a:cubicBezTo>
                    <a:pt x="956097" y="1393392"/>
                    <a:pt x="932552" y="1455114"/>
                    <a:pt x="888660" y="1511578"/>
                  </a:cubicBezTo>
                  <a:cubicBezTo>
                    <a:pt x="940553" y="1539467"/>
                    <a:pt x="996788" y="1553641"/>
                    <a:pt x="1053481" y="1566214"/>
                  </a:cubicBezTo>
                  <a:cubicBezTo>
                    <a:pt x="1073598" y="1570786"/>
                    <a:pt x="1093943" y="1573986"/>
                    <a:pt x="1114289" y="1577872"/>
                  </a:cubicBezTo>
                  <a:cubicBezTo>
                    <a:pt x="1132805" y="1581301"/>
                    <a:pt x="1149950" y="1580844"/>
                    <a:pt x="1156580" y="1557298"/>
                  </a:cubicBezTo>
                  <a:lnTo>
                    <a:pt x="1162752" y="1557298"/>
                  </a:lnTo>
                  <a:cubicBezTo>
                    <a:pt x="1189727" y="1656739"/>
                    <a:pt x="1216701" y="1756180"/>
                    <a:pt x="1244819" y="1859507"/>
                  </a:cubicBezTo>
                  <a:cubicBezTo>
                    <a:pt x="1182183" y="1842591"/>
                    <a:pt x="1124804" y="1827046"/>
                    <a:pt x="1065597" y="1811044"/>
                  </a:cubicBezTo>
                  <a:cubicBezTo>
                    <a:pt x="1082742" y="1883968"/>
                    <a:pt x="1063311" y="1945461"/>
                    <a:pt x="1017362" y="2005354"/>
                  </a:cubicBezTo>
                  <a:cubicBezTo>
                    <a:pt x="1040451" y="2013812"/>
                    <a:pt x="1063768" y="2024785"/>
                    <a:pt x="1088228" y="2030729"/>
                  </a:cubicBezTo>
                  <a:cubicBezTo>
                    <a:pt x="1141035" y="2043073"/>
                    <a:pt x="1194299" y="2053817"/>
                    <a:pt x="1247791" y="2063190"/>
                  </a:cubicBezTo>
                  <a:cubicBezTo>
                    <a:pt x="1269051" y="2066848"/>
                    <a:pt x="1288025" y="2060675"/>
                    <a:pt x="1293740" y="2033243"/>
                  </a:cubicBezTo>
                  <a:cubicBezTo>
                    <a:pt x="1298997" y="2050160"/>
                    <a:pt x="1304484" y="2067076"/>
                    <a:pt x="1309056" y="2083993"/>
                  </a:cubicBezTo>
                  <a:cubicBezTo>
                    <a:pt x="1320257" y="2125141"/>
                    <a:pt x="1330316" y="2166746"/>
                    <a:pt x="1342431" y="2207665"/>
                  </a:cubicBezTo>
                  <a:cubicBezTo>
                    <a:pt x="1345175" y="2216581"/>
                    <a:pt x="1353633" y="2226639"/>
                    <a:pt x="1362091" y="2230297"/>
                  </a:cubicBezTo>
                  <a:cubicBezTo>
                    <a:pt x="1411240" y="2251099"/>
                    <a:pt x="1461303" y="2270302"/>
                    <a:pt x="1512967" y="2290876"/>
                  </a:cubicBezTo>
                  <a:cubicBezTo>
                    <a:pt x="1515939" y="2210637"/>
                    <a:pt x="1518682" y="2134970"/>
                    <a:pt x="1521654" y="2057018"/>
                  </a:cubicBezTo>
                  <a:cubicBezTo>
                    <a:pt x="1545200" y="2062733"/>
                    <a:pt x="1564859" y="2067305"/>
                    <a:pt x="1586119" y="2072563"/>
                  </a:cubicBezTo>
                  <a:cubicBezTo>
                    <a:pt x="1583833" y="2048102"/>
                    <a:pt x="1568974" y="2034386"/>
                    <a:pt x="1552058" y="2024557"/>
                  </a:cubicBezTo>
                  <a:cubicBezTo>
                    <a:pt x="1537656" y="2016098"/>
                    <a:pt x="1531255" y="2006726"/>
                    <a:pt x="1533084" y="1990267"/>
                  </a:cubicBezTo>
                  <a:cubicBezTo>
                    <a:pt x="1535598" y="1969235"/>
                    <a:pt x="1536970" y="1947976"/>
                    <a:pt x="1539027" y="1924201"/>
                  </a:cubicBezTo>
                  <a:cubicBezTo>
                    <a:pt x="1563716" y="1931288"/>
                    <a:pt x="1586348" y="1937917"/>
                    <a:pt x="1608979" y="1944547"/>
                  </a:cubicBezTo>
                  <a:lnTo>
                    <a:pt x="1614008" y="1939517"/>
                  </a:lnTo>
                  <a:cubicBezTo>
                    <a:pt x="1602350" y="1925801"/>
                    <a:pt x="1593206" y="1907971"/>
                    <a:pt x="1578347" y="1899512"/>
                  </a:cubicBezTo>
                  <a:cubicBezTo>
                    <a:pt x="1547943" y="1882367"/>
                    <a:pt x="1541542" y="1859279"/>
                    <a:pt x="1549772" y="1828418"/>
                  </a:cubicBezTo>
                  <a:cubicBezTo>
                    <a:pt x="1551829" y="1820645"/>
                    <a:pt x="1553201" y="1812644"/>
                    <a:pt x="1555258" y="1802815"/>
                  </a:cubicBezTo>
                  <a:cubicBezTo>
                    <a:pt x="1576975" y="1808758"/>
                    <a:pt x="1597549" y="1814245"/>
                    <a:pt x="1621323" y="1820645"/>
                  </a:cubicBezTo>
                  <a:cubicBezTo>
                    <a:pt x="1616751" y="1796185"/>
                    <a:pt x="1606007" y="1778812"/>
                    <a:pt x="1587033" y="1770125"/>
                  </a:cubicBezTo>
                  <a:cubicBezTo>
                    <a:pt x="1563945" y="1759381"/>
                    <a:pt x="1557087" y="1745207"/>
                    <a:pt x="1562345" y="1720290"/>
                  </a:cubicBezTo>
                  <a:cubicBezTo>
                    <a:pt x="1568288" y="1692629"/>
                    <a:pt x="1569660" y="1664054"/>
                    <a:pt x="1573089" y="1634794"/>
                  </a:cubicBezTo>
                  <a:cubicBezTo>
                    <a:pt x="1601664" y="1641880"/>
                    <a:pt x="1627038" y="1648281"/>
                    <a:pt x="1652413" y="1654453"/>
                  </a:cubicBezTo>
                  <a:cubicBezTo>
                    <a:pt x="1654013" y="1652624"/>
                    <a:pt x="1655613" y="1650567"/>
                    <a:pt x="1657442" y="1648738"/>
                  </a:cubicBezTo>
                  <a:cubicBezTo>
                    <a:pt x="1645326" y="1636394"/>
                    <a:pt x="1634125" y="1623135"/>
                    <a:pt x="1621095" y="1611934"/>
                  </a:cubicBezTo>
                  <a:cubicBezTo>
                    <a:pt x="1610122" y="1602561"/>
                    <a:pt x="1589777" y="1597303"/>
                    <a:pt x="1587033" y="1586788"/>
                  </a:cubicBezTo>
                  <a:cubicBezTo>
                    <a:pt x="1582690" y="1569414"/>
                    <a:pt x="1588405" y="1549069"/>
                    <a:pt x="1591377" y="1530095"/>
                  </a:cubicBezTo>
                  <a:cubicBezTo>
                    <a:pt x="1592977" y="1519351"/>
                    <a:pt x="1597778" y="1509292"/>
                    <a:pt x="1601664" y="1497634"/>
                  </a:cubicBezTo>
                  <a:cubicBezTo>
                    <a:pt x="1630696" y="1504720"/>
                    <a:pt x="1659271" y="1511578"/>
                    <a:pt x="1690818" y="1519351"/>
                  </a:cubicBezTo>
                  <a:cubicBezTo>
                    <a:pt x="1683274" y="1491233"/>
                    <a:pt x="1662700" y="1480031"/>
                    <a:pt x="1644412" y="1467230"/>
                  </a:cubicBezTo>
                  <a:cubicBezTo>
                    <a:pt x="1620409" y="1450313"/>
                    <a:pt x="1619495" y="1447570"/>
                    <a:pt x="1639611" y="1425625"/>
                  </a:cubicBezTo>
                  <a:cubicBezTo>
                    <a:pt x="1673673" y="1388591"/>
                    <a:pt x="1715964" y="1368017"/>
                    <a:pt x="1766713" y="1367103"/>
                  </a:cubicBezTo>
                  <a:cubicBezTo>
                    <a:pt x="1876898" y="1365503"/>
                    <a:pt x="1983426" y="1383791"/>
                    <a:pt x="2087667" y="1419681"/>
                  </a:cubicBezTo>
                  <a:cubicBezTo>
                    <a:pt x="2207454" y="1461058"/>
                    <a:pt x="2329526" y="1494433"/>
                    <a:pt x="2455256" y="1511350"/>
                  </a:cubicBezTo>
                  <a:cubicBezTo>
                    <a:pt x="2531152" y="1521637"/>
                    <a:pt x="2608190" y="1525751"/>
                    <a:pt x="2684771" y="1531009"/>
                  </a:cubicBezTo>
                  <a:cubicBezTo>
                    <a:pt x="2760437" y="1536038"/>
                    <a:pt x="2836333" y="1539925"/>
                    <a:pt x="2911999" y="1542211"/>
                  </a:cubicBezTo>
                  <a:cubicBezTo>
                    <a:pt x="2974864" y="1544039"/>
                    <a:pt x="3037729" y="1542896"/>
                    <a:pt x="3100594" y="1543582"/>
                  </a:cubicBezTo>
                  <a:cubicBezTo>
                    <a:pt x="3115453" y="1543582"/>
                    <a:pt x="3131912" y="1542896"/>
                    <a:pt x="3135799" y="1527352"/>
                  </a:cubicBezTo>
                  <a:cubicBezTo>
                    <a:pt x="3138999" y="1514550"/>
                    <a:pt x="3134884" y="1499234"/>
                    <a:pt x="3131912" y="1485518"/>
                  </a:cubicBezTo>
                  <a:cubicBezTo>
                    <a:pt x="3130769" y="1479803"/>
                    <a:pt x="3123911" y="1475231"/>
                    <a:pt x="3117053" y="1467001"/>
                  </a:cubicBezTo>
                  <a:cubicBezTo>
                    <a:pt x="3261300" y="1379219"/>
                    <a:pt x="3405089" y="1291665"/>
                    <a:pt x="3553222" y="1201368"/>
                  </a:cubicBezTo>
                  <a:cubicBezTo>
                    <a:pt x="3512760" y="1188795"/>
                    <a:pt x="3475955" y="1175536"/>
                    <a:pt x="3438008" y="1166621"/>
                  </a:cubicBezTo>
                  <a:cubicBezTo>
                    <a:pt x="3427035" y="1164106"/>
                    <a:pt x="3412862" y="1173250"/>
                    <a:pt x="3400289" y="1177594"/>
                  </a:cubicBezTo>
                  <a:cubicBezTo>
                    <a:pt x="3220609" y="1239087"/>
                    <a:pt x="3040930" y="1300809"/>
                    <a:pt x="2861021" y="1362302"/>
                  </a:cubicBezTo>
                  <a:cubicBezTo>
                    <a:pt x="2841819" y="1368932"/>
                    <a:pt x="2822388" y="1374418"/>
                    <a:pt x="2803186" y="1380362"/>
                  </a:cubicBezTo>
                  <a:cubicBezTo>
                    <a:pt x="2802500" y="1378533"/>
                    <a:pt x="2801814" y="1376476"/>
                    <a:pt x="2801128" y="1374647"/>
                  </a:cubicBezTo>
                  <a:cubicBezTo>
                    <a:pt x="2828332" y="1362988"/>
                    <a:pt x="2855764" y="1351558"/>
                    <a:pt x="2886853" y="1338299"/>
                  </a:cubicBezTo>
                  <a:cubicBezTo>
                    <a:pt x="2862850" y="1326412"/>
                    <a:pt x="2841819" y="1314982"/>
                    <a:pt x="2820102" y="1305381"/>
                  </a:cubicBezTo>
                  <a:cubicBezTo>
                    <a:pt x="2720204" y="1261490"/>
                    <a:pt x="2620763" y="1216227"/>
                    <a:pt x="2519950" y="1174850"/>
                  </a:cubicBezTo>
                  <a:cubicBezTo>
                    <a:pt x="2447255" y="1145132"/>
                    <a:pt x="2372046" y="1120901"/>
                    <a:pt x="2297980" y="1094383"/>
                  </a:cubicBezTo>
                  <a:cubicBezTo>
                    <a:pt x="2209969" y="1062836"/>
                    <a:pt x="2121729" y="1031289"/>
                    <a:pt x="2033489" y="1000657"/>
                  </a:cubicBezTo>
                  <a:cubicBezTo>
                    <a:pt x="2026631" y="998142"/>
                    <a:pt x="2014744" y="998142"/>
                    <a:pt x="2010629" y="1002486"/>
                  </a:cubicBezTo>
                  <a:cubicBezTo>
                    <a:pt x="2006743" y="1006372"/>
                    <a:pt x="2009715" y="1017345"/>
                    <a:pt x="2009715" y="1025803"/>
                  </a:cubicBezTo>
                  <a:cubicBezTo>
                    <a:pt x="2005600" y="1023060"/>
                    <a:pt x="1999428" y="1018945"/>
                    <a:pt x="1990284" y="1012773"/>
                  </a:cubicBezTo>
                  <a:cubicBezTo>
                    <a:pt x="2000571" y="994028"/>
                    <a:pt x="2010629" y="975740"/>
                    <a:pt x="2021145" y="956537"/>
                  </a:cubicBezTo>
                  <a:cubicBezTo>
                    <a:pt x="2051777" y="967510"/>
                    <a:pt x="2080581" y="977797"/>
                    <a:pt x="2112128" y="989227"/>
                  </a:cubicBezTo>
                  <a:cubicBezTo>
                    <a:pt x="2106413" y="950365"/>
                    <a:pt x="2074866" y="935735"/>
                    <a:pt x="2049720" y="911503"/>
                  </a:cubicBezTo>
                  <a:cubicBezTo>
                    <a:pt x="2068236" y="891843"/>
                    <a:pt x="2085839" y="872184"/>
                    <a:pt x="2104813" y="853896"/>
                  </a:cubicBezTo>
                  <a:cubicBezTo>
                    <a:pt x="2108242" y="850467"/>
                    <a:pt x="2118071" y="850924"/>
                    <a:pt x="2123786" y="852981"/>
                  </a:cubicBezTo>
                  <a:cubicBezTo>
                    <a:pt x="2150990" y="862354"/>
                    <a:pt x="2177736" y="872641"/>
                    <a:pt x="2208368" y="884300"/>
                  </a:cubicBezTo>
                  <a:cubicBezTo>
                    <a:pt x="2205397" y="843837"/>
                    <a:pt x="2167220" y="834922"/>
                    <a:pt x="2147789" y="805204"/>
                  </a:cubicBezTo>
                  <a:cubicBezTo>
                    <a:pt x="2177507" y="779829"/>
                    <a:pt x="2207683" y="753312"/>
                    <a:pt x="2239001" y="727937"/>
                  </a:cubicBezTo>
                  <a:cubicBezTo>
                    <a:pt x="2242430" y="725194"/>
                    <a:pt x="2251345" y="727480"/>
                    <a:pt x="2257060" y="729309"/>
                  </a:cubicBezTo>
                  <a:cubicBezTo>
                    <a:pt x="2287007" y="738910"/>
                    <a:pt x="2316725" y="748968"/>
                    <a:pt x="2352386" y="760856"/>
                  </a:cubicBezTo>
                  <a:cubicBezTo>
                    <a:pt x="2339128" y="721994"/>
                    <a:pt x="2308495" y="706906"/>
                    <a:pt x="2286321" y="681074"/>
                  </a:cubicBezTo>
                  <a:cubicBezTo>
                    <a:pt x="2308495" y="662329"/>
                    <a:pt x="2329755" y="643127"/>
                    <a:pt x="2352386" y="625753"/>
                  </a:cubicBezTo>
                  <a:cubicBezTo>
                    <a:pt x="2356044" y="622781"/>
                    <a:pt x="2365645" y="625067"/>
                    <a:pt x="2371360" y="627353"/>
                  </a:cubicBezTo>
                  <a:cubicBezTo>
                    <a:pt x="2403136" y="640841"/>
                    <a:pt x="2434454" y="655014"/>
                    <a:pt x="2470801" y="671016"/>
                  </a:cubicBezTo>
                  <a:cubicBezTo>
                    <a:pt x="2457314" y="628953"/>
                    <a:pt x="2421424" y="612037"/>
                    <a:pt x="2397878" y="582090"/>
                  </a:cubicBezTo>
                  <a:cubicBezTo>
                    <a:pt x="2418909" y="563574"/>
                    <a:pt x="2439940" y="545057"/>
                    <a:pt x="2462572" y="524940"/>
                  </a:cubicBezTo>
                  <a:cubicBezTo>
                    <a:pt x="2462800" y="524940"/>
                    <a:pt x="2463029" y="525398"/>
                    <a:pt x="2463257" y="525626"/>
                  </a:cubicBezTo>
                  <a:cubicBezTo>
                    <a:pt x="2463715" y="524940"/>
                    <a:pt x="2464172" y="524483"/>
                    <a:pt x="2464858" y="524026"/>
                  </a:cubicBezTo>
                  <a:cubicBezTo>
                    <a:pt x="2467144" y="522883"/>
                    <a:pt x="2469430" y="521511"/>
                    <a:pt x="2471716" y="520140"/>
                  </a:cubicBezTo>
                  <a:cubicBezTo>
                    <a:pt x="2472630" y="519454"/>
                    <a:pt x="2473316" y="518768"/>
                    <a:pt x="2474002" y="517854"/>
                  </a:cubicBezTo>
                  <a:cubicBezTo>
                    <a:pt x="2474002" y="517854"/>
                    <a:pt x="2474002" y="517854"/>
                    <a:pt x="2473773" y="518082"/>
                  </a:cubicBezTo>
                  <a:cubicBezTo>
                    <a:pt x="2474459" y="517397"/>
                    <a:pt x="2475145" y="516711"/>
                    <a:pt x="2475830" y="516254"/>
                  </a:cubicBezTo>
                  <a:cubicBezTo>
                    <a:pt x="2475830" y="516254"/>
                    <a:pt x="2475830" y="516025"/>
                    <a:pt x="2476059" y="515796"/>
                  </a:cubicBezTo>
                  <a:cubicBezTo>
                    <a:pt x="2494576" y="490879"/>
                    <a:pt x="2515835" y="486536"/>
                    <a:pt x="2543725" y="502309"/>
                  </a:cubicBezTo>
                  <a:cubicBezTo>
                    <a:pt x="2560870" y="512139"/>
                    <a:pt x="2581672" y="515796"/>
                    <a:pt x="2600875" y="522197"/>
                  </a:cubicBezTo>
                  <a:cubicBezTo>
                    <a:pt x="2602703" y="519911"/>
                    <a:pt x="2604304" y="517625"/>
                    <a:pt x="2606132" y="515339"/>
                  </a:cubicBezTo>
                  <a:cubicBezTo>
                    <a:pt x="2586930" y="494537"/>
                    <a:pt x="2567956" y="473734"/>
                    <a:pt x="2545782" y="449960"/>
                  </a:cubicBezTo>
                  <a:cubicBezTo>
                    <a:pt x="2709917" y="309142"/>
                    <a:pt x="2869022" y="161924"/>
                    <a:pt x="3047788" y="37108"/>
                  </a:cubicBezTo>
                  <a:cubicBezTo>
                    <a:pt x="2985837" y="6704"/>
                    <a:pt x="2921372" y="-4954"/>
                    <a:pt x="2854392" y="1904"/>
                  </a:cubicBezTo>
                  <a:cubicBezTo>
                    <a:pt x="2837018" y="3732"/>
                    <a:pt x="2819873" y="14477"/>
                    <a:pt x="2804100" y="23392"/>
                  </a:cubicBezTo>
                  <a:cubicBezTo>
                    <a:pt x="2631050" y="121461"/>
                    <a:pt x="2458457" y="220445"/>
                    <a:pt x="2285178" y="317829"/>
                  </a:cubicBezTo>
                  <a:cubicBezTo>
                    <a:pt x="2209740" y="360120"/>
                    <a:pt x="2132702" y="399668"/>
                    <a:pt x="2056349" y="440358"/>
                  </a:cubicBezTo>
                  <a:cubicBezTo>
                    <a:pt x="2050634" y="443330"/>
                    <a:pt x="2045148" y="446759"/>
                    <a:pt x="2036690" y="451560"/>
                  </a:cubicBezTo>
                  <a:cubicBezTo>
                    <a:pt x="2077609" y="480135"/>
                    <a:pt x="2116700" y="507338"/>
                    <a:pt x="2155562" y="534542"/>
                  </a:cubicBezTo>
                  <a:cubicBezTo>
                    <a:pt x="2154647" y="536370"/>
                    <a:pt x="2153504" y="537971"/>
                    <a:pt x="2152590" y="539799"/>
                  </a:cubicBezTo>
                  <a:cubicBezTo>
                    <a:pt x="2098640" y="505509"/>
                    <a:pt x="2049034" y="463447"/>
                    <a:pt x="1985483" y="446988"/>
                  </a:cubicBezTo>
                  <a:cubicBezTo>
                    <a:pt x="1923990" y="430986"/>
                    <a:pt x="1863182" y="412012"/>
                    <a:pt x="1799860" y="393724"/>
                  </a:cubicBezTo>
                  <a:cubicBezTo>
                    <a:pt x="1820663" y="469848"/>
                    <a:pt x="1798260" y="531798"/>
                    <a:pt x="1750482" y="593063"/>
                  </a:cubicBezTo>
                  <a:cubicBezTo>
                    <a:pt x="1793231" y="606779"/>
                    <a:pt x="1833693" y="621181"/>
                    <a:pt x="1875069" y="632840"/>
                  </a:cubicBezTo>
                  <a:cubicBezTo>
                    <a:pt x="1906159" y="641755"/>
                    <a:pt x="1937934" y="648613"/>
                    <a:pt x="1969710" y="653871"/>
                  </a:cubicBezTo>
                  <a:cubicBezTo>
                    <a:pt x="1982740" y="655928"/>
                    <a:pt x="1996913" y="651128"/>
                    <a:pt x="2010401" y="649527"/>
                  </a:cubicBezTo>
                  <a:cubicBezTo>
                    <a:pt x="2006514" y="665301"/>
                    <a:pt x="1995542" y="672845"/>
                    <a:pt x="1973596" y="670101"/>
                  </a:cubicBezTo>
                  <a:cubicBezTo>
                    <a:pt x="1892672" y="659357"/>
                    <a:pt x="1814948" y="638783"/>
                    <a:pt x="1740653" y="604722"/>
                  </a:cubicBezTo>
                  <a:cubicBezTo>
                    <a:pt x="1734938" y="601979"/>
                    <a:pt x="1725108" y="604265"/>
                    <a:pt x="1718707" y="607465"/>
                  </a:cubicBezTo>
                  <a:cubicBezTo>
                    <a:pt x="1683045" y="625296"/>
                    <a:pt x="1647612" y="643812"/>
                    <a:pt x="1612637" y="663243"/>
                  </a:cubicBezTo>
                  <a:cubicBezTo>
                    <a:pt x="1592977" y="674216"/>
                    <a:pt x="1574918" y="674445"/>
                    <a:pt x="1553886" y="666901"/>
                  </a:cubicBezTo>
                  <a:cubicBezTo>
                    <a:pt x="1478677" y="640155"/>
                    <a:pt x="1403010" y="615237"/>
                    <a:pt x="1324829" y="588491"/>
                  </a:cubicBezTo>
                  <a:cubicBezTo>
                    <a:pt x="1341746" y="667358"/>
                    <a:pt x="1318886" y="732052"/>
                    <a:pt x="1272708" y="795146"/>
                  </a:cubicBezTo>
                  <a:cubicBezTo>
                    <a:pt x="1306313" y="807719"/>
                    <a:pt x="1339002" y="822120"/>
                    <a:pt x="1373064" y="831950"/>
                  </a:cubicBezTo>
                  <a:cubicBezTo>
                    <a:pt x="1410554" y="842923"/>
                    <a:pt x="1448959" y="850238"/>
                    <a:pt x="1487135" y="858239"/>
                  </a:cubicBezTo>
                  <a:cubicBezTo>
                    <a:pt x="1512738" y="863497"/>
                    <a:pt x="1517310" y="860982"/>
                    <a:pt x="1533084" y="838808"/>
                  </a:cubicBezTo>
                  <a:cubicBezTo>
                    <a:pt x="1524854" y="872870"/>
                    <a:pt x="1517768" y="877213"/>
                    <a:pt x="1484621" y="873784"/>
                  </a:cubicBezTo>
                  <a:cubicBezTo>
                    <a:pt x="1443244" y="869441"/>
                    <a:pt x="1402782" y="861211"/>
                    <a:pt x="1363691" y="849095"/>
                  </a:cubicBezTo>
                  <a:lnTo>
                    <a:pt x="1253506" y="802232"/>
                  </a:lnTo>
                  <a:cubicBezTo>
                    <a:pt x="1234989" y="778915"/>
                    <a:pt x="1222416" y="753540"/>
                    <a:pt x="1224474" y="721994"/>
                  </a:cubicBezTo>
                  <a:cubicBezTo>
                    <a:pt x="1224702" y="716964"/>
                    <a:pt x="1208700" y="708963"/>
                    <a:pt x="1199099" y="705534"/>
                  </a:cubicBezTo>
                  <a:cubicBezTo>
                    <a:pt x="1125490" y="678102"/>
                    <a:pt x="1051881" y="650442"/>
                    <a:pt x="977357" y="624839"/>
                  </a:cubicBezTo>
                  <a:cubicBezTo>
                    <a:pt x="828996" y="574089"/>
                    <a:pt x="680635" y="522883"/>
                    <a:pt x="531130" y="475106"/>
                  </a:cubicBezTo>
                  <a:cubicBezTo>
                    <a:pt x="437404" y="444930"/>
                    <a:pt x="340021" y="450417"/>
                    <a:pt x="243323" y="459332"/>
                  </a:cubicBezTo>
                  <a:cubicBezTo>
                    <a:pt x="227092" y="460932"/>
                    <a:pt x="211547" y="468248"/>
                    <a:pt x="195545" y="472820"/>
                  </a:cubicBezTo>
                  <a:cubicBezTo>
                    <a:pt x="229607" y="473277"/>
                    <a:pt x="262068" y="492022"/>
                    <a:pt x="295444" y="483564"/>
                  </a:cubicBezTo>
                  <a:cubicBezTo>
                    <a:pt x="295444" y="480592"/>
                    <a:pt x="295901" y="477849"/>
                    <a:pt x="296129" y="474877"/>
                  </a:cubicBezTo>
                  <a:cubicBezTo>
                    <a:pt x="281728" y="473505"/>
                    <a:pt x="267554" y="472362"/>
                    <a:pt x="253153" y="470991"/>
                  </a:cubicBezTo>
                  <a:cubicBezTo>
                    <a:pt x="281270" y="471219"/>
                    <a:pt x="311446" y="462075"/>
                    <a:pt x="336363" y="483335"/>
                  </a:cubicBezTo>
                  <a:cubicBezTo>
                    <a:pt x="334534" y="486536"/>
                    <a:pt x="334077" y="488593"/>
                    <a:pt x="333163" y="489050"/>
                  </a:cubicBezTo>
                  <a:cubicBezTo>
                    <a:pt x="321961" y="492708"/>
                    <a:pt x="311217" y="466647"/>
                    <a:pt x="297044" y="490650"/>
                  </a:cubicBezTo>
                  <a:cubicBezTo>
                    <a:pt x="293386" y="497051"/>
                    <a:pt x="267097" y="490650"/>
                    <a:pt x="251095" y="489507"/>
                  </a:cubicBezTo>
                  <a:cubicBezTo>
                    <a:pt x="234179" y="488136"/>
                    <a:pt x="217262" y="485393"/>
                    <a:pt x="200346" y="484478"/>
                  </a:cubicBezTo>
                  <a:cubicBezTo>
                    <a:pt x="142967" y="481049"/>
                    <a:pt x="87418" y="491108"/>
                    <a:pt x="33468" y="509853"/>
                  </a:cubicBezTo>
                  <a:cubicBezTo>
                    <a:pt x="-1508" y="521969"/>
                    <a:pt x="-10652" y="550772"/>
                    <a:pt x="13580" y="582319"/>
                  </a:cubicBezTo>
                  <a:close/>
                  <a:moveTo>
                    <a:pt x="1886728" y="454303"/>
                  </a:moveTo>
                  <a:cubicBezTo>
                    <a:pt x="1931534" y="455446"/>
                    <a:pt x="2037833" y="498880"/>
                    <a:pt x="2051320" y="519454"/>
                  </a:cubicBezTo>
                  <a:cubicBezTo>
                    <a:pt x="1998285" y="498423"/>
                    <a:pt x="1941821" y="476020"/>
                    <a:pt x="1886728" y="454303"/>
                  </a:cubicBezTo>
                  <a:close/>
                  <a:moveTo>
                    <a:pt x="1940906" y="1158391"/>
                  </a:moveTo>
                  <a:cubicBezTo>
                    <a:pt x="1949136" y="1125473"/>
                    <a:pt x="1957365" y="1092554"/>
                    <a:pt x="1965824" y="1058264"/>
                  </a:cubicBezTo>
                  <a:cubicBezTo>
                    <a:pt x="1993027" y="1069009"/>
                    <a:pt x="2015201" y="1077695"/>
                    <a:pt x="2037375" y="1086611"/>
                  </a:cubicBezTo>
                  <a:lnTo>
                    <a:pt x="2035775" y="1091183"/>
                  </a:lnTo>
                  <a:cubicBezTo>
                    <a:pt x="2015887" y="1085239"/>
                    <a:pt x="1995770" y="1079067"/>
                    <a:pt x="1973596" y="1072438"/>
                  </a:cubicBezTo>
                  <a:cubicBezTo>
                    <a:pt x="1964452" y="1102613"/>
                    <a:pt x="1955537" y="1131188"/>
                    <a:pt x="1946850" y="1159991"/>
                  </a:cubicBezTo>
                  <a:cubicBezTo>
                    <a:pt x="1944792" y="1159534"/>
                    <a:pt x="1942735" y="1158848"/>
                    <a:pt x="1940678" y="1158391"/>
                  </a:cubicBezTo>
                  <a:close/>
                  <a:moveTo>
                    <a:pt x="1592291" y="717879"/>
                  </a:moveTo>
                  <a:cubicBezTo>
                    <a:pt x="1593206" y="715593"/>
                    <a:pt x="1594120" y="713535"/>
                    <a:pt x="1595034" y="711249"/>
                  </a:cubicBezTo>
                  <a:cubicBezTo>
                    <a:pt x="1626353" y="724280"/>
                    <a:pt x="1657442" y="737310"/>
                    <a:pt x="1688760" y="750340"/>
                  </a:cubicBezTo>
                  <a:lnTo>
                    <a:pt x="1686246" y="756512"/>
                  </a:lnTo>
                  <a:lnTo>
                    <a:pt x="1592291" y="717879"/>
                  </a:lnTo>
                  <a:close/>
                  <a:moveTo>
                    <a:pt x="1395695" y="647013"/>
                  </a:moveTo>
                  <a:cubicBezTo>
                    <a:pt x="1449416" y="662329"/>
                    <a:pt x="1503823" y="675131"/>
                    <a:pt x="1550229" y="707592"/>
                  </a:cubicBezTo>
                  <a:cubicBezTo>
                    <a:pt x="1555944" y="711478"/>
                    <a:pt x="1559601" y="718107"/>
                    <a:pt x="1564173" y="723594"/>
                  </a:cubicBezTo>
                  <a:cubicBezTo>
                    <a:pt x="1512053" y="685875"/>
                    <a:pt x="1449645" y="675131"/>
                    <a:pt x="1395695" y="647241"/>
                  </a:cubicBezTo>
                  <a:close/>
                  <a:moveTo>
                    <a:pt x="1180354" y="1441855"/>
                  </a:moveTo>
                  <a:cubicBezTo>
                    <a:pt x="1152236" y="1429968"/>
                    <a:pt x="1124347" y="1417395"/>
                    <a:pt x="1096001" y="1406422"/>
                  </a:cubicBezTo>
                  <a:cubicBezTo>
                    <a:pt x="1068797" y="1395907"/>
                    <a:pt x="1040908" y="1386763"/>
                    <a:pt x="1013247" y="1376933"/>
                  </a:cubicBezTo>
                  <a:cubicBezTo>
                    <a:pt x="1013933" y="1375333"/>
                    <a:pt x="1014619" y="1373504"/>
                    <a:pt x="1015305" y="1371904"/>
                  </a:cubicBezTo>
                  <a:cubicBezTo>
                    <a:pt x="1072226" y="1390649"/>
                    <a:pt x="1131891" y="1402993"/>
                    <a:pt x="1180583" y="1441855"/>
                  </a:cubicBezTo>
                  <a:close/>
                  <a:moveTo>
                    <a:pt x="1306541" y="1929459"/>
                  </a:moveTo>
                  <a:cubicBezTo>
                    <a:pt x="1248477" y="1907056"/>
                    <a:pt x="1192927" y="1885796"/>
                    <a:pt x="1137149" y="1864308"/>
                  </a:cubicBezTo>
                  <a:cubicBezTo>
                    <a:pt x="1195213" y="1878710"/>
                    <a:pt x="1256021" y="1887625"/>
                    <a:pt x="1306541" y="1929459"/>
                  </a:cubicBezTo>
                  <a:close/>
                  <a:moveTo>
                    <a:pt x="458435" y="486078"/>
                  </a:moveTo>
                  <a:cubicBezTo>
                    <a:pt x="460264" y="486078"/>
                    <a:pt x="462322" y="486078"/>
                    <a:pt x="464150" y="486078"/>
                  </a:cubicBezTo>
                  <a:lnTo>
                    <a:pt x="464150" y="547115"/>
                  </a:lnTo>
                  <a:cubicBezTo>
                    <a:pt x="454092" y="527226"/>
                    <a:pt x="458207" y="506652"/>
                    <a:pt x="458435" y="486307"/>
                  </a:cubicBezTo>
                  <a:close/>
                </a:path>
              </a:pathLst>
            </a:custGeom>
            <a:solidFill>
              <a:srgbClr val="FFFFFF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60032BD5-3464-1FCF-A52D-EF8BC9978192}"/>
              </a:ext>
            </a:extLst>
          </p:cNvPr>
          <p:cNvGrpSpPr/>
          <p:nvPr/>
        </p:nvGrpSpPr>
        <p:grpSpPr>
          <a:xfrm rot="928134">
            <a:off x="4925266" y="1953349"/>
            <a:ext cx="1576504" cy="1940390"/>
            <a:chOff x="5993130" y="3312794"/>
            <a:chExt cx="158644" cy="195262"/>
          </a:xfrm>
        </p:grpSpPr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B3E60D9F-89C4-B1AF-4D11-C1F2F3C96D20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D546000-F2BA-F0A7-114C-C6208CDD7026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989A04E1-DC84-FC3F-2E70-42762C9C790A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BE79367-B200-4AAE-69A7-B1BEF111BBD0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3CE62CF-88CF-4E41-EBFA-AEA37ECA870C}"/>
              </a:ext>
            </a:extLst>
          </p:cNvPr>
          <p:cNvGrpSpPr/>
          <p:nvPr/>
        </p:nvGrpSpPr>
        <p:grpSpPr>
          <a:xfrm rot="11880683">
            <a:off x="6696187" y="1763668"/>
            <a:ext cx="1576504" cy="1940390"/>
            <a:chOff x="5993130" y="3312794"/>
            <a:chExt cx="158644" cy="195262"/>
          </a:xfrm>
        </p:grpSpPr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8ACC460C-EC52-A0F8-D8EB-1FEBE1730F32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605D37AE-3B7A-6E4C-41F3-C7AF6BE580B5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EEBEE701-B79B-D054-BE79-D9192D2E93BB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8C242B72-3B80-4FFA-E845-BA37900300BC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7DD3C1E5-E1EE-4F4A-5909-E37C65657057}"/>
              </a:ext>
            </a:extLst>
          </p:cNvPr>
          <p:cNvGrpSpPr/>
          <p:nvPr/>
        </p:nvGrpSpPr>
        <p:grpSpPr>
          <a:xfrm rot="928134">
            <a:off x="4929748" y="1944385"/>
            <a:ext cx="1576504" cy="1940390"/>
            <a:chOff x="5993130" y="3312794"/>
            <a:chExt cx="158644" cy="195262"/>
          </a:xfrm>
        </p:grpSpPr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C336E30D-B985-FA11-AE2F-651DD7467C68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877AFCF8-527E-49AA-EA8C-02B7FDA6A482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08B5BD49-813E-1F8E-6C74-E3D63071B680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16A3DEEE-1598-4486-5852-DEBFE2AD7948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FA252983-FCB0-3D3C-0EC4-4BCF19D6A583}"/>
              </a:ext>
            </a:extLst>
          </p:cNvPr>
          <p:cNvGrpSpPr/>
          <p:nvPr/>
        </p:nvGrpSpPr>
        <p:grpSpPr>
          <a:xfrm rot="11880683">
            <a:off x="6700669" y="1754704"/>
            <a:ext cx="1576504" cy="1940390"/>
            <a:chOff x="5993130" y="3312794"/>
            <a:chExt cx="158644" cy="195262"/>
          </a:xfrm>
        </p:grpSpPr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BFFB28B5-3FF9-A701-D2E3-CE454A2B4F87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1E413085-2C8F-F770-D62C-A26379736B77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4401B38A-7DE4-943C-EE86-8E4010982577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5FF40544-2D9B-766C-D9B5-63AA158CC8F5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1985343A-A778-5A45-F0C8-8E070285143F}"/>
              </a:ext>
            </a:extLst>
          </p:cNvPr>
          <p:cNvGrpSpPr/>
          <p:nvPr/>
        </p:nvGrpSpPr>
        <p:grpSpPr>
          <a:xfrm rot="928134">
            <a:off x="4920783" y="1935421"/>
            <a:ext cx="1576504" cy="1940390"/>
            <a:chOff x="5993130" y="3312794"/>
            <a:chExt cx="158644" cy="195262"/>
          </a:xfrm>
        </p:grpSpPr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E5BFBB4-56CC-D307-CBC5-3E7936B28A64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727FA55-3315-4D6B-C088-578EC9D869D4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55C7531A-995C-56B7-139E-169817D780F7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A741ED2C-07E8-8B2A-1147-AB24162A225A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48D7CE86-C91A-DBAB-0B63-4284274DB6EB}"/>
              </a:ext>
            </a:extLst>
          </p:cNvPr>
          <p:cNvGrpSpPr/>
          <p:nvPr/>
        </p:nvGrpSpPr>
        <p:grpSpPr>
          <a:xfrm rot="11880683">
            <a:off x="6691704" y="1745740"/>
            <a:ext cx="1576504" cy="1940390"/>
            <a:chOff x="5993130" y="3312794"/>
            <a:chExt cx="158644" cy="195262"/>
          </a:xfrm>
        </p:grpSpPr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70FC087E-4683-D83A-B4BE-FAD5F2B80D72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F7174689-FE2B-6F61-1F6B-AE1D8FA35ED7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4A13B92C-6952-3292-BDBE-3611ABEB925D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F55E9009-3C54-644B-A54C-42014AB0AF2B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FB2EA6BF-0003-7FE7-A793-A5758C6709C6}"/>
              </a:ext>
            </a:extLst>
          </p:cNvPr>
          <p:cNvGrpSpPr/>
          <p:nvPr/>
        </p:nvGrpSpPr>
        <p:grpSpPr>
          <a:xfrm rot="928134">
            <a:off x="4918543" y="1946626"/>
            <a:ext cx="1576504" cy="1940390"/>
            <a:chOff x="5993130" y="3312794"/>
            <a:chExt cx="158644" cy="195262"/>
          </a:xfrm>
        </p:grpSpPr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D617AB5F-212F-3028-4223-CA849CC5862E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C6F2DD30-2990-AAAB-143B-C1E8B23AA4F9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55BCECC2-737C-7F87-7B18-3DBC6AADE207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18642821-9757-14D0-0724-9CEA2F106FA9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DE04F39-3E09-E3F6-88CE-CF16761537CC}"/>
              </a:ext>
            </a:extLst>
          </p:cNvPr>
          <p:cNvGrpSpPr/>
          <p:nvPr/>
        </p:nvGrpSpPr>
        <p:grpSpPr>
          <a:xfrm rot="11880683">
            <a:off x="6689464" y="1756945"/>
            <a:ext cx="1576504" cy="1940390"/>
            <a:chOff x="5993130" y="3312794"/>
            <a:chExt cx="158644" cy="195262"/>
          </a:xfrm>
        </p:grpSpPr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7C1B3845-6C74-6DCA-B706-05E4DE8B72BB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BC5271F0-598B-5F69-113D-7312978E12C1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40ACB769-957D-E021-A9A9-357C3C2F37B3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390368E1-1815-DB7B-DBE6-56353E178C00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81241702-9DC6-05DC-483C-13F32D053DD0}"/>
              </a:ext>
            </a:extLst>
          </p:cNvPr>
          <p:cNvGrpSpPr/>
          <p:nvPr/>
        </p:nvGrpSpPr>
        <p:grpSpPr>
          <a:xfrm rot="928134">
            <a:off x="5077666" y="2105749"/>
            <a:ext cx="1576504" cy="1940390"/>
            <a:chOff x="5993130" y="3312794"/>
            <a:chExt cx="158644" cy="195262"/>
          </a:xfrm>
        </p:grpSpPr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219B8D61-0543-D8E2-B43D-788E185FD9FE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2878FE8F-FF17-4F55-8008-4DCF5AE19CCA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32F8B7BF-EDF7-480F-6273-3474B10BB666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36E25367-04BA-146D-F2C0-242130518B94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C273F202-8036-456E-16C0-8A030D780C07}"/>
              </a:ext>
            </a:extLst>
          </p:cNvPr>
          <p:cNvGrpSpPr/>
          <p:nvPr/>
        </p:nvGrpSpPr>
        <p:grpSpPr>
          <a:xfrm rot="11880683">
            <a:off x="6848587" y="1916068"/>
            <a:ext cx="1576504" cy="1940390"/>
            <a:chOff x="5993130" y="3312794"/>
            <a:chExt cx="158644" cy="195262"/>
          </a:xfrm>
        </p:grpSpPr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CBCF658C-6989-9CB3-4232-7F9F109539A3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E90A6352-2015-94FA-1859-119626E78B59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CA6E8205-1F85-83AA-23AE-AC22F11E671E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3B540A5E-423F-439D-6ADB-44F30CD3FF96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3A228183-14FC-E39D-55DE-0FD360456C8F}"/>
              </a:ext>
            </a:extLst>
          </p:cNvPr>
          <p:cNvGrpSpPr/>
          <p:nvPr/>
        </p:nvGrpSpPr>
        <p:grpSpPr>
          <a:xfrm rot="928134">
            <a:off x="5082148" y="2096785"/>
            <a:ext cx="1576504" cy="1940390"/>
            <a:chOff x="5993130" y="3312794"/>
            <a:chExt cx="158644" cy="195262"/>
          </a:xfrm>
        </p:grpSpPr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0925453E-5D99-AB05-C9FF-4641B6CD685A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DD1286C3-A09F-D1E9-4578-4D321188FB30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D3B2D37D-FB53-9507-31C4-FA56E01D0BF6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09804A24-7A72-EBA8-D735-76C19404E12F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F4E7EF05-A029-81D9-1273-DEF2A0A24C58}"/>
              </a:ext>
            </a:extLst>
          </p:cNvPr>
          <p:cNvGrpSpPr/>
          <p:nvPr/>
        </p:nvGrpSpPr>
        <p:grpSpPr>
          <a:xfrm rot="11880683">
            <a:off x="6853069" y="1907104"/>
            <a:ext cx="1576504" cy="1940390"/>
            <a:chOff x="5993130" y="3312794"/>
            <a:chExt cx="158644" cy="195262"/>
          </a:xfrm>
        </p:grpSpPr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2502823-F7E4-A7E0-7992-863ADE766173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B1D54117-E803-AFB7-5DC9-7124BE519962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315BF22C-2D0F-D44A-BEB6-24918CAB30B8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C7791EDB-07CD-1436-D295-E81DAE5B39E6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DFDD41B4-4180-8AB6-C75C-B3F15BB0A86E}"/>
              </a:ext>
            </a:extLst>
          </p:cNvPr>
          <p:cNvGrpSpPr/>
          <p:nvPr/>
        </p:nvGrpSpPr>
        <p:grpSpPr>
          <a:xfrm rot="928134">
            <a:off x="5073183" y="2087821"/>
            <a:ext cx="1576504" cy="1940390"/>
            <a:chOff x="5993130" y="3312794"/>
            <a:chExt cx="158644" cy="195262"/>
          </a:xfrm>
        </p:grpSpPr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0705D9FA-D7AC-C6BD-D8D2-C0CADF0FD26D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A656C22B-AC53-4A00-DBF1-C6FAC47BB001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B63CE110-083F-2AC1-8382-62C4FE610806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7A4137CE-152B-C6C4-FF4C-66C4A696DB04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931CAACC-3CD4-71C9-F3E3-89F2B3FB2B5A}"/>
              </a:ext>
            </a:extLst>
          </p:cNvPr>
          <p:cNvGrpSpPr/>
          <p:nvPr/>
        </p:nvGrpSpPr>
        <p:grpSpPr>
          <a:xfrm rot="11880683">
            <a:off x="6844104" y="1898140"/>
            <a:ext cx="1576504" cy="1940390"/>
            <a:chOff x="5993130" y="3312794"/>
            <a:chExt cx="158644" cy="195262"/>
          </a:xfrm>
        </p:grpSpPr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29F230C7-64E4-FCF4-5453-E2637C92EB85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CC397CCC-C376-5759-2F34-81932BC8BAA0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E46CB0AF-A007-D899-C368-2EB2238B98EE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59F745D6-CE55-A7FC-7831-9B071AF2491C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BB7D0754-A809-6242-0FC3-CC356F4A9A0A}"/>
              </a:ext>
            </a:extLst>
          </p:cNvPr>
          <p:cNvGrpSpPr/>
          <p:nvPr/>
        </p:nvGrpSpPr>
        <p:grpSpPr>
          <a:xfrm rot="928134">
            <a:off x="5070943" y="2099026"/>
            <a:ext cx="1576504" cy="1940390"/>
            <a:chOff x="5993130" y="3312794"/>
            <a:chExt cx="158644" cy="195262"/>
          </a:xfrm>
        </p:grpSpPr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C19CCE9-569E-455B-0F34-32C15E54C949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47767BAE-6573-6497-BA9D-2B28654F98CC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DAE64831-EBC0-A9F8-8215-3ED968317730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3CD3C97D-9AD8-BE97-5ADA-73CE97695DB3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968C2325-3EAE-C298-B524-3C85CEAB34DD}"/>
              </a:ext>
            </a:extLst>
          </p:cNvPr>
          <p:cNvGrpSpPr/>
          <p:nvPr/>
        </p:nvGrpSpPr>
        <p:grpSpPr>
          <a:xfrm rot="11880683">
            <a:off x="6841864" y="1909345"/>
            <a:ext cx="1576504" cy="1940390"/>
            <a:chOff x="5993130" y="3312794"/>
            <a:chExt cx="158644" cy="195262"/>
          </a:xfrm>
        </p:grpSpPr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F5D9AD24-0D06-E16F-C1FF-1C7DF021FA7F}"/>
                </a:ext>
              </a:extLst>
            </p:cNvPr>
            <p:cNvSpPr/>
            <p:nvPr/>
          </p:nvSpPr>
          <p:spPr>
            <a:xfrm>
              <a:off x="6030277" y="3312794"/>
              <a:ext cx="121497" cy="195262"/>
            </a:xfrm>
            <a:custGeom>
              <a:avLst/>
              <a:gdLst>
                <a:gd name="connsiteX0" fmla="*/ 120967 w 121497"/>
                <a:gd name="connsiteY0" fmla="*/ 195263 h 195262"/>
                <a:gd name="connsiteX1" fmla="*/ 92392 w 121497"/>
                <a:gd name="connsiteY1" fmla="*/ 78105 h 195262"/>
                <a:gd name="connsiteX2" fmla="*/ 0 w 121497"/>
                <a:gd name="connsiteY2" fmla="*/ 0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97" h="195262">
                  <a:moveTo>
                    <a:pt x="120967" y="195263"/>
                  </a:moveTo>
                  <a:cubicBezTo>
                    <a:pt x="123825" y="155258"/>
                    <a:pt x="115253" y="114300"/>
                    <a:pt x="92392" y="78105"/>
                  </a:cubicBezTo>
                  <a:cubicBezTo>
                    <a:pt x="69532" y="41910"/>
                    <a:pt x="37147" y="1524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EC725277-BDA5-A5A7-70EE-626918775B5A}"/>
                </a:ext>
              </a:extLst>
            </p:cNvPr>
            <p:cNvSpPr/>
            <p:nvPr/>
          </p:nvSpPr>
          <p:spPr>
            <a:xfrm>
              <a:off x="6017894" y="3342321"/>
              <a:ext cx="101547" cy="162877"/>
            </a:xfrm>
            <a:custGeom>
              <a:avLst/>
              <a:gdLst>
                <a:gd name="connsiteX0" fmla="*/ 0 w 101547"/>
                <a:gd name="connsiteY0" fmla="*/ 0 h 162877"/>
                <a:gd name="connsiteX1" fmla="*/ 77153 w 101547"/>
                <a:gd name="connsiteY1" fmla="*/ 64770 h 162877"/>
                <a:gd name="connsiteX2" fmla="*/ 100965 w 101547"/>
                <a:gd name="connsiteY2" fmla="*/ 162878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47" h="162877">
                  <a:moveTo>
                    <a:pt x="0" y="0"/>
                  </a:moveTo>
                  <a:cubicBezTo>
                    <a:pt x="30480" y="12383"/>
                    <a:pt x="58103" y="34290"/>
                    <a:pt x="77153" y="64770"/>
                  </a:cubicBezTo>
                  <a:cubicBezTo>
                    <a:pt x="96203" y="95250"/>
                    <a:pt x="103823" y="129540"/>
                    <a:pt x="100965" y="162878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D7F5FB74-6F5A-67AE-1EDC-4689AF2FCE49}"/>
                </a:ext>
              </a:extLst>
            </p:cNvPr>
            <p:cNvSpPr/>
            <p:nvPr/>
          </p:nvSpPr>
          <p:spPr>
            <a:xfrm>
              <a:off x="6004559" y="3372802"/>
              <a:ext cx="81316" cy="130492"/>
            </a:xfrm>
            <a:custGeom>
              <a:avLst/>
              <a:gdLst>
                <a:gd name="connsiteX0" fmla="*/ 80963 w 81316"/>
                <a:gd name="connsiteY0" fmla="*/ 130492 h 130492"/>
                <a:gd name="connsiteX1" fmla="*/ 61913 w 81316"/>
                <a:gd name="connsiteY1" fmla="*/ 52388 h 130492"/>
                <a:gd name="connsiteX2" fmla="*/ 0 w 81316"/>
                <a:gd name="connsiteY2" fmla="*/ 0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16" h="130492">
                  <a:moveTo>
                    <a:pt x="80963" y="130492"/>
                  </a:moveTo>
                  <a:cubicBezTo>
                    <a:pt x="82868" y="103822"/>
                    <a:pt x="77153" y="76200"/>
                    <a:pt x="61913" y="52388"/>
                  </a:cubicBezTo>
                  <a:cubicBezTo>
                    <a:pt x="46672" y="28575"/>
                    <a:pt x="24765" y="1047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6692A567-9544-C582-1E53-AC7338088029}"/>
                </a:ext>
              </a:extLst>
            </p:cNvPr>
            <p:cNvSpPr/>
            <p:nvPr/>
          </p:nvSpPr>
          <p:spPr>
            <a:xfrm>
              <a:off x="5993130" y="3402329"/>
              <a:ext cx="61368" cy="98107"/>
            </a:xfrm>
            <a:custGeom>
              <a:avLst/>
              <a:gdLst>
                <a:gd name="connsiteX0" fmla="*/ 0 w 61368"/>
                <a:gd name="connsiteY0" fmla="*/ 0 h 98107"/>
                <a:gd name="connsiteX1" fmla="*/ 46672 w 61368"/>
                <a:gd name="connsiteY1" fmla="*/ 39052 h 98107"/>
                <a:gd name="connsiteX2" fmla="*/ 60960 w 61368"/>
                <a:gd name="connsiteY2" fmla="*/ 98107 h 9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68" h="98107">
                  <a:moveTo>
                    <a:pt x="0" y="0"/>
                  </a:moveTo>
                  <a:cubicBezTo>
                    <a:pt x="18097" y="7620"/>
                    <a:pt x="35242" y="20955"/>
                    <a:pt x="46672" y="39052"/>
                  </a:cubicBezTo>
                  <a:cubicBezTo>
                    <a:pt x="58102" y="57150"/>
                    <a:pt x="62865" y="78105"/>
                    <a:pt x="60960" y="98107"/>
                  </a:cubicBezTo>
                </a:path>
              </a:pathLst>
            </a:custGeom>
            <a:noFill/>
            <a:ln w="9525" cap="rnd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2" name="Text Placeholder 4">
            <a:extLst>
              <a:ext uri="{FF2B5EF4-FFF2-40B4-BE49-F238E27FC236}">
                <a16:creationId xmlns:a16="http://schemas.microsoft.com/office/drawing/2014/main" id="{BF172C4E-3B64-AA13-B540-88DB39258F4C}"/>
              </a:ext>
            </a:extLst>
          </p:cNvPr>
          <p:cNvSpPr txBox="1">
            <a:spLocks/>
          </p:cNvSpPr>
          <p:nvPr/>
        </p:nvSpPr>
        <p:spPr>
          <a:xfrm>
            <a:off x="5203225" y="4358709"/>
            <a:ext cx="1286509" cy="172950"/>
          </a:xfrm>
          <a:prstGeom prst="rect">
            <a:avLst/>
          </a:prstGeom>
          <a:solidFill>
            <a:srgbClr val="00AEEF"/>
          </a:solidFill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Emitted wave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3" name="Text Placeholder 4">
            <a:extLst>
              <a:ext uri="{FF2B5EF4-FFF2-40B4-BE49-F238E27FC236}">
                <a16:creationId xmlns:a16="http://schemas.microsoft.com/office/drawing/2014/main" id="{EA4AD7B8-6A28-E4ED-9B17-FC8B15C2A09F}"/>
              </a:ext>
            </a:extLst>
          </p:cNvPr>
          <p:cNvSpPr txBox="1">
            <a:spLocks/>
          </p:cNvSpPr>
          <p:nvPr/>
        </p:nvSpPr>
        <p:spPr>
          <a:xfrm>
            <a:off x="7212254" y="4358708"/>
            <a:ext cx="1351559" cy="18414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Reflected wave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4" name="Text Placeholder 4">
            <a:extLst>
              <a:ext uri="{FF2B5EF4-FFF2-40B4-BE49-F238E27FC236}">
                <a16:creationId xmlns:a16="http://schemas.microsoft.com/office/drawing/2014/main" id="{71B16372-8B8F-4129-B110-417B05670B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440000"/>
            <a:ext cx="3723606" cy="2180284"/>
          </a:xfrm>
          <a:noFill/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5"/>
                </a:solidFill>
              </a:rPr>
              <a:t>Radar works by sending out radio waves and measuring the time and strength of the echoes that bounce back from objects to determine their distance, speed, and direction.</a:t>
            </a:r>
            <a:endParaRPr lang="en-GB" sz="1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0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14883 -0.05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14531 0.027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5.55112E-17 L 0.14883 -0.050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14531 0.027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14883 -0.050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4531 0.0275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4883 -0.05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14531 0.0275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14883 -0.0506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14531 0.0275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14883 -0.0506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14531 0.0275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14883 -0.0506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14531 0.0275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14883 -0.0506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14531 0.02754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71DFDA-0A47-6E1B-D92C-066B055FE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3133E18D-D713-8C57-22BB-CA542A81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828000"/>
            <a:ext cx="11233150" cy="408400"/>
          </a:xfrm>
        </p:spPr>
        <p:txBody>
          <a:bodyPr/>
          <a:lstStyle/>
          <a:p>
            <a:r>
              <a:rPr lang="en-GB" dirty="0"/>
              <a:t>Space Market Capabilities </a:t>
            </a:r>
            <a:br>
              <a:rPr lang="en-GB" dirty="0"/>
            </a:br>
            <a:r>
              <a:rPr lang="en-GB" dirty="0"/>
              <a:t>in Radar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3EED7B-EA0A-983F-FF95-C19E44FBF784}"/>
              </a:ext>
            </a:extLst>
          </p:cNvPr>
          <p:cNvGrpSpPr/>
          <p:nvPr/>
        </p:nvGrpSpPr>
        <p:grpSpPr>
          <a:xfrm>
            <a:off x="479425" y="1882609"/>
            <a:ext cx="3133099" cy="481263"/>
            <a:chOff x="479425" y="1882609"/>
            <a:chExt cx="3133099" cy="481263"/>
          </a:xfrm>
        </p:grpSpPr>
        <p:sp>
          <p:nvSpPr>
            <p:cNvPr id="7" name="Text Placeholder 6">
              <a:extLst>
                <a:ext uri="{FF2B5EF4-FFF2-40B4-BE49-F238E27FC236}">
                  <a16:creationId xmlns:a16="http://schemas.microsoft.com/office/drawing/2014/main" id="{69AC71F0-225F-E517-4A96-15ABB31E450F}"/>
                </a:ext>
              </a:extLst>
            </p:cNvPr>
            <p:cNvSpPr txBox="1">
              <a:spLocks/>
            </p:cNvSpPr>
            <p:nvPr/>
          </p:nvSpPr>
          <p:spPr>
            <a:xfrm>
              <a:off x="1588208" y="1935899"/>
              <a:ext cx="1901634" cy="427973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108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6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54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72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90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Rendezvous &amp; Proximity Operations</a:t>
              </a:r>
            </a:p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Lunar landing &amp; terrain</a:t>
              </a:r>
            </a:p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Debris monitoring in LEO</a:t>
              </a:r>
            </a:p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Terrain (SAR)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BC3EB7-C9A4-36EA-2078-5A2FC08E79F4}"/>
                </a:ext>
              </a:extLst>
            </p:cNvPr>
            <p:cNvSpPr txBox="1"/>
            <p:nvPr/>
          </p:nvSpPr>
          <p:spPr>
            <a:xfrm>
              <a:off x="479425" y="1882609"/>
              <a:ext cx="1045259" cy="230832"/>
            </a:xfrm>
            <a:prstGeom prst="rect">
              <a:avLst/>
            </a:prstGeom>
            <a:solidFill>
              <a:srgbClr val="009FE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56A73D-A542-89E9-23B0-A599F7E9EBAB}"/>
                </a:ext>
              </a:extLst>
            </p:cNvPr>
            <p:cNvCxnSpPr>
              <a:cxnSpLocks/>
            </p:cNvCxnSpPr>
            <p:nvPr/>
          </p:nvCxnSpPr>
          <p:spPr>
            <a:xfrm>
              <a:off x="479425" y="1882609"/>
              <a:ext cx="3133099" cy="0"/>
            </a:xfrm>
            <a:prstGeom prst="line">
              <a:avLst/>
            </a:prstGeom>
            <a:ln>
              <a:solidFill>
                <a:srgbClr val="009F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15C744-5AA8-0645-6578-9CD7D3C14498}"/>
                </a:ext>
              </a:extLst>
            </p:cNvPr>
            <p:cNvCxnSpPr>
              <a:cxnSpLocks/>
            </p:cNvCxnSpPr>
            <p:nvPr/>
          </p:nvCxnSpPr>
          <p:spPr>
            <a:xfrm>
              <a:off x="3609997" y="1886902"/>
              <a:ext cx="0" cy="248189"/>
            </a:xfrm>
            <a:prstGeom prst="line">
              <a:avLst/>
            </a:prstGeom>
            <a:ln>
              <a:solidFill>
                <a:srgbClr val="009F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37D2E9-CAD8-526A-16D4-27699E1223BD}"/>
              </a:ext>
            </a:extLst>
          </p:cNvPr>
          <p:cNvGrpSpPr/>
          <p:nvPr/>
        </p:nvGrpSpPr>
        <p:grpSpPr>
          <a:xfrm>
            <a:off x="479425" y="3219270"/>
            <a:ext cx="3133099" cy="481263"/>
            <a:chOff x="479425" y="1882609"/>
            <a:chExt cx="3133099" cy="481263"/>
          </a:xfrm>
        </p:grpSpPr>
        <p:sp>
          <p:nvSpPr>
            <p:cNvPr id="37" name="Text Placeholder 6">
              <a:extLst>
                <a:ext uri="{FF2B5EF4-FFF2-40B4-BE49-F238E27FC236}">
                  <a16:creationId xmlns:a16="http://schemas.microsoft.com/office/drawing/2014/main" id="{C1A55D39-C34E-5B81-6832-6145E05B4201}"/>
                </a:ext>
              </a:extLst>
            </p:cNvPr>
            <p:cNvSpPr txBox="1">
              <a:spLocks/>
            </p:cNvSpPr>
            <p:nvPr/>
          </p:nvSpPr>
          <p:spPr>
            <a:xfrm>
              <a:off x="1588208" y="1935899"/>
              <a:ext cx="1901634" cy="427973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108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6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54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72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90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Range, position, Doppler</a:t>
              </a:r>
            </a:p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Pre-processed or raw streaming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5609E0-D632-C40F-1E01-72F83BC3F1CE}"/>
                </a:ext>
              </a:extLst>
            </p:cNvPr>
            <p:cNvSpPr txBox="1"/>
            <p:nvPr/>
          </p:nvSpPr>
          <p:spPr>
            <a:xfrm>
              <a:off x="479425" y="1882609"/>
              <a:ext cx="1045259" cy="230832"/>
            </a:xfrm>
            <a:prstGeom prst="rect">
              <a:avLst/>
            </a:prstGeom>
            <a:solidFill>
              <a:srgbClr val="009FE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DE74643-2B76-F514-C8D2-EE40CD2322F1}"/>
                </a:ext>
              </a:extLst>
            </p:cNvPr>
            <p:cNvCxnSpPr>
              <a:cxnSpLocks/>
            </p:cNvCxnSpPr>
            <p:nvPr/>
          </p:nvCxnSpPr>
          <p:spPr>
            <a:xfrm>
              <a:off x="479425" y="1882609"/>
              <a:ext cx="3133099" cy="0"/>
            </a:xfrm>
            <a:prstGeom prst="line">
              <a:avLst/>
            </a:prstGeom>
            <a:ln>
              <a:solidFill>
                <a:srgbClr val="009F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54C4F9-070A-B712-5A7F-92F6C5FD037C}"/>
                </a:ext>
              </a:extLst>
            </p:cNvPr>
            <p:cNvCxnSpPr>
              <a:cxnSpLocks/>
            </p:cNvCxnSpPr>
            <p:nvPr/>
          </p:nvCxnSpPr>
          <p:spPr>
            <a:xfrm>
              <a:off x="3609997" y="1886902"/>
              <a:ext cx="0" cy="248189"/>
            </a:xfrm>
            <a:prstGeom prst="line">
              <a:avLst/>
            </a:prstGeom>
            <a:ln>
              <a:solidFill>
                <a:srgbClr val="009F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7DF0145-AACE-8FEF-DCBB-7548051F1984}"/>
              </a:ext>
            </a:extLst>
          </p:cNvPr>
          <p:cNvGrpSpPr/>
          <p:nvPr/>
        </p:nvGrpSpPr>
        <p:grpSpPr>
          <a:xfrm>
            <a:off x="479425" y="4003437"/>
            <a:ext cx="3133099" cy="481263"/>
            <a:chOff x="479425" y="1882609"/>
            <a:chExt cx="3133099" cy="481263"/>
          </a:xfrm>
        </p:grpSpPr>
        <p:sp>
          <p:nvSpPr>
            <p:cNvPr id="42" name="Text Placeholder 6">
              <a:extLst>
                <a:ext uri="{FF2B5EF4-FFF2-40B4-BE49-F238E27FC236}">
                  <a16:creationId xmlns:a16="http://schemas.microsoft.com/office/drawing/2014/main" id="{CC4EDFED-EB32-6311-C085-E9E3B9A444BF}"/>
                </a:ext>
              </a:extLst>
            </p:cNvPr>
            <p:cNvSpPr txBox="1">
              <a:spLocks/>
            </p:cNvSpPr>
            <p:nvPr/>
          </p:nvSpPr>
          <p:spPr>
            <a:xfrm>
              <a:off x="1588208" y="1935899"/>
              <a:ext cx="1901634" cy="427973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108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6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54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72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90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Discrete and SoC</a:t>
              </a:r>
            </a:p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X-band to mmWave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8C2BB0B-C4DC-A438-E96B-21F52437A110}"/>
                </a:ext>
              </a:extLst>
            </p:cNvPr>
            <p:cNvSpPr txBox="1"/>
            <p:nvPr/>
          </p:nvSpPr>
          <p:spPr>
            <a:xfrm>
              <a:off x="479425" y="1882609"/>
              <a:ext cx="1045259" cy="230832"/>
            </a:xfrm>
            <a:prstGeom prst="rect">
              <a:avLst/>
            </a:prstGeom>
            <a:solidFill>
              <a:srgbClr val="009FE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PLATFORMS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5F72670-98F8-2514-E55B-6A08B85F5981}"/>
                </a:ext>
              </a:extLst>
            </p:cNvPr>
            <p:cNvCxnSpPr>
              <a:cxnSpLocks/>
            </p:cNvCxnSpPr>
            <p:nvPr/>
          </p:nvCxnSpPr>
          <p:spPr>
            <a:xfrm>
              <a:off x="479425" y="1882609"/>
              <a:ext cx="3133099" cy="0"/>
            </a:xfrm>
            <a:prstGeom prst="line">
              <a:avLst/>
            </a:prstGeom>
            <a:ln>
              <a:solidFill>
                <a:srgbClr val="009F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1139FC0-195C-AA7A-9D64-E3F37DFB7AB2}"/>
                </a:ext>
              </a:extLst>
            </p:cNvPr>
            <p:cNvCxnSpPr>
              <a:cxnSpLocks/>
            </p:cNvCxnSpPr>
            <p:nvPr/>
          </p:nvCxnSpPr>
          <p:spPr>
            <a:xfrm>
              <a:off x="3609997" y="1886902"/>
              <a:ext cx="0" cy="248189"/>
            </a:xfrm>
            <a:prstGeom prst="line">
              <a:avLst/>
            </a:prstGeom>
            <a:ln>
              <a:solidFill>
                <a:srgbClr val="009F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B304F-0873-CEAA-3C81-99422B8801CA}"/>
              </a:ext>
            </a:extLst>
          </p:cNvPr>
          <p:cNvGrpSpPr/>
          <p:nvPr/>
        </p:nvGrpSpPr>
        <p:grpSpPr>
          <a:xfrm>
            <a:off x="479425" y="4626892"/>
            <a:ext cx="3133099" cy="481263"/>
            <a:chOff x="479425" y="1882609"/>
            <a:chExt cx="3133099" cy="481263"/>
          </a:xfrm>
        </p:grpSpPr>
        <p:sp>
          <p:nvSpPr>
            <p:cNvPr id="47" name="Text Placeholder 6">
              <a:extLst>
                <a:ext uri="{FF2B5EF4-FFF2-40B4-BE49-F238E27FC236}">
                  <a16:creationId xmlns:a16="http://schemas.microsoft.com/office/drawing/2014/main" id="{52F87F5A-6F7E-3676-9925-D3AE21232369}"/>
                </a:ext>
              </a:extLst>
            </p:cNvPr>
            <p:cNvSpPr txBox="1">
              <a:spLocks/>
            </p:cNvSpPr>
            <p:nvPr/>
          </p:nvSpPr>
          <p:spPr>
            <a:xfrm>
              <a:off x="1588208" y="1935899"/>
              <a:ext cx="1901634" cy="427973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108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6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54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72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90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Tx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/ 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Rx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RF Front End</a:t>
              </a:r>
            </a:p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Antenna development</a:t>
              </a:r>
            </a:p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Phased array / beamforming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6FC8896-254B-A06D-C451-978AB5D734F6}"/>
                </a:ext>
              </a:extLst>
            </p:cNvPr>
            <p:cNvSpPr txBox="1"/>
            <p:nvPr/>
          </p:nvSpPr>
          <p:spPr>
            <a:xfrm>
              <a:off x="479425" y="1882609"/>
              <a:ext cx="1045259" cy="230832"/>
            </a:xfrm>
            <a:prstGeom prst="rect">
              <a:avLst/>
            </a:prstGeom>
            <a:solidFill>
              <a:srgbClr val="009FE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RADIO INTERFACE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9D6CB37-B98F-5B17-C829-AE8D98C9EA1C}"/>
                </a:ext>
              </a:extLst>
            </p:cNvPr>
            <p:cNvCxnSpPr>
              <a:cxnSpLocks/>
            </p:cNvCxnSpPr>
            <p:nvPr/>
          </p:nvCxnSpPr>
          <p:spPr>
            <a:xfrm>
              <a:off x="479425" y="1882609"/>
              <a:ext cx="3133099" cy="0"/>
            </a:xfrm>
            <a:prstGeom prst="line">
              <a:avLst/>
            </a:prstGeom>
            <a:ln>
              <a:solidFill>
                <a:srgbClr val="009F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E72FD18-E8C0-C447-6231-3B3C671102DF}"/>
                </a:ext>
              </a:extLst>
            </p:cNvPr>
            <p:cNvCxnSpPr>
              <a:cxnSpLocks/>
            </p:cNvCxnSpPr>
            <p:nvPr/>
          </p:nvCxnSpPr>
          <p:spPr>
            <a:xfrm>
              <a:off x="3609997" y="1886902"/>
              <a:ext cx="0" cy="248189"/>
            </a:xfrm>
            <a:prstGeom prst="line">
              <a:avLst/>
            </a:prstGeom>
            <a:ln>
              <a:solidFill>
                <a:srgbClr val="009F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C6CA74E-81E1-C530-851B-5EF05B3F27E8}"/>
              </a:ext>
            </a:extLst>
          </p:cNvPr>
          <p:cNvGrpSpPr/>
          <p:nvPr/>
        </p:nvGrpSpPr>
        <p:grpSpPr>
          <a:xfrm>
            <a:off x="3782515" y="-562944"/>
            <a:ext cx="5960820" cy="3352961"/>
            <a:chOff x="3782515" y="-615195"/>
            <a:chExt cx="5960820" cy="3352961"/>
          </a:xfrm>
        </p:grpSpPr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A23DFA70-10B3-F11A-1AF6-D05EA4F28A7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82515" y="-615195"/>
              <a:ext cx="5960820" cy="3352961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E20AF13-57C1-7468-64E1-3C783666CBFB}"/>
                </a:ext>
              </a:extLst>
            </p:cNvPr>
            <p:cNvGrpSpPr/>
            <p:nvPr/>
          </p:nvGrpSpPr>
          <p:grpSpPr>
            <a:xfrm>
              <a:off x="6459383" y="828521"/>
              <a:ext cx="1559824" cy="642022"/>
              <a:chOff x="6459383" y="828521"/>
              <a:chExt cx="1559824" cy="642022"/>
            </a:xfrm>
          </p:grpSpPr>
          <p:pic>
            <p:nvPicPr>
              <p:cNvPr id="61" name="Picture 60" descr="A satellite in space&#10;&#10;AI-generated content may be incorrect.">
                <a:extLst>
                  <a:ext uri="{FF2B5EF4-FFF2-40B4-BE49-F238E27FC236}">
                    <a16:creationId xmlns:a16="http://schemas.microsoft.com/office/drawing/2014/main" id="{A025B70B-1EBA-5775-DFED-C1AFFD381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383" y="864817"/>
                <a:ext cx="605726" cy="605726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FD63F64-B6AB-AA33-CD5C-EA5140664202}"/>
                  </a:ext>
                </a:extLst>
              </p:cNvPr>
              <p:cNvSpPr txBox="1"/>
              <p:nvPr/>
            </p:nvSpPr>
            <p:spPr>
              <a:xfrm>
                <a:off x="7064482" y="828521"/>
                <a:ext cx="95472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Lunar Landing</a:t>
                </a: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5F94082-2A78-E531-F03A-FCC4A3873692}"/>
              </a:ext>
            </a:extLst>
          </p:cNvPr>
          <p:cNvGrpSpPr/>
          <p:nvPr/>
        </p:nvGrpSpPr>
        <p:grpSpPr>
          <a:xfrm>
            <a:off x="6655004" y="202795"/>
            <a:ext cx="5960820" cy="3352961"/>
            <a:chOff x="6655004" y="202795"/>
            <a:chExt cx="5960820" cy="3352961"/>
          </a:xfrm>
        </p:grpSpPr>
        <p:pic>
          <p:nvPicPr>
            <p:cNvPr id="63" name="Picture 62" descr="A vehicle on the moon&#10;&#10;AI-generated content may be incorrect.">
              <a:extLst>
                <a:ext uri="{FF2B5EF4-FFF2-40B4-BE49-F238E27FC236}">
                  <a16:creationId xmlns:a16="http://schemas.microsoft.com/office/drawing/2014/main" id="{52590300-F9B1-EB1D-9F0B-D1CB2B1D4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4106" y="1660543"/>
              <a:ext cx="622347" cy="622347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9F0FF40E-9CCF-35B7-2D36-A1C68EF7A54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55004" y="202795"/>
              <a:ext cx="5960820" cy="3352961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8976278-289F-0875-DB89-CC6C0266AB31}"/>
                </a:ext>
              </a:extLst>
            </p:cNvPr>
            <p:cNvSpPr txBox="1"/>
            <p:nvPr/>
          </p:nvSpPr>
          <p:spPr>
            <a:xfrm>
              <a:off x="9799455" y="1353154"/>
              <a:ext cx="86584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Lunar Terrain Vehicle Navigation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903874F-6815-24A7-DD50-A6C245087238}"/>
              </a:ext>
            </a:extLst>
          </p:cNvPr>
          <p:cNvGrpSpPr/>
          <p:nvPr/>
        </p:nvGrpSpPr>
        <p:grpSpPr>
          <a:xfrm>
            <a:off x="4279596" y="1752519"/>
            <a:ext cx="5960820" cy="3352961"/>
            <a:chOff x="4279596" y="1752519"/>
            <a:chExt cx="5960820" cy="3352961"/>
          </a:xfrm>
        </p:grpSpPr>
        <p:pic>
          <p:nvPicPr>
            <p:cNvPr id="59" name="Picture 58" descr="A satellite in space above earth&#10;&#10;AI-generated content may be incorrect.">
              <a:extLst>
                <a:ext uri="{FF2B5EF4-FFF2-40B4-BE49-F238E27FC236}">
                  <a16:creationId xmlns:a16="http://schemas.microsoft.com/office/drawing/2014/main" id="{90978EF2-B660-8F53-A069-4D9CED7C5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676" y="3212178"/>
              <a:ext cx="632427" cy="613454"/>
            </a:xfrm>
            <a:prstGeom prst="rect">
              <a:avLst/>
            </a:prstGeom>
          </p:spPr>
        </p:pic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BE604EC0-1326-ADBF-270E-C6D374BA14A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79596" y="1752519"/>
              <a:ext cx="5960820" cy="3352961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7DD0497-2908-0D4D-5F64-7BF1803E6605}"/>
                </a:ext>
              </a:extLst>
            </p:cNvPr>
            <p:cNvSpPr txBox="1"/>
            <p:nvPr/>
          </p:nvSpPr>
          <p:spPr>
            <a:xfrm>
              <a:off x="7409608" y="2921169"/>
              <a:ext cx="104252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Rendezvous and Proximity Operations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F44E2C5-005A-84EB-EC34-4DDE6B552676}"/>
              </a:ext>
            </a:extLst>
          </p:cNvPr>
          <p:cNvGrpSpPr/>
          <p:nvPr/>
        </p:nvGrpSpPr>
        <p:grpSpPr>
          <a:xfrm>
            <a:off x="1892925" y="2134122"/>
            <a:ext cx="5960820" cy="3352961"/>
            <a:chOff x="1892925" y="2134122"/>
            <a:chExt cx="5960820" cy="3352961"/>
          </a:xfrm>
        </p:grpSpPr>
        <p:pic>
          <p:nvPicPr>
            <p:cNvPr id="67" name="Picture 66" descr="A satellite in space&#10;&#10;AI-generated content may be incorrect.">
              <a:extLst>
                <a:ext uri="{FF2B5EF4-FFF2-40B4-BE49-F238E27FC236}">
                  <a16:creationId xmlns:a16="http://schemas.microsoft.com/office/drawing/2014/main" id="{0D61672B-8639-D3D1-F5C9-C47EBD3C4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050" y="3602732"/>
              <a:ext cx="629992" cy="629992"/>
            </a:xfrm>
            <a:prstGeom prst="rect">
              <a:avLst/>
            </a:prstGeom>
          </p:spPr>
        </p:pic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BD6A83F4-5573-DA90-2EE5-E2C1690016A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92925" y="2134122"/>
              <a:ext cx="5960820" cy="3352961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AC13C84-7164-4729-8C47-1DA419E8C888}"/>
                </a:ext>
              </a:extLst>
            </p:cNvPr>
            <p:cNvSpPr txBox="1"/>
            <p:nvPr/>
          </p:nvSpPr>
          <p:spPr>
            <a:xfrm>
              <a:off x="5182950" y="3429000"/>
              <a:ext cx="1042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Debris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Detection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0B215D7-9A69-D08C-D43F-D37BD44EF155}"/>
              </a:ext>
            </a:extLst>
          </p:cNvPr>
          <p:cNvGrpSpPr/>
          <p:nvPr/>
        </p:nvGrpSpPr>
        <p:grpSpPr>
          <a:xfrm>
            <a:off x="1974934" y="599207"/>
            <a:ext cx="10605846" cy="5746031"/>
            <a:chOff x="1974934" y="599207"/>
            <a:chExt cx="10605846" cy="5746031"/>
          </a:xfrm>
        </p:grpSpPr>
        <p:pic>
          <p:nvPicPr>
            <p:cNvPr id="65" name="Picture 64" descr="A hot air balloon in the sky&#10;&#10;AI-generated content may be incorrect.">
              <a:extLst>
                <a:ext uri="{FF2B5EF4-FFF2-40B4-BE49-F238E27FC236}">
                  <a16:creationId xmlns:a16="http://schemas.microsoft.com/office/drawing/2014/main" id="{C66A929C-E800-25D5-8EDD-14AA85C2E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7391" y="4454218"/>
              <a:ext cx="615416" cy="615416"/>
            </a:xfrm>
            <a:prstGeom prst="rect">
              <a:avLst/>
            </a:prstGeom>
          </p:spPr>
        </p:pic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53EE6A17-2CAA-476B-CFCB-62B15736626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19960" y="2992277"/>
              <a:ext cx="5960820" cy="3352961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5BF5A87-2EB9-6214-6DCC-EBFC69DC2AFD}"/>
                </a:ext>
              </a:extLst>
            </p:cNvPr>
            <p:cNvSpPr txBox="1"/>
            <p:nvPr/>
          </p:nvSpPr>
          <p:spPr>
            <a:xfrm>
              <a:off x="9887120" y="4281124"/>
              <a:ext cx="1042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Syntheti</a:t>
              </a:r>
              <a:r>
                <a:rPr lang="en-US" sz="900" b="1" dirty="0">
                  <a:solidFill>
                    <a:srgbClr val="FFFFFF"/>
                  </a:solidFill>
                  <a:latin typeface="Calibri" panose="020F0502020204030204"/>
                </a:rPr>
                <a:t>c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Aperture </a:t>
              </a:r>
              <a:r>
                <a:rPr lang="en-US" sz="900" b="1" dirty="0">
                  <a:solidFill>
                    <a:srgbClr val="FFFFFF"/>
                  </a:solidFill>
                  <a:latin typeface="Calibri" panose="020F0502020204030204"/>
                </a:rPr>
                <a:t>R</a:t>
              </a: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adar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E67A8E3-E4BA-8339-B8FC-85E78BAA0B7A}"/>
                </a:ext>
              </a:extLst>
            </p:cNvPr>
            <p:cNvGrpSpPr/>
            <p:nvPr/>
          </p:nvGrpSpPr>
          <p:grpSpPr>
            <a:xfrm>
              <a:off x="1974934" y="599207"/>
              <a:ext cx="5960820" cy="3352961"/>
              <a:chOff x="1974934" y="599207"/>
              <a:chExt cx="5960820" cy="3352961"/>
            </a:xfrm>
          </p:grpSpPr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AB81B241-E186-7C19-229F-F3C522900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974934" y="599207"/>
                <a:ext cx="5960820" cy="3352961"/>
              </a:xfrm>
              <a:prstGeom prst="rect">
                <a:avLst/>
              </a:prstGeom>
            </p:spPr>
          </p:pic>
          <p:pic>
            <p:nvPicPr>
              <p:cNvPr id="57" name="Picture 56" descr="A satellite with blue panels&#10;&#10;AI-generated content may be incorrect.">
                <a:extLst>
                  <a:ext uri="{FF2B5EF4-FFF2-40B4-BE49-F238E27FC236}">
                    <a16:creationId xmlns:a16="http://schemas.microsoft.com/office/drawing/2014/main" id="{3972CE50-D047-DF9A-6D2D-157993C30B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2110" y="2068550"/>
                <a:ext cx="1299994" cy="857443"/>
              </a:xfrm>
              <a:prstGeom prst="rect">
                <a:avLst/>
              </a:prstGeom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70251B8-BD7E-99F7-0179-0D31B56AA8E7}"/>
                  </a:ext>
                </a:extLst>
              </p:cNvPr>
              <p:cNvSpPr txBox="1"/>
              <p:nvPr/>
            </p:nvSpPr>
            <p:spPr>
              <a:xfrm>
                <a:off x="5192391" y="1884532"/>
                <a:ext cx="10425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Synthetic </a:t>
                </a:r>
                <a:r>
                  <a:rPr lang="en-US" sz="900" b="1" dirty="0">
                    <a:solidFill>
                      <a:srgbClr val="FFFFFF"/>
                    </a:solidFill>
                    <a:latin typeface="Calibri" panose="020F0502020204030204"/>
                  </a:rPr>
                  <a:t>A</a:t>
                </a:r>
                <a:r>
                  <a:rPr kumimoji="0" lang="en-US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perture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Radar</a:t>
                </a: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C5F8145-5F42-C057-E610-91FFF94073E3}"/>
              </a:ext>
            </a:extLst>
          </p:cNvPr>
          <p:cNvGrpSpPr/>
          <p:nvPr/>
        </p:nvGrpSpPr>
        <p:grpSpPr>
          <a:xfrm rot="2403478">
            <a:off x="9699258" y="5384380"/>
            <a:ext cx="1624758" cy="276999"/>
            <a:chOff x="1141615" y="6413625"/>
            <a:chExt cx="1624758" cy="27699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FF03C00-0CA9-361A-40FE-30662D66A13D}"/>
                </a:ext>
              </a:extLst>
            </p:cNvPr>
            <p:cNvSpPr txBox="1"/>
            <p:nvPr/>
          </p:nvSpPr>
          <p:spPr>
            <a:xfrm>
              <a:off x="1362813" y="6413625"/>
              <a:ext cx="10154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Downstream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200F4B3-CEA5-E2A5-603B-7835953E7CE6}"/>
                </a:ext>
              </a:extLst>
            </p:cNvPr>
            <p:cNvGrpSpPr/>
            <p:nvPr/>
          </p:nvGrpSpPr>
          <p:grpSpPr>
            <a:xfrm>
              <a:off x="1141615" y="6448988"/>
              <a:ext cx="1624758" cy="228856"/>
              <a:chOff x="1141615" y="6448988"/>
              <a:chExt cx="1624758" cy="228856"/>
            </a:xfrm>
          </p:grpSpPr>
          <p:sp>
            <p:nvSpPr>
              <p:cNvPr id="94" name="Free-form: Shape 93">
                <a:extLst>
                  <a:ext uri="{FF2B5EF4-FFF2-40B4-BE49-F238E27FC236}">
                    <a16:creationId xmlns:a16="http://schemas.microsoft.com/office/drawing/2014/main" id="{854CF902-A34E-9F9D-F290-2CF6CB1CF0C2}"/>
                  </a:ext>
                </a:extLst>
              </p:cNvPr>
              <p:cNvSpPr/>
              <p:nvPr/>
            </p:nvSpPr>
            <p:spPr>
              <a:xfrm>
                <a:off x="2651922" y="6448988"/>
                <a:ext cx="114451" cy="228856"/>
              </a:xfrm>
              <a:custGeom>
                <a:avLst/>
                <a:gdLst>
                  <a:gd name="connsiteX0" fmla="*/ 0 w 114451"/>
                  <a:gd name="connsiteY0" fmla="*/ 0 h 228856"/>
                  <a:gd name="connsiteX1" fmla="*/ 114451 w 114451"/>
                  <a:gd name="connsiteY1" fmla="*/ 114405 h 228856"/>
                  <a:gd name="connsiteX2" fmla="*/ 0 w 114451"/>
                  <a:gd name="connsiteY2" fmla="*/ 228856 h 22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451" h="228856">
                    <a:moveTo>
                      <a:pt x="0" y="0"/>
                    </a:moveTo>
                    <a:lnTo>
                      <a:pt x="114451" y="114405"/>
                    </a:lnTo>
                    <a:lnTo>
                      <a:pt x="0" y="228856"/>
                    </a:lnTo>
                  </a:path>
                </a:pathLst>
              </a:custGeom>
              <a:noFill/>
              <a:ln w="28015" cap="flat">
                <a:solidFill>
                  <a:srgbClr val="009FE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-form: Shape 94">
                <a:extLst>
                  <a:ext uri="{FF2B5EF4-FFF2-40B4-BE49-F238E27FC236}">
                    <a16:creationId xmlns:a16="http://schemas.microsoft.com/office/drawing/2014/main" id="{022ADA16-7D02-04CA-ADE2-44B170E7B0C6}"/>
                  </a:ext>
                </a:extLst>
              </p:cNvPr>
              <p:cNvSpPr/>
              <p:nvPr/>
            </p:nvSpPr>
            <p:spPr>
              <a:xfrm>
                <a:off x="2338648" y="6563393"/>
                <a:ext cx="424774" cy="4682"/>
              </a:xfrm>
              <a:custGeom>
                <a:avLst/>
                <a:gdLst>
                  <a:gd name="connsiteX0" fmla="*/ 0 w 599745"/>
                  <a:gd name="connsiteY0" fmla="*/ 0 h 4682"/>
                  <a:gd name="connsiteX1" fmla="*/ 599746 w 599745"/>
                  <a:gd name="connsiteY1" fmla="*/ 0 h 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745" h="4682">
                    <a:moveTo>
                      <a:pt x="0" y="0"/>
                    </a:moveTo>
                    <a:lnTo>
                      <a:pt x="599746" y="0"/>
                    </a:lnTo>
                  </a:path>
                </a:pathLst>
              </a:custGeom>
              <a:ln w="28015" cap="flat">
                <a:solidFill>
                  <a:srgbClr val="009FE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-form: Shape 95">
                <a:extLst>
                  <a:ext uri="{FF2B5EF4-FFF2-40B4-BE49-F238E27FC236}">
                    <a16:creationId xmlns:a16="http://schemas.microsoft.com/office/drawing/2014/main" id="{4EAAB1B8-4D73-4A3B-3305-AB06839FF8FA}"/>
                  </a:ext>
                </a:extLst>
              </p:cNvPr>
              <p:cNvSpPr/>
              <p:nvPr/>
            </p:nvSpPr>
            <p:spPr>
              <a:xfrm>
                <a:off x="1141615" y="6563393"/>
                <a:ext cx="259000" cy="4682"/>
              </a:xfrm>
              <a:custGeom>
                <a:avLst/>
                <a:gdLst>
                  <a:gd name="connsiteX0" fmla="*/ 0 w 574270"/>
                  <a:gd name="connsiteY0" fmla="*/ 0 h 4682"/>
                  <a:gd name="connsiteX1" fmla="*/ 574271 w 574270"/>
                  <a:gd name="connsiteY1" fmla="*/ 0 h 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4270" h="4682">
                    <a:moveTo>
                      <a:pt x="0" y="0"/>
                    </a:moveTo>
                    <a:lnTo>
                      <a:pt x="574271" y="0"/>
                    </a:lnTo>
                  </a:path>
                </a:pathLst>
              </a:custGeom>
              <a:ln w="28015" cap="flat">
                <a:solidFill>
                  <a:srgbClr val="009FE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D833B63-B48D-D1F3-6D0F-9F787A163AAE}"/>
              </a:ext>
            </a:extLst>
          </p:cNvPr>
          <p:cNvGrpSpPr/>
          <p:nvPr/>
        </p:nvGrpSpPr>
        <p:grpSpPr>
          <a:xfrm>
            <a:off x="7006282" y="4336032"/>
            <a:ext cx="1475130" cy="276999"/>
            <a:chOff x="1224741" y="6077147"/>
            <a:chExt cx="1475130" cy="27699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6BC2621-4B3D-64D8-CC51-244A04C27AB0}"/>
                </a:ext>
              </a:extLst>
            </p:cNvPr>
            <p:cNvSpPr txBox="1"/>
            <p:nvPr/>
          </p:nvSpPr>
          <p:spPr>
            <a:xfrm>
              <a:off x="1373897" y="6077147"/>
              <a:ext cx="10154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Midstream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63E5D46-29E8-A817-0AA5-6E19B49D7131}"/>
                </a:ext>
              </a:extLst>
            </p:cNvPr>
            <p:cNvGrpSpPr/>
            <p:nvPr/>
          </p:nvGrpSpPr>
          <p:grpSpPr>
            <a:xfrm>
              <a:off x="2272146" y="6106968"/>
              <a:ext cx="427725" cy="228856"/>
              <a:chOff x="2338648" y="6106968"/>
              <a:chExt cx="427725" cy="228856"/>
            </a:xfrm>
          </p:grpSpPr>
          <p:sp>
            <p:nvSpPr>
              <p:cNvPr id="101" name="Free-form: Shape 100">
                <a:extLst>
                  <a:ext uri="{FF2B5EF4-FFF2-40B4-BE49-F238E27FC236}">
                    <a16:creationId xmlns:a16="http://schemas.microsoft.com/office/drawing/2014/main" id="{128D3060-75DF-E787-7B4A-918ACBA258BC}"/>
                  </a:ext>
                </a:extLst>
              </p:cNvPr>
              <p:cNvSpPr/>
              <p:nvPr/>
            </p:nvSpPr>
            <p:spPr>
              <a:xfrm>
                <a:off x="2651922" y="6106968"/>
                <a:ext cx="114451" cy="228856"/>
              </a:xfrm>
              <a:custGeom>
                <a:avLst/>
                <a:gdLst>
                  <a:gd name="connsiteX0" fmla="*/ 0 w 114451"/>
                  <a:gd name="connsiteY0" fmla="*/ 0 h 228856"/>
                  <a:gd name="connsiteX1" fmla="*/ 114451 w 114451"/>
                  <a:gd name="connsiteY1" fmla="*/ 114405 h 228856"/>
                  <a:gd name="connsiteX2" fmla="*/ 0 w 114451"/>
                  <a:gd name="connsiteY2" fmla="*/ 228856 h 22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451" h="228856">
                    <a:moveTo>
                      <a:pt x="0" y="0"/>
                    </a:moveTo>
                    <a:lnTo>
                      <a:pt x="114451" y="114405"/>
                    </a:lnTo>
                    <a:lnTo>
                      <a:pt x="0" y="228856"/>
                    </a:lnTo>
                  </a:path>
                </a:pathLst>
              </a:custGeom>
              <a:noFill/>
              <a:ln w="28015" cap="flat">
                <a:solidFill>
                  <a:srgbClr val="009FE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-form: Shape 101">
                <a:extLst>
                  <a:ext uri="{FF2B5EF4-FFF2-40B4-BE49-F238E27FC236}">
                    <a16:creationId xmlns:a16="http://schemas.microsoft.com/office/drawing/2014/main" id="{27C93654-5C16-D969-3B7C-FDAEDA63111D}"/>
                  </a:ext>
                </a:extLst>
              </p:cNvPr>
              <p:cNvSpPr/>
              <p:nvPr/>
            </p:nvSpPr>
            <p:spPr>
              <a:xfrm>
                <a:off x="2338648" y="6221373"/>
                <a:ext cx="424774" cy="4682"/>
              </a:xfrm>
              <a:custGeom>
                <a:avLst/>
                <a:gdLst>
                  <a:gd name="connsiteX0" fmla="*/ 0 w 599745"/>
                  <a:gd name="connsiteY0" fmla="*/ 0 h 4682"/>
                  <a:gd name="connsiteX1" fmla="*/ 599746 w 599745"/>
                  <a:gd name="connsiteY1" fmla="*/ 0 h 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745" h="4682">
                    <a:moveTo>
                      <a:pt x="0" y="0"/>
                    </a:moveTo>
                    <a:lnTo>
                      <a:pt x="599746" y="0"/>
                    </a:lnTo>
                  </a:path>
                </a:pathLst>
              </a:custGeom>
              <a:ln w="28015" cap="flat">
                <a:solidFill>
                  <a:srgbClr val="009FE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F603E525-F6C9-5872-DD9A-191D0B4EFEEB}"/>
                </a:ext>
              </a:extLst>
            </p:cNvPr>
            <p:cNvSpPr/>
            <p:nvPr/>
          </p:nvSpPr>
          <p:spPr>
            <a:xfrm>
              <a:off x="1224741" y="6221373"/>
              <a:ext cx="259000" cy="4682"/>
            </a:xfrm>
            <a:custGeom>
              <a:avLst/>
              <a:gdLst>
                <a:gd name="connsiteX0" fmla="*/ 0 w 574270"/>
                <a:gd name="connsiteY0" fmla="*/ 0 h 4682"/>
                <a:gd name="connsiteX1" fmla="*/ 574271 w 574270"/>
                <a:gd name="connsiteY1" fmla="*/ 0 h 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270" h="4682">
                  <a:moveTo>
                    <a:pt x="0" y="0"/>
                  </a:moveTo>
                  <a:lnTo>
                    <a:pt x="574271" y="0"/>
                  </a:lnTo>
                </a:path>
              </a:pathLst>
            </a:custGeom>
            <a:ln w="28015" cap="flat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7002D4F-9C00-5993-CBFA-82A2B94945E9}"/>
              </a:ext>
            </a:extLst>
          </p:cNvPr>
          <p:cNvGrpSpPr/>
          <p:nvPr/>
        </p:nvGrpSpPr>
        <p:grpSpPr>
          <a:xfrm rot="19708999">
            <a:off x="4335549" y="5072774"/>
            <a:ext cx="1419711" cy="276999"/>
            <a:chOff x="1246909" y="5595441"/>
            <a:chExt cx="1419711" cy="276999"/>
          </a:xfrm>
        </p:grpSpPr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DD14F908-4707-9ECE-F31D-B00170DC5867}"/>
                </a:ext>
              </a:extLst>
            </p:cNvPr>
            <p:cNvSpPr/>
            <p:nvPr/>
          </p:nvSpPr>
          <p:spPr>
            <a:xfrm>
              <a:off x="1246909" y="5739667"/>
              <a:ext cx="259000" cy="4682"/>
            </a:xfrm>
            <a:custGeom>
              <a:avLst/>
              <a:gdLst>
                <a:gd name="connsiteX0" fmla="*/ 0 w 574270"/>
                <a:gd name="connsiteY0" fmla="*/ 0 h 4682"/>
                <a:gd name="connsiteX1" fmla="*/ 574271 w 574270"/>
                <a:gd name="connsiteY1" fmla="*/ 0 h 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270" h="4682">
                  <a:moveTo>
                    <a:pt x="0" y="0"/>
                  </a:moveTo>
                  <a:lnTo>
                    <a:pt x="574271" y="0"/>
                  </a:lnTo>
                </a:path>
              </a:pathLst>
            </a:custGeom>
            <a:ln w="28015" cap="flat">
              <a:solidFill>
                <a:srgbClr val="009FE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CE0D94F-226C-3CEB-5C5D-30F11EB0C612}"/>
                </a:ext>
              </a:extLst>
            </p:cNvPr>
            <p:cNvGrpSpPr/>
            <p:nvPr/>
          </p:nvGrpSpPr>
          <p:grpSpPr>
            <a:xfrm>
              <a:off x="2238895" y="5625262"/>
              <a:ext cx="427725" cy="228856"/>
              <a:chOff x="2338648" y="5625262"/>
              <a:chExt cx="427725" cy="228856"/>
            </a:xfrm>
          </p:grpSpPr>
          <p:sp>
            <p:nvSpPr>
              <p:cNvPr id="107" name="Free-form: Shape 106">
                <a:extLst>
                  <a:ext uri="{FF2B5EF4-FFF2-40B4-BE49-F238E27FC236}">
                    <a16:creationId xmlns:a16="http://schemas.microsoft.com/office/drawing/2014/main" id="{CCB956D8-F853-83E2-90D2-02305EC08D44}"/>
                  </a:ext>
                </a:extLst>
              </p:cNvPr>
              <p:cNvSpPr/>
              <p:nvPr/>
            </p:nvSpPr>
            <p:spPr>
              <a:xfrm>
                <a:off x="2338648" y="5739667"/>
                <a:ext cx="424774" cy="4682"/>
              </a:xfrm>
              <a:custGeom>
                <a:avLst/>
                <a:gdLst>
                  <a:gd name="connsiteX0" fmla="*/ 0 w 599745"/>
                  <a:gd name="connsiteY0" fmla="*/ 0 h 4682"/>
                  <a:gd name="connsiteX1" fmla="*/ 599746 w 599745"/>
                  <a:gd name="connsiteY1" fmla="*/ 0 h 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745" h="4682">
                    <a:moveTo>
                      <a:pt x="0" y="0"/>
                    </a:moveTo>
                    <a:lnTo>
                      <a:pt x="599746" y="0"/>
                    </a:lnTo>
                  </a:path>
                </a:pathLst>
              </a:custGeom>
              <a:ln w="28015" cap="flat">
                <a:solidFill>
                  <a:srgbClr val="009FE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-form: Shape 107">
                <a:extLst>
                  <a:ext uri="{FF2B5EF4-FFF2-40B4-BE49-F238E27FC236}">
                    <a16:creationId xmlns:a16="http://schemas.microsoft.com/office/drawing/2014/main" id="{BFD616FA-7696-C02B-44E4-E071B96DEEA6}"/>
                  </a:ext>
                </a:extLst>
              </p:cNvPr>
              <p:cNvSpPr/>
              <p:nvPr/>
            </p:nvSpPr>
            <p:spPr>
              <a:xfrm>
                <a:off x="2651922" y="5625262"/>
                <a:ext cx="114451" cy="228856"/>
              </a:xfrm>
              <a:custGeom>
                <a:avLst/>
                <a:gdLst>
                  <a:gd name="connsiteX0" fmla="*/ 0 w 114451"/>
                  <a:gd name="connsiteY0" fmla="*/ 0 h 228856"/>
                  <a:gd name="connsiteX1" fmla="*/ 114451 w 114451"/>
                  <a:gd name="connsiteY1" fmla="*/ 114405 h 228856"/>
                  <a:gd name="connsiteX2" fmla="*/ 0 w 114451"/>
                  <a:gd name="connsiteY2" fmla="*/ 228856 h 22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451" h="228856">
                    <a:moveTo>
                      <a:pt x="0" y="0"/>
                    </a:moveTo>
                    <a:lnTo>
                      <a:pt x="114451" y="114405"/>
                    </a:lnTo>
                    <a:lnTo>
                      <a:pt x="0" y="228856"/>
                    </a:lnTo>
                  </a:path>
                </a:pathLst>
              </a:custGeom>
              <a:noFill/>
              <a:ln w="28015" cap="flat">
                <a:solidFill>
                  <a:srgbClr val="009FE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AA5C62E-000C-2E3A-5F98-3D925F54B2AE}"/>
                </a:ext>
              </a:extLst>
            </p:cNvPr>
            <p:cNvSpPr txBox="1"/>
            <p:nvPr/>
          </p:nvSpPr>
          <p:spPr>
            <a:xfrm>
              <a:off x="1362812" y="5595441"/>
              <a:ext cx="10154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Upstream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29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9F8169-FF72-B091-8392-7D5CF6FE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828000"/>
            <a:ext cx="11233150" cy="408400"/>
          </a:xfrm>
        </p:spPr>
        <p:txBody>
          <a:bodyPr/>
          <a:lstStyle/>
          <a:p>
            <a:r>
              <a:rPr lang="en-GB" dirty="0"/>
              <a:t>Space Market Capabilities </a:t>
            </a:r>
            <a:br>
              <a:rPr lang="en-GB" dirty="0"/>
            </a:br>
            <a:r>
              <a:rPr lang="en-GB" dirty="0"/>
              <a:t>in Communications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8107BA3-4492-2B9E-600F-5C7604D13791}"/>
              </a:ext>
            </a:extLst>
          </p:cNvPr>
          <p:cNvGrpSpPr/>
          <p:nvPr/>
        </p:nvGrpSpPr>
        <p:grpSpPr>
          <a:xfrm>
            <a:off x="479425" y="1882609"/>
            <a:ext cx="3133099" cy="481263"/>
            <a:chOff x="479425" y="1882609"/>
            <a:chExt cx="3133099" cy="481263"/>
          </a:xfrm>
        </p:grpSpPr>
        <p:sp>
          <p:nvSpPr>
            <p:cNvPr id="28" name="Text Placeholder 6">
              <a:extLst>
                <a:ext uri="{FF2B5EF4-FFF2-40B4-BE49-F238E27FC236}">
                  <a16:creationId xmlns:a16="http://schemas.microsoft.com/office/drawing/2014/main" id="{5B4B3EEF-69DD-2349-D4D8-07F0588CEDC4}"/>
                </a:ext>
              </a:extLst>
            </p:cNvPr>
            <p:cNvSpPr txBox="1">
              <a:spLocks/>
            </p:cNvSpPr>
            <p:nvPr/>
          </p:nvSpPr>
          <p:spPr>
            <a:xfrm>
              <a:off x="1588208" y="1935899"/>
              <a:ext cx="1901634" cy="427973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108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6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54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72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90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 and cloud based</a:t>
              </a:r>
            </a:p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Secure communications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C25B2A-6BEB-1825-6EDA-C5D9466FB1D9}"/>
                </a:ext>
              </a:extLst>
            </p:cNvPr>
            <p:cNvSpPr txBox="1"/>
            <p:nvPr/>
          </p:nvSpPr>
          <p:spPr>
            <a:xfrm>
              <a:off x="479425" y="1882609"/>
              <a:ext cx="1045259" cy="230832"/>
            </a:xfrm>
            <a:prstGeom prst="rect">
              <a:avLst/>
            </a:prstGeom>
            <a:solidFill>
              <a:srgbClr val="F392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A27389-CE13-EE54-99B6-CBF9ACFC45A1}"/>
                </a:ext>
              </a:extLst>
            </p:cNvPr>
            <p:cNvCxnSpPr>
              <a:cxnSpLocks/>
            </p:cNvCxnSpPr>
            <p:nvPr/>
          </p:nvCxnSpPr>
          <p:spPr>
            <a:xfrm>
              <a:off x="479425" y="1882609"/>
              <a:ext cx="3133099" cy="0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96CD96-5676-8003-8533-BA86C18F36F5}"/>
                </a:ext>
              </a:extLst>
            </p:cNvPr>
            <p:cNvCxnSpPr>
              <a:cxnSpLocks/>
            </p:cNvCxnSpPr>
            <p:nvPr/>
          </p:nvCxnSpPr>
          <p:spPr>
            <a:xfrm>
              <a:off x="3609997" y="1886902"/>
              <a:ext cx="0" cy="248189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60DFB70-2AD8-0934-7194-3162AAEA3FCE}"/>
              </a:ext>
            </a:extLst>
          </p:cNvPr>
          <p:cNvGrpSpPr/>
          <p:nvPr/>
        </p:nvGrpSpPr>
        <p:grpSpPr>
          <a:xfrm>
            <a:off x="479425" y="3053095"/>
            <a:ext cx="3133099" cy="481263"/>
            <a:chOff x="479425" y="2871185"/>
            <a:chExt cx="3133099" cy="481263"/>
          </a:xfrm>
        </p:grpSpPr>
        <p:sp>
          <p:nvSpPr>
            <p:cNvPr id="36" name="Text Placeholder 6">
              <a:extLst>
                <a:ext uri="{FF2B5EF4-FFF2-40B4-BE49-F238E27FC236}">
                  <a16:creationId xmlns:a16="http://schemas.microsoft.com/office/drawing/2014/main" id="{D7681E3D-48D9-C116-498C-E84D511FB71A}"/>
                </a:ext>
              </a:extLst>
            </p:cNvPr>
            <p:cNvSpPr txBox="1">
              <a:spLocks/>
            </p:cNvSpPr>
            <p:nvPr/>
          </p:nvSpPr>
          <p:spPr>
            <a:xfrm>
              <a:off x="1588208" y="2924475"/>
              <a:ext cx="1901634" cy="427973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108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6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54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72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90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L2 – L3 stack development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6B25828-A5D3-9F76-8528-A745E587F69D}"/>
                </a:ext>
              </a:extLst>
            </p:cNvPr>
            <p:cNvGrpSpPr/>
            <p:nvPr/>
          </p:nvGrpSpPr>
          <p:grpSpPr>
            <a:xfrm>
              <a:off x="479425" y="2871185"/>
              <a:ext cx="3133099" cy="252482"/>
              <a:chOff x="479425" y="2871185"/>
              <a:chExt cx="3133099" cy="25248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485332C-14C5-85E7-8C01-2A418520BDD4}"/>
                  </a:ext>
                </a:extLst>
              </p:cNvPr>
              <p:cNvSpPr txBox="1"/>
              <p:nvPr/>
            </p:nvSpPr>
            <p:spPr>
              <a:xfrm>
                <a:off x="479425" y="2871185"/>
                <a:ext cx="1045259" cy="230832"/>
              </a:xfrm>
              <a:prstGeom prst="rect">
                <a:avLst/>
              </a:prstGeom>
              <a:solidFill>
                <a:srgbClr val="F392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PROTOCOL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9D9978D-1C04-67D3-1B08-821C6895E3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425" y="2871185"/>
                <a:ext cx="3133099" cy="0"/>
              </a:xfrm>
              <a:prstGeom prst="line">
                <a:avLst/>
              </a:prstGeom>
              <a:ln>
                <a:solidFill>
                  <a:srgbClr val="F39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119F6FF-BFBE-FC23-046E-F9A7C8E4F0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9997" y="2875478"/>
                <a:ext cx="0" cy="248189"/>
              </a:xfrm>
              <a:prstGeom prst="line">
                <a:avLst/>
              </a:prstGeom>
              <a:ln>
                <a:solidFill>
                  <a:srgbClr val="F39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2D35A26-8485-FBC5-0B67-C237E208DFB2}"/>
              </a:ext>
            </a:extLst>
          </p:cNvPr>
          <p:cNvGrpSpPr/>
          <p:nvPr/>
        </p:nvGrpSpPr>
        <p:grpSpPr>
          <a:xfrm>
            <a:off x="479425" y="3541233"/>
            <a:ext cx="3133099" cy="481263"/>
            <a:chOff x="479425" y="2871185"/>
            <a:chExt cx="3133099" cy="481263"/>
          </a:xfrm>
        </p:grpSpPr>
        <p:sp>
          <p:nvSpPr>
            <p:cNvPr id="42" name="Text Placeholder 6">
              <a:extLst>
                <a:ext uri="{FF2B5EF4-FFF2-40B4-BE49-F238E27FC236}">
                  <a16:creationId xmlns:a16="http://schemas.microsoft.com/office/drawing/2014/main" id="{8A7A4530-30B1-A880-0407-FD266C21CA60}"/>
                </a:ext>
              </a:extLst>
            </p:cNvPr>
            <p:cNvSpPr txBox="1">
              <a:spLocks/>
            </p:cNvSpPr>
            <p:nvPr/>
          </p:nvSpPr>
          <p:spPr>
            <a:xfrm>
              <a:off x="1588208" y="2924475"/>
              <a:ext cx="1901634" cy="427973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108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6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54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72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90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DSP / FPGA signal processing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8D4788C-E352-2B0B-1234-13B1A90DD9B4}"/>
                </a:ext>
              </a:extLst>
            </p:cNvPr>
            <p:cNvGrpSpPr/>
            <p:nvPr/>
          </p:nvGrpSpPr>
          <p:grpSpPr>
            <a:xfrm>
              <a:off x="479425" y="2871185"/>
              <a:ext cx="3133099" cy="252482"/>
              <a:chOff x="479425" y="2871185"/>
              <a:chExt cx="3133099" cy="25248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80B1BE-6780-2D0E-A001-43A5CB077A98}"/>
                  </a:ext>
                </a:extLst>
              </p:cNvPr>
              <p:cNvSpPr txBox="1"/>
              <p:nvPr/>
            </p:nvSpPr>
            <p:spPr>
              <a:xfrm>
                <a:off x="479425" y="2871185"/>
                <a:ext cx="1045259" cy="230832"/>
              </a:xfrm>
              <a:prstGeom prst="rect">
                <a:avLst/>
              </a:prstGeom>
              <a:solidFill>
                <a:srgbClr val="F392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PHY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1ABAD91-295F-2960-1C00-E3600E19B5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425" y="2871185"/>
                <a:ext cx="3133099" cy="0"/>
              </a:xfrm>
              <a:prstGeom prst="line">
                <a:avLst/>
              </a:prstGeom>
              <a:ln>
                <a:solidFill>
                  <a:srgbClr val="F39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4270A82-35C6-6C2D-F1AF-C1626ADA78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9997" y="2875478"/>
                <a:ext cx="0" cy="248189"/>
              </a:xfrm>
              <a:prstGeom prst="line">
                <a:avLst/>
              </a:prstGeom>
              <a:ln>
                <a:solidFill>
                  <a:srgbClr val="F39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AA02B47-94AE-97B4-3E40-92F42690A074}"/>
              </a:ext>
            </a:extLst>
          </p:cNvPr>
          <p:cNvGrpSpPr/>
          <p:nvPr/>
        </p:nvGrpSpPr>
        <p:grpSpPr>
          <a:xfrm>
            <a:off x="479425" y="2467852"/>
            <a:ext cx="3133099" cy="481263"/>
            <a:chOff x="599457" y="3881341"/>
            <a:chExt cx="3133099" cy="481263"/>
          </a:xfrm>
        </p:grpSpPr>
        <p:sp>
          <p:nvSpPr>
            <p:cNvPr id="48" name="Text Placeholder 6">
              <a:extLst>
                <a:ext uri="{FF2B5EF4-FFF2-40B4-BE49-F238E27FC236}">
                  <a16:creationId xmlns:a16="http://schemas.microsoft.com/office/drawing/2014/main" id="{79B9F7F1-FEFA-CF23-F3AF-B859E404E75B}"/>
                </a:ext>
              </a:extLst>
            </p:cNvPr>
            <p:cNvSpPr txBox="1">
              <a:spLocks/>
            </p:cNvSpPr>
            <p:nvPr/>
          </p:nvSpPr>
          <p:spPr>
            <a:xfrm>
              <a:off x="1708240" y="3934631"/>
              <a:ext cx="1901634" cy="427973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108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6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54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72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90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Comms routing</a:t>
              </a:r>
            </a:p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Hardware optimisation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4A10ED4-636E-187D-DB93-AE1FB156B889}"/>
                </a:ext>
              </a:extLst>
            </p:cNvPr>
            <p:cNvSpPr txBox="1"/>
            <p:nvPr/>
          </p:nvSpPr>
          <p:spPr>
            <a:xfrm>
              <a:off x="599457" y="3881341"/>
              <a:ext cx="1045259" cy="230832"/>
            </a:xfrm>
            <a:prstGeom prst="rect">
              <a:avLst/>
            </a:prstGeom>
            <a:solidFill>
              <a:srgbClr val="F392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AI / ML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1C0DD56-F145-03ED-4AA0-FBF2744D38BA}"/>
                </a:ext>
              </a:extLst>
            </p:cNvPr>
            <p:cNvCxnSpPr>
              <a:cxnSpLocks/>
            </p:cNvCxnSpPr>
            <p:nvPr/>
          </p:nvCxnSpPr>
          <p:spPr>
            <a:xfrm>
              <a:off x="599457" y="3881341"/>
              <a:ext cx="3133099" cy="0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17C31CE-4887-BE3E-7971-31629200561C}"/>
                </a:ext>
              </a:extLst>
            </p:cNvPr>
            <p:cNvCxnSpPr>
              <a:cxnSpLocks/>
            </p:cNvCxnSpPr>
            <p:nvPr/>
          </p:nvCxnSpPr>
          <p:spPr>
            <a:xfrm>
              <a:off x="3730029" y="3885634"/>
              <a:ext cx="0" cy="248189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5B29BF3-6D4F-86D1-CBFF-C0A5CDCA5619}"/>
              </a:ext>
            </a:extLst>
          </p:cNvPr>
          <p:cNvGrpSpPr/>
          <p:nvPr/>
        </p:nvGrpSpPr>
        <p:grpSpPr>
          <a:xfrm>
            <a:off x="479425" y="3956542"/>
            <a:ext cx="3133099" cy="481263"/>
            <a:chOff x="479425" y="2871185"/>
            <a:chExt cx="3133099" cy="481263"/>
          </a:xfrm>
        </p:grpSpPr>
        <p:sp>
          <p:nvSpPr>
            <p:cNvPr id="53" name="Text Placeholder 6">
              <a:extLst>
                <a:ext uri="{FF2B5EF4-FFF2-40B4-BE49-F238E27FC236}">
                  <a16:creationId xmlns:a16="http://schemas.microsoft.com/office/drawing/2014/main" id="{FBBDCE71-0A16-1275-ECBF-DB305A573D3B}"/>
                </a:ext>
              </a:extLst>
            </p:cNvPr>
            <p:cNvSpPr txBox="1">
              <a:spLocks/>
            </p:cNvSpPr>
            <p:nvPr/>
          </p:nvSpPr>
          <p:spPr>
            <a:xfrm>
              <a:off x="1588208" y="2924475"/>
              <a:ext cx="1901634" cy="427973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108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6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54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72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900000" indent="-108000" algn="l" defTabSz="914400" rtl="0" eaLnBrk="1" latinLnBrk="0" hangingPunct="1">
                <a:lnSpc>
                  <a:spcPts val="1400"/>
                </a:lnSpc>
                <a:spcBef>
                  <a:spcPts val="300"/>
                </a:spcBef>
                <a:spcAft>
                  <a:spcPts val="300"/>
                </a:spcAft>
                <a:buSzPct val="125000"/>
                <a:buFont typeface="Calibri" panose="020F0502020204030204" pitchFamily="34" charset="0"/>
                <a:buChar char="›"/>
                <a:defRPr sz="120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Tx / Rx RF Front End</a:t>
              </a:r>
            </a:p>
            <a:p>
              <a:pPr marL="108000" marR="0" lvl="0" indent="-10800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25000"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Antenna development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B90284E-AFFD-64C0-3D2B-95D29D8A1032}"/>
                </a:ext>
              </a:extLst>
            </p:cNvPr>
            <p:cNvGrpSpPr/>
            <p:nvPr/>
          </p:nvGrpSpPr>
          <p:grpSpPr>
            <a:xfrm>
              <a:off x="479425" y="2871185"/>
              <a:ext cx="3133099" cy="252482"/>
              <a:chOff x="479425" y="2871185"/>
              <a:chExt cx="3133099" cy="252482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DC1B300-7A5E-57AE-7E4B-9571CE88B8FC}"/>
                  </a:ext>
                </a:extLst>
              </p:cNvPr>
              <p:cNvSpPr txBox="1"/>
              <p:nvPr/>
            </p:nvSpPr>
            <p:spPr>
              <a:xfrm>
                <a:off x="479425" y="2871185"/>
                <a:ext cx="1045259" cy="230832"/>
              </a:xfrm>
              <a:prstGeom prst="rect">
                <a:avLst/>
              </a:prstGeom>
              <a:solidFill>
                <a:srgbClr val="F392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RADIO INTERFACE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36E7BFB-76F7-7469-3476-F6D4D73652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425" y="2871185"/>
                <a:ext cx="3133099" cy="0"/>
              </a:xfrm>
              <a:prstGeom prst="line">
                <a:avLst/>
              </a:prstGeom>
              <a:ln>
                <a:solidFill>
                  <a:srgbClr val="F39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79C143F-5232-0420-DE9F-E2C92D1ADC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9997" y="2875478"/>
                <a:ext cx="0" cy="248189"/>
              </a:xfrm>
              <a:prstGeom prst="line">
                <a:avLst/>
              </a:prstGeom>
              <a:ln>
                <a:solidFill>
                  <a:srgbClr val="F39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CA300B9-3288-92CC-8C9F-E6AF62083E42}"/>
              </a:ext>
            </a:extLst>
          </p:cNvPr>
          <p:cNvGrpSpPr/>
          <p:nvPr/>
        </p:nvGrpSpPr>
        <p:grpSpPr>
          <a:xfrm>
            <a:off x="5320809" y="-177223"/>
            <a:ext cx="5969225" cy="3357689"/>
            <a:chOff x="5320809" y="-177223"/>
            <a:chExt cx="5969225" cy="3357689"/>
          </a:xfrm>
        </p:grpSpPr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528F80AE-8D43-1E8B-F7CE-29E5192CC9E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20809" y="-177223"/>
              <a:ext cx="5969225" cy="3357689"/>
            </a:xfrm>
            <a:prstGeom prst="rect">
              <a:avLst/>
            </a:prstGeom>
          </p:spPr>
        </p:pic>
        <p:pic>
          <p:nvPicPr>
            <p:cNvPr id="85" name="Picture 84" descr="A satellite with solar panels&#10;&#10;AI-generated content may be incorrect.">
              <a:extLst>
                <a:ext uri="{FF2B5EF4-FFF2-40B4-BE49-F238E27FC236}">
                  <a16:creationId xmlns:a16="http://schemas.microsoft.com/office/drawing/2014/main" id="{8CCFBEC0-DECB-FE3D-0A7C-4775CDB80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5154" y="983049"/>
              <a:ext cx="1008363" cy="675818"/>
            </a:xfrm>
            <a:prstGeom prst="rect">
              <a:avLst/>
            </a:prstGeom>
          </p:spPr>
        </p:pic>
        <p:pic>
          <p:nvPicPr>
            <p:cNvPr id="87" name="Picture 86" descr="A satellite in space&#10;&#10;AI-generated content may be incorrect.">
              <a:extLst>
                <a:ext uri="{FF2B5EF4-FFF2-40B4-BE49-F238E27FC236}">
                  <a16:creationId xmlns:a16="http://schemas.microsoft.com/office/drawing/2014/main" id="{686B0229-BC7B-5B0D-71F0-E85407E5E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038675"/>
              <a:ext cx="1066416" cy="733513"/>
            </a:xfrm>
            <a:prstGeom prst="rect">
              <a:avLst/>
            </a:prstGeom>
          </p:spPr>
        </p:pic>
        <p:pic>
          <p:nvPicPr>
            <p:cNvPr id="89" name="Picture 88" descr="A satellite with a black background&#10;&#10;AI-generated content may be incorrect.">
              <a:extLst>
                <a:ext uri="{FF2B5EF4-FFF2-40B4-BE49-F238E27FC236}">
                  <a16:creationId xmlns:a16="http://schemas.microsoft.com/office/drawing/2014/main" id="{5494C02D-5849-3065-48DD-51BD53953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426" y="1033252"/>
              <a:ext cx="1147411" cy="543189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29662BA-0F81-FA40-159D-C9CDA7CAD57B}"/>
                </a:ext>
              </a:extLst>
            </p:cNvPr>
            <p:cNvSpPr txBox="1"/>
            <p:nvPr/>
          </p:nvSpPr>
          <p:spPr>
            <a:xfrm>
              <a:off x="9201892" y="836613"/>
              <a:ext cx="1702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Inter-satellite Communications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Routing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B11B181-4B1E-6981-D595-2D5354BCC0F8}"/>
              </a:ext>
            </a:extLst>
          </p:cNvPr>
          <p:cNvGrpSpPr/>
          <p:nvPr/>
        </p:nvGrpSpPr>
        <p:grpSpPr>
          <a:xfrm>
            <a:off x="7064346" y="2294597"/>
            <a:ext cx="5969225" cy="3357689"/>
            <a:chOff x="7064346" y="2294597"/>
            <a:chExt cx="5969225" cy="3357689"/>
          </a:xfrm>
        </p:grpSpPr>
        <p:pic>
          <p:nvPicPr>
            <p:cNvPr id="99" name="Picture 98" descr="A firefighter putting out a fire&#10;&#10;AI-generated content may be incorrect.">
              <a:extLst>
                <a:ext uri="{FF2B5EF4-FFF2-40B4-BE49-F238E27FC236}">
                  <a16:creationId xmlns:a16="http://schemas.microsoft.com/office/drawing/2014/main" id="{3D7E3165-5045-8FFE-00C3-4C46AF20B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528" y="4995726"/>
              <a:ext cx="615132" cy="615132"/>
            </a:xfrm>
            <a:prstGeom prst="rect">
              <a:avLst/>
            </a:prstGeom>
          </p:spPr>
        </p:pic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0CA3631F-F870-BD99-EB5A-543B48B9966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64346" y="2294597"/>
              <a:ext cx="5969225" cy="3357689"/>
            </a:xfrm>
            <a:prstGeom prst="rect">
              <a:avLst/>
            </a:prstGeom>
          </p:spPr>
        </p:pic>
        <p:pic>
          <p:nvPicPr>
            <p:cNvPr id="79" name="Picture 78" descr="A satellite with a satellite attached to it&#10;&#10;AI-generated content may be incorrect.">
              <a:extLst>
                <a:ext uri="{FF2B5EF4-FFF2-40B4-BE49-F238E27FC236}">
                  <a16:creationId xmlns:a16="http://schemas.microsoft.com/office/drawing/2014/main" id="{D53746CD-F9F0-7BA0-F4EA-73E72A04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231" y="2343487"/>
              <a:ext cx="1612934" cy="772864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B994E9E-3AE8-EFAB-8BAD-61CA8E32ECAA}"/>
                </a:ext>
              </a:extLst>
            </p:cNvPr>
            <p:cNvSpPr txBox="1"/>
            <p:nvPr/>
          </p:nvSpPr>
          <p:spPr>
            <a:xfrm>
              <a:off x="10064411" y="4850894"/>
              <a:ext cx="84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GNSS Denied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Solutions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93F417A-831D-E920-898A-23F4303C36F0}"/>
              </a:ext>
            </a:extLst>
          </p:cNvPr>
          <p:cNvGrpSpPr/>
          <p:nvPr/>
        </p:nvGrpSpPr>
        <p:grpSpPr>
          <a:xfrm>
            <a:off x="2861425" y="3500311"/>
            <a:ext cx="5969225" cy="3357689"/>
            <a:chOff x="2861425" y="3500311"/>
            <a:chExt cx="5969225" cy="3357689"/>
          </a:xfrm>
        </p:grpSpPr>
        <p:pic>
          <p:nvPicPr>
            <p:cNvPr id="91" name="Picture 90" descr="A rocket launching in the sky&#10;&#10;AI-generated content may be incorrect.">
              <a:extLst>
                <a:ext uri="{FF2B5EF4-FFF2-40B4-BE49-F238E27FC236}">
                  <a16:creationId xmlns:a16="http://schemas.microsoft.com/office/drawing/2014/main" id="{4A5FEE7F-B53B-A89B-2933-878627BC4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1253" y="4138569"/>
              <a:ext cx="627900" cy="627900"/>
            </a:xfrm>
            <a:prstGeom prst="rect">
              <a:avLst/>
            </a:prstGeom>
          </p:spPr>
        </p:pic>
        <p:pic>
          <p:nvPicPr>
            <p:cNvPr id="93" name="Picture 92" descr="A large satellite dish on a hill&#10;&#10;AI-generated content may be incorrect.">
              <a:extLst>
                <a:ext uri="{FF2B5EF4-FFF2-40B4-BE49-F238E27FC236}">
                  <a16:creationId xmlns:a16="http://schemas.microsoft.com/office/drawing/2014/main" id="{52CA25ED-B437-D74A-A538-A711FC979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7225" y="5552756"/>
              <a:ext cx="613631" cy="604426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B5DA8AE5-D1F5-E555-BC1B-E0FE33415CC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61425" y="3500311"/>
              <a:ext cx="5969225" cy="3357689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A92A9C9-D4E6-A38B-B22B-8F729EAB279D}"/>
                </a:ext>
              </a:extLst>
            </p:cNvPr>
            <p:cNvSpPr txBox="1"/>
            <p:nvPr/>
          </p:nvSpPr>
          <p:spPr>
            <a:xfrm>
              <a:off x="4292665" y="5392400"/>
              <a:ext cx="1193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Telemetry, tracking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Control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17365BA-334A-DB47-9220-2A1C305750F3}"/>
              </a:ext>
            </a:extLst>
          </p:cNvPr>
          <p:cNvGrpSpPr/>
          <p:nvPr/>
        </p:nvGrpSpPr>
        <p:grpSpPr>
          <a:xfrm>
            <a:off x="3569181" y="2214271"/>
            <a:ext cx="5969225" cy="3357689"/>
            <a:chOff x="3569181" y="2214271"/>
            <a:chExt cx="5969225" cy="3357689"/>
          </a:xfrm>
        </p:grpSpPr>
        <p:pic>
          <p:nvPicPr>
            <p:cNvPr id="95" name="Picture 94" descr="A tower with antennas on top&#10;&#10;AI-generated content may be incorrect.">
              <a:extLst>
                <a:ext uri="{FF2B5EF4-FFF2-40B4-BE49-F238E27FC236}">
                  <a16:creationId xmlns:a16="http://schemas.microsoft.com/office/drawing/2014/main" id="{51B0A6DE-DD14-D155-E381-A4D69B1C6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1502" y="4582013"/>
              <a:ext cx="627058" cy="620724"/>
            </a:xfrm>
            <a:prstGeom prst="rect">
              <a:avLst/>
            </a:prstGeom>
          </p:spPr>
        </p:pic>
        <p:pic>
          <p:nvPicPr>
            <p:cNvPr id="97" name="Picture 96" descr="A person holding a cell phone&#10;&#10;AI-generated content may be incorrect.">
              <a:extLst>
                <a:ext uri="{FF2B5EF4-FFF2-40B4-BE49-F238E27FC236}">
                  <a16:creationId xmlns:a16="http://schemas.microsoft.com/office/drawing/2014/main" id="{082D5EE4-856D-70F0-20FE-1EB7E5533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6194" y="3834599"/>
              <a:ext cx="614337" cy="611265"/>
            </a:xfrm>
            <a:prstGeom prst="rect">
              <a:avLst/>
            </a:prstGeom>
          </p:spPr>
        </p:pic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09ABF46C-E6DE-1353-6AF9-79D9C6F308F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569181" y="2214271"/>
              <a:ext cx="5969225" cy="3357689"/>
            </a:xfrm>
            <a:prstGeom prst="rect">
              <a:avLst/>
            </a:prstGeom>
          </p:spPr>
        </p:pic>
        <p:pic>
          <p:nvPicPr>
            <p:cNvPr id="83" name="Picture 82" descr="A satellite in space&#10;&#10;AI-generated content may be incorrect.">
              <a:extLst>
                <a:ext uri="{FF2B5EF4-FFF2-40B4-BE49-F238E27FC236}">
                  <a16:creationId xmlns:a16="http://schemas.microsoft.com/office/drawing/2014/main" id="{7174262D-CBDF-215E-2D4C-2B32C0322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904" y="2427611"/>
              <a:ext cx="1293903" cy="867118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4BB76EB-3CA9-408C-5842-01C50FFA9B8A}"/>
                </a:ext>
              </a:extLst>
            </p:cNvPr>
            <p:cNvSpPr txBox="1"/>
            <p:nvPr/>
          </p:nvSpPr>
          <p:spPr>
            <a:xfrm>
              <a:off x="5462621" y="2344400"/>
              <a:ext cx="1366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Non-Terrestrial Network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Communications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D6C7F76-527B-7F4E-DAD3-7DD1BC4D9E5B}"/>
              </a:ext>
            </a:extLst>
          </p:cNvPr>
          <p:cNvGrpSpPr/>
          <p:nvPr/>
        </p:nvGrpSpPr>
        <p:grpSpPr>
          <a:xfrm rot="2403478">
            <a:off x="10121289" y="3942440"/>
            <a:ext cx="1624758" cy="276999"/>
            <a:chOff x="1141615" y="6413625"/>
            <a:chExt cx="1624758" cy="276999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F89A64A-82A2-CA87-FB1F-8D3D3661A7D9}"/>
                </a:ext>
              </a:extLst>
            </p:cNvPr>
            <p:cNvSpPr txBox="1"/>
            <p:nvPr/>
          </p:nvSpPr>
          <p:spPr>
            <a:xfrm>
              <a:off x="1362813" y="6413625"/>
              <a:ext cx="10154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Downstream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7ACC09E-1813-D2CA-88DF-F39375129C25}"/>
                </a:ext>
              </a:extLst>
            </p:cNvPr>
            <p:cNvGrpSpPr/>
            <p:nvPr/>
          </p:nvGrpSpPr>
          <p:grpSpPr>
            <a:xfrm>
              <a:off x="1141615" y="6448988"/>
              <a:ext cx="1624758" cy="228856"/>
              <a:chOff x="1141615" y="6448988"/>
              <a:chExt cx="1624758" cy="228856"/>
            </a:xfrm>
          </p:grpSpPr>
          <p:sp>
            <p:nvSpPr>
              <p:cNvPr id="137" name="Free-form: Shape 136">
                <a:extLst>
                  <a:ext uri="{FF2B5EF4-FFF2-40B4-BE49-F238E27FC236}">
                    <a16:creationId xmlns:a16="http://schemas.microsoft.com/office/drawing/2014/main" id="{CB49690C-5DC7-0E10-E32C-FC8D1E099BC2}"/>
                  </a:ext>
                </a:extLst>
              </p:cNvPr>
              <p:cNvSpPr/>
              <p:nvPr/>
            </p:nvSpPr>
            <p:spPr>
              <a:xfrm>
                <a:off x="2651922" y="6448988"/>
                <a:ext cx="114451" cy="228856"/>
              </a:xfrm>
              <a:custGeom>
                <a:avLst/>
                <a:gdLst>
                  <a:gd name="connsiteX0" fmla="*/ 0 w 114451"/>
                  <a:gd name="connsiteY0" fmla="*/ 0 h 228856"/>
                  <a:gd name="connsiteX1" fmla="*/ 114451 w 114451"/>
                  <a:gd name="connsiteY1" fmla="*/ 114405 h 228856"/>
                  <a:gd name="connsiteX2" fmla="*/ 0 w 114451"/>
                  <a:gd name="connsiteY2" fmla="*/ 228856 h 22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451" h="228856">
                    <a:moveTo>
                      <a:pt x="0" y="0"/>
                    </a:moveTo>
                    <a:lnTo>
                      <a:pt x="114451" y="114405"/>
                    </a:lnTo>
                    <a:lnTo>
                      <a:pt x="0" y="228856"/>
                    </a:lnTo>
                  </a:path>
                </a:pathLst>
              </a:custGeom>
              <a:noFill/>
              <a:ln w="28015" cap="flat">
                <a:solidFill>
                  <a:srgbClr val="F392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-form: Shape 134">
                <a:extLst>
                  <a:ext uri="{FF2B5EF4-FFF2-40B4-BE49-F238E27FC236}">
                    <a16:creationId xmlns:a16="http://schemas.microsoft.com/office/drawing/2014/main" id="{D14AD30C-586C-084D-DD1A-5206A85FE52E}"/>
                  </a:ext>
                </a:extLst>
              </p:cNvPr>
              <p:cNvSpPr/>
              <p:nvPr/>
            </p:nvSpPr>
            <p:spPr>
              <a:xfrm>
                <a:off x="2338648" y="6563393"/>
                <a:ext cx="424774" cy="4682"/>
              </a:xfrm>
              <a:custGeom>
                <a:avLst/>
                <a:gdLst>
                  <a:gd name="connsiteX0" fmla="*/ 0 w 599745"/>
                  <a:gd name="connsiteY0" fmla="*/ 0 h 4682"/>
                  <a:gd name="connsiteX1" fmla="*/ 599746 w 599745"/>
                  <a:gd name="connsiteY1" fmla="*/ 0 h 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745" h="4682">
                    <a:moveTo>
                      <a:pt x="0" y="0"/>
                    </a:moveTo>
                    <a:lnTo>
                      <a:pt x="599746" y="0"/>
                    </a:lnTo>
                  </a:path>
                </a:pathLst>
              </a:custGeom>
              <a:ln w="28015" cap="flat">
                <a:solidFill>
                  <a:srgbClr val="F392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-form: Shape 135">
                <a:extLst>
                  <a:ext uri="{FF2B5EF4-FFF2-40B4-BE49-F238E27FC236}">
                    <a16:creationId xmlns:a16="http://schemas.microsoft.com/office/drawing/2014/main" id="{E89A5AA1-60E4-C035-0B76-E0090DBFEF7F}"/>
                  </a:ext>
                </a:extLst>
              </p:cNvPr>
              <p:cNvSpPr/>
              <p:nvPr/>
            </p:nvSpPr>
            <p:spPr>
              <a:xfrm>
                <a:off x="1141615" y="6563393"/>
                <a:ext cx="259000" cy="4682"/>
              </a:xfrm>
              <a:custGeom>
                <a:avLst/>
                <a:gdLst>
                  <a:gd name="connsiteX0" fmla="*/ 0 w 574270"/>
                  <a:gd name="connsiteY0" fmla="*/ 0 h 4682"/>
                  <a:gd name="connsiteX1" fmla="*/ 574271 w 574270"/>
                  <a:gd name="connsiteY1" fmla="*/ 0 h 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4270" h="4682">
                    <a:moveTo>
                      <a:pt x="0" y="0"/>
                    </a:moveTo>
                    <a:lnTo>
                      <a:pt x="574271" y="0"/>
                    </a:lnTo>
                  </a:path>
                </a:pathLst>
              </a:custGeom>
              <a:ln w="28015" cap="flat">
                <a:solidFill>
                  <a:srgbClr val="F392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D807977-B471-9AD4-8A11-A28D9C511605}"/>
              </a:ext>
            </a:extLst>
          </p:cNvPr>
          <p:cNvGrpSpPr/>
          <p:nvPr/>
        </p:nvGrpSpPr>
        <p:grpSpPr>
          <a:xfrm>
            <a:off x="7486928" y="3152001"/>
            <a:ext cx="1475130" cy="276999"/>
            <a:chOff x="1224741" y="6077147"/>
            <a:chExt cx="1475130" cy="276999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D9AB10D-0872-459B-7E7A-6A2869FEB7F2}"/>
                </a:ext>
              </a:extLst>
            </p:cNvPr>
            <p:cNvSpPr txBox="1"/>
            <p:nvPr/>
          </p:nvSpPr>
          <p:spPr>
            <a:xfrm>
              <a:off x="1373897" y="6077147"/>
              <a:ext cx="10154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Midstream</a:t>
              </a: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6FD6A0B-47E5-3C74-90C6-C937AA9EDA01}"/>
                </a:ext>
              </a:extLst>
            </p:cNvPr>
            <p:cNvGrpSpPr/>
            <p:nvPr/>
          </p:nvGrpSpPr>
          <p:grpSpPr>
            <a:xfrm>
              <a:off x="2272146" y="6106968"/>
              <a:ext cx="427725" cy="228856"/>
              <a:chOff x="2338648" y="6106968"/>
              <a:chExt cx="427725" cy="228856"/>
            </a:xfrm>
          </p:grpSpPr>
          <p:sp>
            <p:nvSpPr>
              <p:cNvPr id="141" name="Free-form: Shape 140">
                <a:extLst>
                  <a:ext uri="{FF2B5EF4-FFF2-40B4-BE49-F238E27FC236}">
                    <a16:creationId xmlns:a16="http://schemas.microsoft.com/office/drawing/2014/main" id="{4EB19679-D499-5819-512F-F938AF31201D}"/>
                  </a:ext>
                </a:extLst>
              </p:cNvPr>
              <p:cNvSpPr/>
              <p:nvPr/>
            </p:nvSpPr>
            <p:spPr>
              <a:xfrm>
                <a:off x="2651922" y="6106968"/>
                <a:ext cx="114451" cy="228856"/>
              </a:xfrm>
              <a:custGeom>
                <a:avLst/>
                <a:gdLst>
                  <a:gd name="connsiteX0" fmla="*/ 0 w 114451"/>
                  <a:gd name="connsiteY0" fmla="*/ 0 h 228856"/>
                  <a:gd name="connsiteX1" fmla="*/ 114451 w 114451"/>
                  <a:gd name="connsiteY1" fmla="*/ 114405 h 228856"/>
                  <a:gd name="connsiteX2" fmla="*/ 0 w 114451"/>
                  <a:gd name="connsiteY2" fmla="*/ 228856 h 22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451" h="228856">
                    <a:moveTo>
                      <a:pt x="0" y="0"/>
                    </a:moveTo>
                    <a:lnTo>
                      <a:pt x="114451" y="114405"/>
                    </a:lnTo>
                    <a:lnTo>
                      <a:pt x="0" y="228856"/>
                    </a:lnTo>
                  </a:path>
                </a:pathLst>
              </a:custGeom>
              <a:noFill/>
              <a:ln w="28015" cap="flat">
                <a:solidFill>
                  <a:srgbClr val="F392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-form: Shape 138">
                <a:extLst>
                  <a:ext uri="{FF2B5EF4-FFF2-40B4-BE49-F238E27FC236}">
                    <a16:creationId xmlns:a16="http://schemas.microsoft.com/office/drawing/2014/main" id="{639C4D7F-602B-CB87-0B64-BF7A501A5B3F}"/>
                  </a:ext>
                </a:extLst>
              </p:cNvPr>
              <p:cNvSpPr/>
              <p:nvPr/>
            </p:nvSpPr>
            <p:spPr>
              <a:xfrm>
                <a:off x="2338648" y="6221373"/>
                <a:ext cx="424774" cy="4682"/>
              </a:xfrm>
              <a:custGeom>
                <a:avLst/>
                <a:gdLst>
                  <a:gd name="connsiteX0" fmla="*/ 0 w 599745"/>
                  <a:gd name="connsiteY0" fmla="*/ 0 h 4682"/>
                  <a:gd name="connsiteX1" fmla="*/ 599746 w 599745"/>
                  <a:gd name="connsiteY1" fmla="*/ 0 h 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745" h="4682">
                    <a:moveTo>
                      <a:pt x="0" y="0"/>
                    </a:moveTo>
                    <a:lnTo>
                      <a:pt x="599746" y="0"/>
                    </a:lnTo>
                  </a:path>
                </a:pathLst>
              </a:custGeom>
              <a:ln w="28015" cap="flat">
                <a:solidFill>
                  <a:srgbClr val="F392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00ED1CF-0365-D9F1-5540-B3A923710AF7}"/>
                </a:ext>
              </a:extLst>
            </p:cNvPr>
            <p:cNvSpPr/>
            <p:nvPr/>
          </p:nvSpPr>
          <p:spPr>
            <a:xfrm>
              <a:off x="1224741" y="6221373"/>
              <a:ext cx="259000" cy="4682"/>
            </a:xfrm>
            <a:custGeom>
              <a:avLst/>
              <a:gdLst>
                <a:gd name="connsiteX0" fmla="*/ 0 w 574270"/>
                <a:gd name="connsiteY0" fmla="*/ 0 h 4682"/>
                <a:gd name="connsiteX1" fmla="*/ 574271 w 574270"/>
                <a:gd name="connsiteY1" fmla="*/ 0 h 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270" h="4682">
                  <a:moveTo>
                    <a:pt x="0" y="0"/>
                  </a:moveTo>
                  <a:lnTo>
                    <a:pt x="574271" y="0"/>
                  </a:lnTo>
                </a:path>
              </a:pathLst>
            </a:custGeom>
            <a:ln w="28015" cap="flat">
              <a:solidFill>
                <a:srgbClr val="F392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910953C-E3F3-65F1-EA24-8E1796DE1F1E}"/>
              </a:ext>
            </a:extLst>
          </p:cNvPr>
          <p:cNvGrpSpPr/>
          <p:nvPr/>
        </p:nvGrpSpPr>
        <p:grpSpPr>
          <a:xfrm rot="20416005">
            <a:off x="4546564" y="3572220"/>
            <a:ext cx="1419711" cy="276999"/>
            <a:chOff x="1246909" y="5595441"/>
            <a:chExt cx="1419711" cy="276999"/>
          </a:xfrm>
        </p:grpSpPr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869E6127-4F7E-5CF7-4988-729556335B50}"/>
                </a:ext>
              </a:extLst>
            </p:cNvPr>
            <p:cNvSpPr/>
            <p:nvPr/>
          </p:nvSpPr>
          <p:spPr>
            <a:xfrm>
              <a:off x="1246909" y="5739667"/>
              <a:ext cx="259000" cy="4682"/>
            </a:xfrm>
            <a:custGeom>
              <a:avLst/>
              <a:gdLst>
                <a:gd name="connsiteX0" fmla="*/ 0 w 574270"/>
                <a:gd name="connsiteY0" fmla="*/ 0 h 4682"/>
                <a:gd name="connsiteX1" fmla="*/ 574271 w 574270"/>
                <a:gd name="connsiteY1" fmla="*/ 0 h 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270" h="4682">
                  <a:moveTo>
                    <a:pt x="0" y="0"/>
                  </a:moveTo>
                  <a:lnTo>
                    <a:pt x="574271" y="0"/>
                  </a:lnTo>
                </a:path>
              </a:pathLst>
            </a:custGeom>
            <a:ln w="28015" cap="flat">
              <a:solidFill>
                <a:srgbClr val="F392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A028574-DFE2-4EF1-1204-46DE4748F32B}"/>
                </a:ext>
              </a:extLst>
            </p:cNvPr>
            <p:cNvGrpSpPr/>
            <p:nvPr/>
          </p:nvGrpSpPr>
          <p:grpSpPr>
            <a:xfrm>
              <a:off x="2238895" y="5625262"/>
              <a:ext cx="427725" cy="228856"/>
              <a:chOff x="2338648" y="5625262"/>
              <a:chExt cx="427725" cy="228856"/>
            </a:xfrm>
          </p:grpSpPr>
          <p:sp>
            <p:nvSpPr>
              <p:cNvPr id="143" name="Free-form: Shape 142">
                <a:extLst>
                  <a:ext uri="{FF2B5EF4-FFF2-40B4-BE49-F238E27FC236}">
                    <a16:creationId xmlns:a16="http://schemas.microsoft.com/office/drawing/2014/main" id="{AA1AF08D-5F2D-BC41-94C2-234D984BA529}"/>
                  </a:ext>
                </a:extLst>
              </p:cNvPr>
              <p:cNvSpPr/>
              <p:nvPr/>
            </p:nvSpPr>
            <p:spPr>
              <a:xfrm>
                <a:off x="2338648" y="5739667"/>
                <a:ext cx="424774" cy="4682"/>
              </a:xfrm>
              <a:custGeom>
                <a:avLst/>
                <a:gdLst>
                  <a:gd name="connsiteX0" fmla="*/ 0 w 599745"/>
                  <a:gd name="connsiteY0" fmla="*/ 0 h 4682"/>
                  <a:gd name="connsiteX1" fmla="*/ 599746 w 599745"/>
                  <a:gd name="connsiteY1" fmla="*/ 0 h 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745" h="4682">
                    <a:moveTo>
                      <a:pt x="0" y="0"/>
                    </a:moveTo>
                    <a:lnTo>
                      <a:pt x="599746" y="0"/>
                    </a:lnTo>
                  </a:path>
                </a:pathLst>
              </a:custGeom>
              <a:ln w="28015" cap="flat">
                <a:solidFill>
                  <a:srgbClr val="F392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-form: Shape 144">
                <a:extLst>
                  <a:ext uri="{FF2B5EF4-FFF2-40B4-BE49-F238E27FC236}">
                    <a16:creationId xmlns:a16="http://schemas.microsoft.com/office/drawing/2014/main" id="{1DA7A59B-F337-5A88-85B8-27694290728D}"/>
                  </a:ext>
                </a:extLst>
              </p:cNvPr>
              <p:cNvSpPr/>
              <p:nvPr/>
            </p:nvSpPr>
            <p:spPr>
              <a:xfrm>
                <a:off x="2651922" y="5625262"/>
                <a:ext cx="114451" cy="228856"/>
              </a:xfrm>
              <a:custGeom>
                <a:avLst/>
                <a:gdLst>
                  <a:gd name="connsiteX0" fmla="*/ 0 w 114451"/>
                  <a:gd name="connsiteY0" fmla="*/ 0 h 228856"/>
                  <a:gd name="connsiteX1" fmla="*/ 114451 w 114451"/>
                  <a:gd name="connsiteY1" fmla="*/ 114405 h 228856"/>
                  <a:gd name="connsiteX2" fmla="*/ 0 w 114451"/>
                  <a:gd name="connsiteY2" fmla="*/ 228856 h 22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451" h="228856">
                    <a:moveTo>
                      <a:pt x="0" y="0"/>
                    </a:moveTo>
                    <a:lnTo>
                      <a:pt x="114451" y="114405"/>
                    </a:lnTo>
                    <a:lnTo>
                      <a:pt x="0" y="228856"/>
                    </a:lnTo>
                  </a:path>
                </a:pathLst>
              </a:custGeom>
              <a:noFill/>
              <a:ln w="28015" cap="flat">
                <a:solidFill>
                  <a:srgbClr val="F392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B3A26DEC-870C-F1E0-3C29-E787360B9AD8}"/>
                </a:ext>
              </a:extLst>
            </p:cNvPr>
            <p:cNvSpPr txBox="1"/>
            <p:nvPr/>
          </p:nvSpPr>
          <p:spPr>
            <a:xfrm>
              <a:off x="1362812" y="5595441"/>
              <a:ext cx="10154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Upstream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54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7F7D2F-10C5-ECCB-B7F4-692AFFB37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4D45D4-BDC1-C194-D874-9B14316505E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51527" y="2579078"/>
            <a:ext cx="4726547" cy="396618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See a live demonstration </a:t>
            </a:r>
            <a:br>
              <a:rPr lang="en-US" sz="1800" dirty="0"/>
            </a:br>
            <a:r>
              <a:rPr lang="en-US" sz="1800" dirty="0"/>
              <a:t>on Plextek’s </a:t>
            </a:r>
            <a:r>
              <a:rPr lang="en-US" sz="1800" b="1" dirty="0"/>
              <a:t>booth 1251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/>
              <a:t>Richard Jacklin</a:t>
            </a:r>
            <a:br>
              <a:rPr lang="en-GB" sz="1800" dirty="0"/>
            </a:br>
            <a:r>
              <a:rPr lang="en-GB" sz="1800" dirty="0">
                <a:hlinkClick r:id="rId4"/>
              </a:rPr>
              <a:t>richard.jacklin@plextek.com</a:t>
            </a:r>
            <a:br>
              <a:rPr lang="en-GB" sz="1800" dirty="0"/>
            </a:br>
            <a:r>
              <a:rPr lang="en-GB" sz="1800" dirty="0"/>
              <a:t>+44 7801 398 701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80134-4A58-04CF-7564-6B2E031C80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06113" y="6545263"/>
            <a:ext cx="1385887" cy="312737"/>
          </a:xfrm>
        </p:spPr>
        <p:txBody>
          <a:bodyPr/>
          <a:lstStyle/>
          <a:p>
            <a:fld id="{14B5763E-BE8E-4FDB-9B29-DFADB0F36AFB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F8C18C9-87BB-394F-67EC-9F992F040C05}"/>
              </a:ext>
            </a:extLst>
          </p:cNvPr>
          <p:cNvSpPr txBox="1">
            <a:spLocks/>
          </p:cNvSpPr>
          <p:nvPr/>
        </p:nvSpPr>
        <p:spPr>
          <a:xfrm>
            <a:off x="5962906" y="2063262"/>
            <a:ext cx="5527195" cy="2748516"/>
          </a:xfrm>
          <a:prstGeom prst="rect">
            <a:avLst/>
          </a:prstGeom>
          <a:solidFill>
            <a:schemeClr val="bg1"/>
          </a:solidFill>
        </p:spPr>
        <p:txBody>
          <a:bodyPr vert="horz" lIns="108000" tIns="36000" rIns="36000" bIns="3600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n-US" sz="1800" b="1" dirty="0">
                <a:solidFill>
                  <a:schemeClr val="tx1"/>
                </a:solidFill>
              </a:rPr>
              <a:t>Download our technical paper</a:t>
            </a:r>
            <a:endParaRPr lang="en-GB" sz="18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A planet with a bright light in the background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CE5177AB-1A1F-B1B7-D00E-F4AF76F6B9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38699"/>
            <a:ext cx="3048000" cy="228095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8" name="Picture 7" descr="A qr code on a white background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3BBD0D35-7961-6343-508E-DB07EE707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27076"/>
            <a:ext cx="2314251" cy="230914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2E81A-AF44-BE81-32A0-19E1EE986C17}"/>
              </a:ext>
            </a:extLst>
          </p:cNvPr>
          <p:cNvCxnSpPr>
            <a:cxnSpLocks/>
          </p:cNvCxnSpPr>
          <p:nvPr/>
        </p:nvCxnSpPr>
        <p:spPr>
          <a:xfrm flipH="1">
            <a:off x="701899" y="2433453"/>
            <a:ext cx="535758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1683B78-E1E1-D95A-E4BE-6C69BFD7D243}"/>
              </a:ext>
            </a:extLst>
          </p:cNvPr>
          <p:cNvSpPr txBox="1">
            <a:spLocks/>
          </p:cNvSpPr>
          <p:nvPr/>
        </p:nvSpPr>
        <p:spPr>
          <a:xfrm>
            <a:off x="1751527" y="1835816"/>
            <a:ext cx="4797392" cy="9687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n-GB" sz="3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584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7D3FE-6E75-9D15-1338-53AECD52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A0575A-6A43-2653-8B19-E36D5BEFD6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FF6BE-91D6-FC97-44C3-264AE2BF1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F373A6-4389-BB20-A100-48563881AF56}"/>
              </a:ext>
            </a:extLst>
          </p:cNvPr>
          <p:cNvSpPr txBox="1">
            <a:spLocks/>
          </p:cNvSpPr>
          <p:nvPr/>
        </p:nvSpPr>
        <p:spPr>
          <a:xfrm>
            <a:off x="468000" y="828000"/>
            <a:ext cx="8836697" cy="4650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When we think about radar in space…</a:t>
            </a:r>
            <a:endParaRPr lang="en-GB" dirty="0"/>
          </a:p>
        </p:txBody>
      </p:sp>
      <p:pic>
        <p:nvPicPr>
          <p:cNvPr id="23" name="Picture 22" descr="A diagram of a satellite&#10;&#10;AI-generated content may be incorrect.">
            <a:extLst>
              <a:ext uri="{FF2B5EF4-FFF2-40B4-BE49-F238E27FC236}">
                <a16:creationId xmlns:a16="http://schemas.microsoft.com/office/drawing/2014/main" id="{DFD2C61A-68CE-2AE0-C5E9-C6E207430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71" y="1528405"/>
            <a:ext cx="8209034" cy="458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CEBE7-FA24-BD9D-36F6-0F22511A9D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5884D-640C-9BA7-656D-73014B23D4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8CBAF0-0D27-CBDB-164D-C3CDA1725F3A}"/>
              </a:ext>
            </a:extLst>
          </p:cNvPr>
          <p:cNvSpPr txBox="1">
            <a:spLocks/>
          </p:cNvSpPr>
          <p:nvPr/>
        </p:nvSpPr>
        <p:spPr>
          <a:xfrm>
            <a:off x="468000" y="828000"/>
            <a:ext cx="2335812" cy="20042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Radar design is often making tradeoffs…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861D89-BA50-D655-62EF-8AB027D8602D}"/>
              </a:ext>
            </a:extLst>
          </p:cNvPr>
          <p:cNvSpPr txBox="1">
            <a:spLocks/>
          </p:cNvSpPr>
          <p:nvPr/>
        </p:nvSpPr>
        <p:spPr>
          <a:xfrm>
            <a:off x="3277816" y="1299192"/>
            <a:ext cx="6926390" cy="20042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The Core Relationship </a:t>
            </a:r>
            <a:br>
              <a:rPr lang="en-US" sz="2400" dirty="0"/>
            </a:br>
            <a:r>
              <a:rPr lang="en-US" sz="2400" dirty="0"/>
              <a:t>Radar Equation - Monostatic</a:t>
            </a:r>
            <a:endParaRPr lang="en-GB" sz="2400" dirty="0"/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9DA9138-2472-EB5A-9A6B-AD2663B21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03" y="2155502"/>
            <a:ext cx="4818197" cy="418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CBAAD7-B213-DFB0-873A-D24416FE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828000"/>
            <a:ext cx="5935443" cy="408400"/>
          </a:xfrm>
        </p:spPr>
        <p:txBody>
          <a:bodyPr/>
          <a:lstStyle/>
          <a:p>
            <a:r>
              <a:rPr lang="en-GB" dirty="0"/>
              <a:t>Space Debris Threat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BF6B4-5513-08A8-BD7B-09AC3F1218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440000"/>
            <a:ext cx="3220909" cy="187044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ESA's latest Space Debris Environment Report estimates 140 million untracked small debris pieces in LEO, posing a significant threat to satellite and spacecraft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A46FC02-3022-D0EF-452E-4240804CD463}"/>
              </a:ext>
            </a:extLst>
          </p:cNvPr>
          <p:cNvSpPr txBox="1">
            <a:spLocks/>
          </p:cNvSpPr>
          <p:nvPr/>
        </p:nvSpPr>
        <p:spPr>
          <a:xfrm>
            <a:off x="1154315" y="3678778"/>
            <a:ext cx="4509884" cy="8281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risks escalate as debris increases . . . 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. . . and the debris is increasing!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D747988-C943-D986-30EB-AA3F9C9FB6FD}"/>
              </a:ext>
            </a:extLst>
          </p:cNvPr>
          <p:cNvSpPr txBox="1">
            <a:spLocks/>
          </p:cNvSpPr>
          <p:nvPr/>
        </p:nvSpPr>
        <p:spPr>
          <a:xfrm>
            <a:off x="479424" y="6345238"/>
            <a:ext cx="5184775" cy="40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fr-FR" sz="800" dirty="0"/>
              <a:t>Source: </a:t>
            </a:r>
            <a:r>
              <a:rPr lang="fr-FR" sz="800" dirty="0" err="1">
                <a:solidFill>
                  <a:schemeClr val="accent2"/>
                </a:solidFill>
                <a:hlinkClick r:id="rId4"/>
              </a:rPr>
              <a:t>Space</a:t>
            </a:r>
            <a:r>
              <a:rPr lang="fr-FR" sz="800" dirty="0">
                <a:solidFill>
                  <a:schemeClr val="accent2"/>
                </a:solidFill>
                <a:hlinkClick r:id="rId4"/>
              </a:rPr>
              <a:t> </a:t>
            </a:r>
            <a:r>
              <a:rPr lang="fr-FR" sz="800" dirty="0" err="1">
                <a:solidFill>
                  <a:schemeClr val="accent2"/>
                </a:solidFill>
                <a:hlinkClick r:id="rId4"/>
              </a:rPr>
              <a:t>Environment</a:t>
            </a:r>
            <a:r>
              <a:rPr lang="fr-FR" sz="800" dirty="0">
                <a:solidFill>
                  <a:schemeClr val="accent2"/>
                </a:solidFill>
                <a:hlinkClick r:id="rId4"/>
              </a:rPr>
              <a:t> </a:t>
            </a:r>
            <a:r>
              <a:rPr lang="fr-FR" sz="800" dirty="0" err="1">
                <a:solidFill>
                  <a:schemeClr val="accent2"/>
                </a:solidFill>
                <a:hlinkClick r:id="rId4"/>
              </a:rPr>
              <a:t>Statistics</a:t>
            </a:r>
            <a:r>
              <a:rPr lang="fr-FR" sz="800" dirty="0">
                <a:solidFill>
                  <a:schemeClr val="accent2"/>
                </a:solidFill>
                <a:hlinkClick r:id="rId4"/>
              </a:rPr>
              <a:t> · </a:t>
            </a:r>
            <a:r>
              <a:rPr lang="fr-FR" sz="800" dirty="0" err="1">
                <a:solidFill>
                  <a:schemeClr val="accent2"/>
                </a:solidFill>
                <a:hlinkClick r:id="rId4"/>
              </a:rPr>
              <a:t>Space</a:t>
            </a:r>
            <a:r>
              <a:rPr lang="fr-FR" sz="800" dirty="0">
                <a:solidFill>
                  <a:schemeClr val="accent2"/>
                </a:solidFill>
                <a:hlinkClick r:id="rId4"/>
              </a:rPr>
              <a:t> </a:t>
            </a:r>
            <a:r>
              <a:rPr lang="fr-FR" sz="800" dirty="0" err="1">
                <a:solidFill>
                  <a:schemeClr val="accent2"/>
                </a:solidFill>
                <a:hlinkClick r:id="rId4"/>
              </a:rPr>
              <a:t>Debris</a:t>
            </a:r>
            <a:endParaRPr lang="fr-FR" sz="800" dirty="0">
              <a:solidFill>
                <a:schemeClr val="accent2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AC200D-6F7F-8A36-25EA-EB654C0938EB}"/>
              </a:ext>
            </a:extLst>
          </p:cNvPr>
          <p:cNvSpPr txBox="1">
            <a:spLocks/>
          </p:cNvSpPr>
          <p:nvPr/>
        </p:nvSpPr>
        <p:spPr>
          <a:xfrm>
            <a:off x="10097556" y="4631952"/>
            <a:ext cx="1484844" cy="8281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1 gram debris fragment in LEO has 100x more destructive kinetic energy than a 9mm bullet on Earth</a:t>
            </a:r>
          </a:p>
        </p:txBody>
      </p:sp>
    </p:spTree>
    <p:extLst>
      <p:ext uri="{BB962C8B-B14F-4D97-AF65-F5344CB8AC3E}">
        <p14:creationId xmlns:p14="http://schemas.microsoft.com/office/powerpoint/2010/main" val="307595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03972-13A0-A85A-642C-971F051D7B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B965-EB7A-A9DC-5285-302267EDD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B71F29-47D1-EC61-0323-46C73118DB7A}"/>
              </a:ext>
            </a:extLst>
          </p:cNvPr>
          <p:cNvSpPr txBox="1">
            <a:spLocks/>
          </p:cNvSpPr>
          <p:nvPr/>
        </p:nvSpPr>
        <p:spPr>
          <a:xfrm>
            <a:off x="468000" y="828000"/>
            <a:ext cx="9334368" cy="20042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comfortable does our LEO make you feel?</a:t>
            </a:r>
          </a:p>
          <a:p>
            <a:endParaRPr lang="en-US" dirty="0"/>
          </a:p>
          <a:p>
            <a:r>
              <a:rPr lang="en-US" dirty="0"/>
              <a:t>Today?…..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2DD79B-9C7D-901C-DF01-72E3A9515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908000"/>
            <a:ext cx="8742901" cy="3666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3B994A-4E6F-AE8F-ED67-993F59825C9F}"/>
              </a:ext>
            </a:extLst>
          </p:cNvPr>
          <p:cNvSpPr txBox="1"/>
          <p:nvPr/>
        </p:nvSpPr>
        <p:spPr>
          <a:xfrm>
            <a:off x="3213462" y="5496784"/>
            <a:ext cx="3030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Plextek model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FB8A4-BF42-443F-7A91-ACE34B1E2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F692D-DC9E-3294-F057-9A501A6394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CA2D6-9BEB-E149-0428-81468A4852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1F4A78-4456-812C-4E34-2B4CC74B5F66}"/>
              </a:ext>
            </a:extLst>
          </p:cNvPr>
          <p:cNvSpPr txBox="1">
            <a:spLocks/>
          </p:cNvSpPr>
          <p:nvPr/>
        </p:nvSpPr>
        <p:spPr>
          <a:xfrm>
            <a:off x="468000" y="828000"/>
            <a:ext cx="10370688" cy="20042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comfortable does our LEO make you feel?</a:t>
            </a:r>
          </a:p>
          <a:p>
            <a:endParaRPr lang="en-US" dirty="0"/>
          </a:p>
          <a:p>
            <a:r>
              <a:rPr lang="en-US" dirty="0"/>
              <a:t>Future?...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2E23D-FAC5-491A-7C62-C37EBC205F4C}"/>
              </a:ext>
            </a:extLst>
          </p:cNvPr>
          <p:cNvSpPr txBox="1"/>
          <p:nvPr/>
        </p:nvSpPr>
        <p:spPr>
          <a:xfrm>
            <a:off x="3213462" y="5496784"/>
            <a:ext cx="3030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Plextek model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CCF78E-85E4-9B35-54EE-66801DC651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27" y="1842585"/>
            <a:ext cx="8731634" cy="367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D639-0E81-42F7-A8B8-8EF9FE50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828000"/>
            <a:ext cx="4493804" cy="408400"/>
          </a:xfrm>
        </p:spPr>
        <p:txBody>
          <a:bodyPr/>
          <a:lstStyle/>
          <a:p>
            <a:r>
              <a:rPr lang="en-US" dirty="0"/>
              <a:t>mmWave FMCW RADAR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5BD8B-951A-BC58-A498-E0484F28A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23ACF-FDC4-A9CE-C805-71361565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793439-7F5C-222D-33AF-F984A7DE9191}"/>
              </a:ext>
            </a:extLst>
          </p:cNvPr>
          <p:cNvSpPr txBox="1">
            <a:spLocks/>
          </p:cNvSpPr>
          <p:nvPr/>
        </p:nvSpPr>
        <p:spPr>
          <a:xfrm>
            <a:off x="9564104" y="5461622"/>
            <a:ext cx="1602561" cy="209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&lt; 1mm debris detection radar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EA4F3-103D-64DE-F0A1-73B7C0BD8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493" y="942683"/>
            <a:ext cx="5204186" cy="29779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642305-377E-7C4B-7240-70EC5FE18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492" y="4240215"/>
            <a:ext cx="5102771" cy="16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D0D191-3760-D043-A6BE-8A9DF4033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12562-20E3-0348-8EA9-E311FC9FB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09DF9-1124-DA5B-29BA-F57236BC0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5763E-BE8E-4FDB-9B29-DFADB0F36AF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FC50A82-70A7-F19E-0AB8-C2B1DDD5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CLEAR Mission &amp; RPO RADAR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39E61A-F39E-1DB2-5037-CBA8BEFE2DD9}"/>
              </a:ext>
            </a:extLst>
          </p:cNvPr>
          <p:cNvSpPr txBox="1"/>
          <p:nvPr/>
        </p:nvSpPr>
        <p:spPr>
          <a:xfrm>
            <a:off x="577895" y="2386742"/>
            <a:ext cx="1100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endParaRPr lang="en-GB" sz="96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1300C8-1A01-746E-4F27-F2D6762B5B8F}"/>
              </a:ext>
            </a:extLst>
          </p:cNvPr>
          <p:cNvSpPr txBox="1"/>
          <p:nvPr/>
        </p:nvSpPr>
        <p:spPr>
          <a:xfrm>
            <a:off x="4772912" y="2901599"/>
            <a:ext cx="1100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endParaRPr lang="en-GB" sz="96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32808F3-40F2-0776-E644-58F451944654}"/>
              </a:ext>
            </a:extLst>
          </p:cNvPr>
          <p:cNvSpPr txBox="1">
            <a:spLocks/>
          </p:cNvSpPr>
          <p:nvPr/>
        </p:nvSpPr>
        <p:spPr>
          <a:xfrm>
            <a:off x="1215414" y="2865164"/>
            <a:ext cx="3663392" cy="19247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08000" algn="l" defTabSz="914400" rtl="0" eaLnBrk="1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Calibri" panose="020F0502020204030204" pitchFamily="34" charset="0"/>
              <a:buChar char="›"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925"/>
              </a:lnSpc>
              <a:buNone/>
            </a:pPr>
            <a:r>
              <a:rPr lang="en-US" sz="2000" b="0" i="0" cap="all" dirty="0">
                <a:solidFill>
                  <a:srgbClr val="FFFFFF"/>
                </a:solidFill>
                <a:effectLst/>
                <a:latin typeface="Avenir"/>
              </a:rPr>
              <a:t>Pioneering in-orbit services</a:t>
            </a:r>
            <a:br>
              <a:rPr lang="en-US" sz="2000" b="0" i="0" cap="all" dirty="0">
                <a:solidFill>
                  <a:srgbClr val="FFFFFF"/>
                </a:solidFill>
                <a:effectLst/>
                <a:latin typeface="Avenir"/>
              </a:rPr>
            </a:br>
            <a:r>
              <a:rPr lang="en-US" sz="2000" b="0" i="0" cap="all" dirty="0">
                <a:solidFill>
                  <a:srgbClr val="FFFFFF"/>
                </a:solidFill>
                <a:effectLst/>
                <a:latin typeface="Avenir"/>
              </a:rPr>
              <a:t>for future space operations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FCA009-9E03-0B23-DBC0-3A10483FD5E8}"/>
              </a:ext>
            </a:extLst>
          </p:cNvPr>
          <p:cNvSpPr txBox="1"/>
          <p:nvPr/>
        </p:nvSpPr>
        <p:spPr>
          <a:xfrm>
            <a:off x="479425" y="6349497"/>
            <a:ext cx="62601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artistic impression of the CLEAR mission. © ClearSpace</a:t>
            </a:r>
          </a:p>
        </p:txBody>
      </p:sp>
    </p:spTree>
    <p:extLst>
      <p:ext uri="{BB962C8B-B14F-4D97-AF65-F5344CB8AC3E}">
        <p14:creationId xmlns:p14="http://schemas.microsoft.com/office/powerpoint/2010/main" val="28600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lextek Theme">
  <a:themeElements>
    <a:clrScheme name="Plexte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C71"/>
      </a:accent1>
      <a:accent2>
        <a:srgbClr val="0BC0FF"/>
      </a:accent2>
      <a:accent3>
        <a:srgbClr val="00B3B7"/>
      </a:accent3>
      <a:accent4>
        <a:srgbClr val="828392"/>
      </a:accent4>
      <a:accent5>
        <a:srgbClr val="FFFFFF"/>
      </a:accent5>
      <a:accent6>
        <a:srgbClr val="FBBA00"/>
      </a:accent6>
      <a:hlink>
        <a:srgbClr val="0BC0FF"/>
      </a:hlink>
      <a:folHlink>
        <a:srgbClr val="0BC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lextek Theme">
  <a:themeElements>
    <a:clrScheme name="Plexte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C71"/>
      </a:accent1>
      <a:accent2>
        <a:srgbClr val="0BC0FF"/>
      </a:accent2>
      <a:accent3>
        <a:srgbClr val="00B3B7"/>
      </a:accent3>
      <a:accent4>
        <a:srgbClr val="828392"/>
      </a:accent4>
      <a:accent5>
        <a:srgbClr val="FFFFFF"/>
      </a:accent5>
      <a:accent6>
        <a:srgbClr val="FBBA00"/>
      </a:accent6>
      <a:hlink>
        <a:srgbClr val="0BC0FF"/>
      </a:hlink>
      <a:folHlink>
        <a:srgbClr val="0BC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lextek Theme">
  <a:themeElements>
    <a:clrScheme name="Plexte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C71"/>
      </a:accent1>
      <a:accent2>
        <a:srgbClr val="0BC0FF"/>
      </a:accent2>
      <a:accent3>
        <a:srgbClr val="00B3B7"/>
      </a:accent3>
      <a:accent4>
        <a:srgbClr val="828392"/>
      </a:accent4>
      <a:accent5>
        <a:srgbClr val="FFFFFF"/>
      </a:accent5>
      <a:accent6>
        <a:srgbClr val="FBBA00"/>
      </a:accent6>
      <a:hlink>
        <a:srgbClr val="0BC0FF"/>
      </a:hlink>
      <a:folHlink>
        <a:srgbClr val="0BC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886</Words>
  <Application>Microsoft Office PowerPoint</Application>
  <PresentationFormat>Widescreen</PresentationFormat>
  <Paragraphs>229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Avenir</vt:lpstr>
      <vt:lpstr>Calibri</vt:lpstr>
      <vt:lpstr>Calibri Light</vt:lpstr>
      <vt:lpstr>Plextek Theme</vt:lpstr>
      <vt:lpstr>1_Plextek Theme</vt:lpstr>
      <vt:lpstr>3_Plextek Theme</vt:lpstr>
      <vt:lpstr>PowerPoint Presentation</vt:lpstr>
      <vt:lpstr>PowerPoint Presentation</vt:lpstr>
      <vt:lpstr>PowerPoint Presentation</vt:lpstr>
      <vt:lpstr>PowerPoint Presentation</vt:lpstr>
      <vt:lpstr>Space Debris Threat</vt:lpstr>
      <vt:lpstr>PowerPoint Presentation</vt:lpstr>
      <vt:lpstr>PowerPoint Presentation</vt:lpstr>
      <vt:lpstr>mmWave FMCW RADAR</vt:lpstr>
      <vt:lpstr>CLEAR Mission &amp; RPO RADAR</vt:lpstr>
      <vt:lpstr>PowerPoint Presentation</vt:lpstr>
      <vt:lpstr>PowerPoint Presentation</vt:lpstr>
      <vt:lpstr>PowerPoint Presentation</vt:lpstr>
      <vt:lpstr>Rendezvous &amp; Proximity Operations (RPO) RADAR</vt:lpstr>
      <vt:lpstr>PowerPoint Presentation</vt:lpstr>
      <vt:lpstr>PowerPoint Presentation</vt:lpstr>
      <vt:lpstr>Example Lunar Lander Radar (3N + 1R)</vt:lpstr>
      <vt:lpstr>Regolith / Dust</vt:lpstr>
      <vt:lpstr>PowerPoint Presentation</vt:lpstr>
      <vt:lpstr>Plextek Services Limited</vt:lpstr>
      <vt:lpstr>Space Market Capabilities  in Radar</vt:lpstr>
      <vt:lpstr>Space Market Capabilities  in Communications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Thornton</dc:creator>
  <cp:lastModifiedBy>Richard Jacklin</cp:lastModifiedBy>
  <cp:revision>136</cp:revision>
  <cp:lastPrinted>2026-03-13T12:04:59Z</cp:lastPrinted>
  <dcterms:created xsi:type="dcterms:W3CDTF">2022-03-29T11:25:20Z</dcterms:created>
  <dcterms:modified xsi:type="dcterms:W3CDTF">2026-03-13T12:16:43Z</dcterms:modified>
</cp:coreProperties>
</file>